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23"/>
  </p:notesMasterIdLst>
  <p:sldIdLst>
    <p:sldId id="256" r:id="rId5"/>
    <p:sldId id="1989" r:id="rId6"/>
    <p:sldId id="1981" r:id="rId7"/>
    <p:sldId id="303" r:id="rId8"/>
    <p:sldId id="1982" r:id="rId9"/>
    <p:sldId id="299" r:id="rId10"/>
    <p:sldId id="313" r:id="rId11"/>
    <p:sldId id="1986" r:id="rId12"/>
    <p:sldId id="309" r:id="rId13"/>
    <p:sldId id="1978" r:id="rId14"/>
    <p:sldId id="1972" r:id="rId15"/>
    <p:sldId id="1985" r:id="rId16"/>
    <p:sldId id="1987" r:id="rId17"/>
    <p:sldId id="1988" r:id="rId18"/>
    <p:sldId id="1973" r:id="rId19"/>
    <p:sldId id="1984" r:id="rId20"/>
    <p:sldId id="1977" r:id="rId21"/>
    <p:sldId id="293" r:id="rId22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BBD7"/>
    <a:srgbClr val="B1CAA0"/>
    <a:srgbClr val="402E22"/>
    <a:srgbClr val="0E1117"/>
    <a:srgbClr val="27C93F"/>
    <a:srgbClr val="FF5F56"/>
    <a:srgbClr val="73A1C1"/>
    <a:srgbClr val="FFFFFF"/>
    <a:srgbClr val="FFBD2E"/>
    <a:srgbClr val="498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2EB294-32F3-AFC2-6DEE-E85203429AE1}" v="22" dt="2026-06-10T14:23:00.588"/>
    <p1510:client id="{F7B87E49-C8B8-4CA3-BBAD-0069285C895D}" v="14" dt="2026-06-10T14:26:28.702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guia Sanchez, Alexander" userId="b2ca2851-c618-4b68-8888-29ee214ebb8a" providerId="ADAL" clId="{246D7797-AAAF-4728-BA61-30395B8F93E9}"/>
    <pc:docChg chg="undo redo custSel addSld delSld modSld sldOrd delSection modSection">
      <pc:chgData name="Eguia Sanchez, Alexander" userId="b2ca2851-c618-4b68-8888-29ee214ebb8a" providerId="ADAL" clId="{246D7797-AAAF-4728-BA61-30395B8F93E9}" dt="2025-02-12T11:34:21.097" v="10507" actId="1076"/>
      <pc:docMkLst>
        <pc:docMk/>
      </pc:docMkLst>
      <pc:sldChg chg="addSp delSp modSp mod">
        <pc:chgData name="Eguia Sanchez, Alexander" userId="b2ca2851-c618-4b68-8888-29ee214ebb8a" providerId="ADAL" clId="{246D7797-AAAF-4728-BA61-30395B8F93E9}" dt="2025-02-11T07:38:47.832" v="429"/>
        <pc:sldMkLst>
          <pc:docMk/>
          <pc:sldMk cId="1958247696" sldId="256"/>
        </pc:sldMkLst>
      </pc:sldChg>
      <pc:sldChg chg="modSp del mod">
        <pc:chgData name="Eguia Sanchez, Alexander" userId="b2ca2851-c618-4b68-8888-29ee214ebb8a" providerId="ADAL" clId="{246D7797-AAAF-4728-BA61-30395B8F93E9}" dt="2025-02-11T15:14:53.139" v="10422" actId="47"/>
        <pc:sldMkLst>
          <pc:docMk/>
          <pc:sldMk cId="2662231243" sldId="257"/>
        </pc:sldMkLst>
      </pc:sldChg>
      <pc:sldChg chg="del">
        <pc:chgData name="Eguia Sanchez, Alexander" userId="b2ca2851-c618-4b68-8888-29ee214ebb8a" providerId="ADAL" clId="{246D7797-AAAF-4728-BA61-30395B8F93E9}" dt="2025-02-11T15:14:53.139" v="10422" actId="47"/>
        <pc:sldMkLst>
          <pc:docMk/>
          <pc:sldMk cId="1656461423" sldId="258"/>
        </pc:sldMkLst>
      </pc:sldChg>
      <pc:sldChg chg="del">
        <pc:chgData name="Eguia Sanchez, Alexander" userId="b2ca2851-c618-4b68-8888-29ee214ebb8a" providerId="ADAL" clId="{246D7797-AAAF-4728-BA61-30395B8F93E9}" dt="2025-02-11T15:14:53.139" v="10422" actId="47"/>
        <pc:sldMkLst>
          <pc:docMk/>
          <pc:sldMk cId="1593366197" sldId="259"/>
        </pc:sldMkLst>
      </pc:sldChg>
      <pc:sldChg chg="del">
        <pc:chgData name="Eguia Sanchez, Alexander" userId="b2ca2851-c618-4b68-8888-29ee214ebb8a" providerId="ADAL" clId="{246D7797-AAAF-4728-BA61-30395B8F93E9}" dt="2025-02-11T15:14:53.139" v="10422" actId="47"/>
        <pc:sldMkLst>
          <pc:docMk/>
          <pc:sldMk cId="185203740" sldId="260"/>
        </pc:sldMkLst>
      </pc:sldChg>
      <pc:sldChg chg="del">
        <pc:chgData name="Eguia Sanchez, Alexander" userId="b2ca2851-c618-4b68-8888-29ee214ebb8a" providerId="ADAL" clId="{246D7797-AAAF-4728-BA61-30395B8F93E9}" dt="2025-02-11T15:14:53.139" v="10422" actId="47"/>
        <pc:sldMkLst>
          <pc:docMk/>
          <pc:sldMk cId="3929297001" sldId="261"/>
        </pc:sldMkLst>
      </pc:sldChg>
      <pc:sldChg chg="del">
        <pc:chgData name="Eguia Sanchez, Alexander" userId="b2ca2851-c618-4b68-8888-29ee214ebb8a" providerId="ADAL" clId="{246D7797-AAAF-4728-BA61-30395B8F93E9}" dt="2025-02-11T15:14:53.139" v="10422" actId="47"/>
        <pc:sldMkLst>
          <pc:docMk/>
          <pc:sldMk cId="2725376524" sldId="262"/>
        </pc:sldMkLst>
      </pc:sldChg>
      <pc:sldChg chg="del">
        <pc:chgData name="Eguia Sanchez, Alexander" userId="b2ca2851-c618-4b68-8888-29ee214ebb8a" providerId="ADAL" clId="{246D7797-AAAF-4728-BA61-30395B8F93E9}" dt="2025-02-11T15:14:53.139" v="10422" actId="47"/>
        <pc:sldMkLst>
          <pc:docMk/>
          <pc:sldMk cId="1128176021" sldId="263"/>
        </pc:sldMkLst>
      </pc:sldChg>
      <pc:sldChg chg="del">
        <pc:chgData name="Eguia Sanchez, Alexander" userId="b2ca2851-c618-4b68-8888-29ee214ebb8a" providerId="ADAL" clId="{246D7797-AAAF-4728-BA61-30395B8F93E9}" dt="2025-02-11T15:14:53.139" v="10422" actId="47"/>
        <pc:sldMkLst>
          <pc:docMk/>
          <pc:sldMk cId="2431677277" sldId="264"/>
        </pc:sldMkLst>
      </pc:sldChg>
      <pc:sldChg chg="del">
        <pc:chgData name="Eguia Sanchez, Alexander" userId="b2ca2851-c618-4b68-8888-29ee214ebb8a" providerId="ADAL" clId="{246D7797-AAAF-4728-BA61-30395B8F93E9}" dt="2025-02-11T15:14:53.139" v="10422" actId="47"/>
        <pc:sldMkLst>
          <pc:docMk/>
          <pc:sldMk cId="3653624587" sldId="265"/>
        </pc:sldMkLst>
      </pc:sldChg>
      <pc:sldChg chg="del">
        <pc:chgData name="Eguia Sanchez, Alexander" userId="b2ca2851-c618-4b68-8888-29ee214ebb8a" providerId="ADAL" clId="{246D7797-AAAF-4728-BA61-30395B8F93E9}" dt="2025-02-11T15:14:53.139" v="10422" actId="47"/>
        <pc:sldMkLst>
          <pc:docMk/>
          <pc:sldMk cId="2966976342" sldId="266"/>
        </pc:sldMkLst>
      </pc:sldChg>
      <pc:sldChg chg="del">
        <pc:chgData name="Eguia Sanchez, Alexander" userId="b2ca2851-c618-4b68-8888-29ee214ebb8a" providerId="ADAL" clId="{246D7797-AAAF-4728-BA61-30395B8F93E9}" dt="2025-02-11T15:14:53.139" v="10422" actId="47"/>
        <pc:sldMkLst>
          <pc:docMk/>
          <pc:sldMk cId="1839402696" sldId="267"/>
        </pc:sldMkLst>
      </pc:sldChg>
      <pc:sldChg chg="del">
        <pc:chgData name="Eguia Sanchez, Alexander" userId="b2ca2851-c618-4b68-8888-29ee214ebb8a" providerId="ADAL" clId="{246D7797-AAAF-4728-BA61-30395B8F93E9}" dt="2025-02-11T15:14:53.139" v="10422" actId="47"/>
        <pc:sldMkLst>
          <pc:docMk/>
          <pc:sldMk cId="2915025895" sldId="268"/>
        </pc:sldMkLst>
      </pc:sldChg>
      <pc:sldChg chg="del">
        <pc:chgData name="Eguia Sanchez, Alexander" userId="b2ca2851-c618-4b68-8888-29ee214ebb8a" providerId="ADAL" clId="{246D7797-AAAF-4728-BA61-30395B8F93E9}" dt="2025-02-11T15:14:53.139" v="10422" actId="47"/>
        <pc:sldMkLst>
          <pc:docMk/>
          <pc:sldMk cId="3817720818" sldId="269"/>
        </pc:sldMkLst>
      </pc:sldChg>
      <pc:sldChg chg="del">
        <pc:chgData name="Eguia Sanchez, Alexander" userId="b2ca2851-c618-4b68-8888-29ee214ebb8a" providerId="ADAL" clId="{246D7797-AAAF-4728-BA61-30395B8F93E9}" dt="2025-02-11T15:14:53.139" v="10422" actId="47"/>
        <pc:sldMkLst>
          <pc:docMk/>
          <pc:sldMk cId="1085116509" sldId="270"/>
        </pc:sldMkLst>
      </pc:sldChg>
      <pc:sldChg chg="del">
        <pc:chgData name="Eguia Sanchez, Alexander" userId="b2ca2851-c618-4b68-8888-29ee214ebb8a" providerId="ADAL" clId="{246D7797-AAAF-4728-BA61-30395B8F93E9}" dt="2025-02-11T15:14:53.139" v="10422" actId="47"/>
        <pc:sldMkLst>
          <pc:docMk/>
          <pc:sldMk cId="1262723979" sldId="271"/>
        </pc:sldMkLst>
      </pc:sldChg>
      <pc:sldChg chg="del">
        <pc:chgData name="Eguia Sanchez, Alexander" userId="b2ca2851-c618-4b68-8888-29ee214ebb8a" providerId="ADAL" clId="{246D7797-AAAF-4728-BA61-30395B8F93E9}" dt="2025-02-11T15:14:53.139" v="10422" actId="47"/>
        <pc:sldMkLst>
          <pc:docMk/>
          <pc:sldMk cId="2502952586" sldId="272"/>
        </pc:sldMkLst>
      </pc:sldChg>
      <pc:sldChg chg="del">
        <pc:chgData name="Eguia Sanchez, Alexander" userId="b2ca2851-c618-4b68-8888-29ee214ebb8a" providerId="ADAL" clId="{246D7797-AAAF-4728-BA61-30395B8F93E9}" dt="2025-02-11T15:14:53.139" v="10422" actId="47"/>
        <pc:sldMkLst>
          <pc:docMk/>
          <pc:sldMk cId="1222984688" sldId="273"/>
        </pc:sldMkLst>
      </pc:sldChg>
      <pc:sldChg chg="del">
        <pc:chgData name="Eguia Sanchez, Alexander" userId="b2ca2851-c618-4b68-8888-29ee214ebb8a" providerId="ADAL" clId="{246D7797-AAAF-4728-BA61-30395B8F93E9}" dt="2025-02-11T15:14:53.139" v="10422" actId="47"/>
        <pc:sldMkLst>
          <pc:docMk/>
          <pc:sldMk cId="1351964263" sldId="274"/>
        </pc:sldMkLst>
      </pc:sldChg>
      <pc:sldChg chg="del">
        <pc:chgData name="Eguia Sanchez, Alexander" userId="b2ca2851-c618-4b68-8888-29ee214ebb8a" providerId="ADAL" clId="{246D7797-AAAF-4728-BA61-30395B8F93E9}" dt="2025-02-11T15:14:53.139" v="10422" actId="47"/>
        <pc:sldMkLst>
          <pc:docMk/>
          <pc:sldMk cId="2432243216" sldId="275"/>
        </pc:sldMkLst>
      </pc:sldChg>
      <pc:sldChg chg="del">
        <pc:chgData name="Eguia Sanchez, Alexander" userId="b2ca2851-c618-4b68-8888-29ee214ebb8a" providerId="ADAL" clId="{246D7797-AAAF-4728-BA61-30395B8F93E9}" dt="2025-02-11T15:14:53.139" v="10422" actId="47"/>
        <pc:sldMkLst>
          <pc:docMk/>
          <pc:sldMk cId="911624567" sldId="276"/>
        </pc:sldMkLst>
      </pc:sldChg>
      <pc:sldChg chg="del">
        <pc:chgData name="Eguia Sanchez, Alexander" userId="b2ca2851-c618-4b68-8888-29ee214ebb8a" providerId="ADAL" clId="{246D7797-AAAF-4728-BA61-30395B8F93E9}" dt="2025-02-11T15:14:53.139" v="10422" actId="47"/>
        <pc:sldMkLst>
          <pc:docMk/>
          <pc:sldMk cId="1142461063" sldId="277"/>
        </pc:sldMkLst>
      </pc:sldChg>
      <pc:sldChg chg="del">
        <pc:chgData name="Eguia Sanchez, Alexander" userId="b2ca2851-c618-4b68-8888-29ee214ebb8a" providerId="ADAL" clId="{246D7797-AAAF-4728-BA61-30395B8F93E9}" dt="2025-02-11T15:14:53.139" v="10422" actId="47"/>
        <pc:sldMkLst>
          <pc:docMk/>
          <pc:sldMk cId="3940163755" sldId="278"/>
        </pc:sldMkLst>
      </pc:sldChg>
      <pc:sldChg chg="del">
        <pc:chgData name="Eguia Sanchez, Alexander" userId="b2ca2851-c618-4b68-8888-29ee214ebb8a" providerId="ADAL" clId="{246D7797-AAAF-4728-BA61-30395B8F93E9}" dt="2025-02-11T15:14:53.139" v="10422" actId="47"/>
        <pc:sldMkLst>
          <pc:docMk/>
          <pc:sldMk cId="3550850277" sldId="279"/>
        </pc:sldMkLst>
      </pc:sldChg>
      <pc:sldChg chg="del">
        <pc:chgData name="Eguia Sanchez, Alexander" userId="b2ca2851-c618-4b68-8888-29ee214ebb8a" providerId="ADAL" clId="{246D7797-AAAF-4728-BA61-30395B8F93E9}" dt="2025-02-11T15:14:21.702" v="10409" actId="47"/>
        <pc:sldMkLst>
          <pc:docMk/>
          <pc:sldMk cId="3047903762" sldId="291"/>
        </pc:sldMkLst>
      </pc:sldChg>
      <pc:sldChg chg="del">
        <pc:chgData name="Eguia Sanchez, Alexander" userId="b2ca2851-c618-4b68-8888-29ee214ebb8a" providerId="ADAL" clId="{246D7797-AAAF-4728-BA61-30395B8F93E9}" dt="2025-02-11T15:14:22.534" v="10410" actId="47"/>
        <pc:sldMkLst>
          <pc:docMk/>
          <pc:sldMk cId="1270816604" sldId="292"/>
        </pc:sldMkLst>
      </pc:sldChg>
      <pc:sldChg chg="ord">
        <pc:chgData name="Eguia Sanchez, Alexander" userId="b2ca2851-c618-4b68-8888-29ee214ebb8a" providerId="ADAL" clId="{246D7797-AAAF-4728-BA61-30395B8F93E9}" dt="2025-02-11T15:14:41.081" v="10421"/>
        <pc:sldMkLst>
          <pc:docMk/>
          <pc:sldMk cId="4179801545" sldId="293"/>
        </pc:sldMkLst>
      </pc:sldChg>
      <pc:sldChg chg="del">
        <pc:chgData name="Eguia Sanchez, Alexander" userId="b2ca2851-c618-4b68-8888-29ee214ebb8a" providerId="ADAL" clId="{246D7797-AAAF-4728-BA61-30395B8F93E9}" dt="2025-02-11T15:14:24.809" v="10413" actId="47"/>
        <pc:sldMkLst>
          <pc:docMk/>
          <pc:sldMk cId="3793010992" sldId="296"/>
        </pc:sldMkLst>
      </pc:sldChg>
      <pc:sldChg chg="del">
        <pc:chgData name="Eguia Sanchez, Alexander" userId="b2ca2851-c618-4b68-8888-29ee214ebb8a" providerId="ADAL" clId="{246D7797-AAAF-4728-BA61-30395B8F93E9}" dt="2025-02-11T15:14:27.538" v="10416" actId="47"/>
        <pc:sldMkLst>
          <pc:docMk/>
          <pc:sldMk cId="1411731132" sldId="303"/>
        </pc:sldMkLst>
      </pc:sldChg>
      <pc:sldChg chg="del">
        <pc:chgData name="Eguia Sanchez, Alexander" userId="b2ca2851-c618-4b68-8888-29ee214ebb8a" providerId="ADAL" clId="{246D7797-AAAF-4728-BA61-30395B8F93E9}" dt="2025-02-11T15:14:27.931" v="10417" actId="47"/>
        <pc:sldMkLst>
          <pc:docMk/>
          <pc:sldMk cId="0" sldId="304"/>
        </pc:sldMkLst>
      </pc:sldChg>
      <pc:sldChg chg="del">
        <pc:chgData name="Eguia Sanchez, Alexander" userId="b2ca2851-c618-4b68-8888-29ee214ebb8a" providerId="ADAL" clId="{246D7797-AAAF-4728-BA61-30395B8F93E9}" dt="2025-02-11T15:14:24.072" v="10411" actId="47"/>
        <pc:sldMkLst>
          <pc:docMk/>
          <pc:sldMk cId="1854228994" sldId="305"/>
        </pc:sldMkLst>
      </pc:sldChg>
      <pc:sldChg chg="del">
        <pc:chgData name="Eguia Sanchez, Alexander" userId="b2ca2851-c618-4b68-8888-29ee214ebb8a" providerId="ADAL" clId="{246D7797-AAAF-4728-BA61-30395B8F93E9}" dt="2025-02-11T15:14:24.291" v="10412" actId="47"/>
        <pc:sldMkLst>
          <pc:docMk/>
          <pc:sldMk cId="3887632880" sldId="306"/>
        </pc:sldMkLst>
      </pc:sldChg>
      <pc:sldChg chg="del">
        <pc:chgData name="Eguia Sanchez, Alexander" userId="b2ca2851-c618-4b68-8888-29ee214ebb8a" providerId="ADAL" clId="{246D7797-AAAF-4728-BA61-30395B8F93E9}" dt="2025-02-11T15:14:25.374" v="10414" actId="47"/>
        <pc:sldMkLst>
          <pc:docMk/>
          <pc:sldMk cId="376579662" sldId="307"/>
        </pc:sldMkLst>
      </pc:sldChg>
      <pc:sldChg chg="del">
        <pc:chgData name="Eguia Sanchez, Alexander" userId="b2ca2851-c618-4b68-8888-29ee214ebb8a" providerId="ADAL" clId="{246D7797-AAAF-4728-BA61-30395B8F93E9}" dt="2025-02-11T15:14:19.975" v="10407" actId="47"/>
        <pc:sldMkLst>
          <pc:docMk/>
          <pc:sldMk cId="3532018011" sldId="308"/>
        </pc:sldMkLst>
      </pc:sldChg>
      <pc:sldChg chg="del">
        <pc:chgData name="Eguia Sanchez, Alexander" userId="b2ca2851-c618-4b68-8888-29ee214ebb8a" providerId="ADAL" clId="{246D7797-AAAF-4728-BA61-30395B8F93E9}" dt="2025-02-11T15:14:20.557" v="10408" actId="47"/>
        <pc:sldMkLst>
          <pc:docMk/>
          <pc:sldMk cId="2879696554" sldId="309"/>
        </pc:sldMkLst>
      </pc:sldChg>
      <pc:sldChg chg="del">
        <pc:chgData name="Eguia Sanchez, Alexander" userId="b2ca2851-c618-4b68-8888-29ee214ebb8a" providerId="ADAL" clId="{246D7797-AAAF-4728-BA61-30395B8F93E9}" dt="2025-02-11T15:14:32.638" v="10419" actId="47"/>
        <pc:sldMkLst>
          <pc:docMk/>
          <pc:sldMk cId="1941604772" sldId="1913"/>
        </pc:sldMkLst>
      </pc:sldChg>
      <pc:sldChg chg="modSp del mod">
        <pc:chgData name="Eguia Sanchez, Alexander" userId="b2ca2851-c618-4b68-8888-29ee214ebb8a" providerId="ADAL" clId="{246D7797-AAAF-4728-BA61-30395B8F93E9}" dt="2025-02-11T15:14:32.184" v="10418" actId="47"/>
        <pc:sldMkLst>
          <pc:docMk/>
          <pc:sldMk cId="393232563" sldId="1915"/>
        </pc:sldMkLst>
      </pc:sldChg>
      <pc:sldChg chg="del">
        <pc:chgData name="Eguia Sanchez, Alexander" userId="b2ca2851-c618-4b68-8888-29ee214ebb8a" providerId="ADAL" clId="{246D7797-AAAF-4728-BA61-30395B8F93E9}" dt="2025-02-11T15:14:53.139" v="10422" actId="47"/>
        <pc:sldMkLst>
          <pc:docMk/>
          <pc:sldMk cId="2366546234" sldId="1916"/>
        </pc:sldMkLst>
      </pc:sldChg>
      <pc:sldChg chg="del">
        <pc:chgData name="Eguia Sanchez, Alexander" userId="b2ca2851-c618-4b68-8888-29ee214ebb8a" providerId="ADAL" clId="{246D7797-AAAF-4728-BA61-30395B8F93E9}" dt="2025-02-11T15:14:53.139" v="10422" actId="47"/>
        <pc:sldMkLst>
          <pc:docMk/>
          <pc:sldMk cId="321517740" sldId="1920"/>
        </pc:sldMkLst>
      </pc:sldChg>
      <pc:sldChg chg="del">
        <pc:chgData name="Eguia Sanchez, Alexander" userId="b2ca2851-c618-4b68-8888-29ee214ebb8a" providerId="ADAL" clId="{246D7797-AAAF-4728-BA61-30395B8F93E9}" dt="2025-02-11T15:14:27.146" v="10415" actId="47"/>
        <pc:sldMkLst>
          <pc:docMk/>
          <pc:sldMk cId="3587578145" sldId="1921"/>
        </pc:sldMkLst>
      </pc:sldChg>
      <pc:sldChg chg="addSp delSp modSp del mod">
        <pc:chgData name="Eguia Sanchez, Alexander" userId="b2ca2851-c618-4b68-8888-29ee214ebb8a" providerId="ADAL" clId="{246D7797-AAAF-4728-BA61-30395B8F93E9}" dt="2025-02-11T07:41:02.085" v="433" actId="47"/>
        <pc:sldMkLst>
          <pc:docMk/>
          <pc:sldMk cId="2898810458" sldId="1922"/>
        </pc:sldMkLst>
      </pc:sldChg>
      <pc:sldChg chg="addSp delSp modSp del mod">
        <pc:chgData name="Eguia Sanchez, Alexander" userId="b2ca2851-c618-4b68-8888-29ee214ebb8a" providerId="ADAL" clId="{246D7797-AAAF-4728-BA61-30395B8F93E9}" dt="2025-02-11T10:29:42.206" v="5067" actId="47"/>
        <pc:sldMkLst>
          <pc:docMk/>
          <pc:sldMk cId="3886119830" sldId="1923"/>
        </pc:sldMkLst>
      </pc:sldChg>
      <pc:sldChg chg="del">
        <pc:chgData name="Eguia Sanchez, Alexander" userId="b2ca2851-c618-4b68-8888-29ee214ebb8a" providerId="ADAL" clId="{246D7797-AAAF-4728-BA61-30395B8F93E9}" dt="2025-02-11T07:37:00.485" v="418" actId="47"/>
        <pc:sldMkLst>
          <pc:docMk/>
          <pc:sldMk cId="3106909854" sldId="1924"/>
        </pc:sldMkLst>
      </pc:sldChg>
      <pc:sldChg chg="addSp delSp modSp mod">
        <pc:chgData name="Eguia Sanchez, Alexander" userId="b2ca2851-c618-4b68-8888-29ee214ebb8a" providerId="ADAL" clId="{246D7797-AAAF-4728-BA61-30395B8F93E9}" dt="2025-02-12T11:34:21.097" v="10507" actId="1076"/>
        <pc:sldMkLst>
          <pc:docMk/>
          <pc:sldMk cId="713267515" sldId="1925"/>
        </pc:sldMkLst>
      </pc:sldChg>
      <pc:sldChg chg="addSp delSp modSp mod">
        <pc:chgData name="Eguia Sanchez, Alexander" userId="b2ca2851-c618-4b68-8888-29ee214ebb8a" providerId="ADAL" clId="{246D7797-AAAF-4728-BA61-30395B8F93E9}" dt="2025-02-11T11:16:51.761" v="6230" actId="1036"/>
        <pc:sldMkLst>
          <pc:docMk/>
          <pc:sldMk cId="3012497634" sldId="1926"/>
        </pc:sldMkLst>
      </pc:sldChg>
      <pc:sldChg chg="addSp delSp modSp mod">
        <pc:chgData name="Eguia Sanchez, Alexander" userId="b2ca2851-c618-4b68-8888-29ee214ebb8a" providerId="ADAL" clId="{246D7797-AAAF-4728-BA61-30395B8F93E9}" dt="2025-02-11T11:35:16.386" v="6268" actId="20577"/>
        <pc:sldMkLst>
          <pc:docMk/>
          <pc:sldMk cId="1578012710" sldId="1927"/>
        </pc:sldMkLst>
      </pc:sldChg>
      <pc:sldChg chg="addSp delSp modSp mod">
        <pc:chgData name="Eguia Sanchez, Alexander" userId="b2ca2851-c618-4b68-8888-29ee214ebb8a" providerId="ADAL" clId="{246D7797-AAAF-4728-BA61-30395B8F93E9}" dt="2025-02-11T13:39:22.844" v="7918" actId="165"/>
        <pc:sldMkLst>
          <pc:docMk/>
          <pc:sldMk cId="3323173652" sldId="1928"/>
        </pc:sldMkLst>
      </pc:sldChg>
      <pc:sldChg chg="addSp delSp modSp mod">
        <pc:chgData name="Eguia Sanchez, Alexander" userId="b2ca2851-c618-4b68-8888-29ee214ebb8a" providerId="ADAL" clId="{246D7797-AAAF-4728-BA61-30395B8F93E9}" dt="2025-02-11T11:18:40.811" v="6244" actId="6549"/>
        <pc:sldMkLst>
          <pc:docMk/>
          <pc:sldMk cId="4123754564" sldId="1929"/>
        </pc:sldMkLst>
      </pc:sldChg>
      <pc:sldChg chg="addSp delSp modSp mod ord">
        <pc:chgData name="Eguia Sanchez, Alexander" userId="b2ca2851-c618-4b68-8888-29ee214ebb8a" providerId="ADAL" clId="{246D7797-AAAF-4728-BA61-30395B8F93E9}" dt="2025-02-11T13:14:33.938" v="7424" actId="1076"/>
        <pc:sldMkLst>
          <pc:docMk/>
          <pc:sldMk cId="1473300547" sldId="1930"/>
        </pc:sldMkLst>
      </pc:sldChg>
      <pc:sldChg chg="addSp delSp modSp mod ord">
        <pc:chgData name="Eguia Sanchez, Alexander" userId="b2ca2851-c618-4b68-8888-29ee214ebb8a" providerId="ADAL" clId="{246D7797-AAAF-4728-BA61-30395B8F93E9}" dt="2025-02-11T15:11:39.662" v="10391" actId="1035"/>
        <pc:sldMkLst>
          <pc:docMk/>
          <pc:sldMk cId="1724725496" sldId="1931"/>
        </pc:sldMkLst>
      </pc:sldChg>
      <pc:sldChg chg="addSp delSp modSp mod">
        <pc:chgData name="Eguia Sanchez, Alexander" userId="b2ca2851-c618-4b68-8888-29ee214ebb8a" providerId="ADAL" clId="{246D7797-AAAF-4728-BA61-30395B8F93E9}" dt="2025-02-11T15:12:39.733" v="10406" actId="1037"/>
        <pc:sldMkLst>
          <pc:docMk/>
          <pc:sldMk cId="3043288329" sldId="1932"/>
        </pc:sldMkLst>
      </pc:sldChg>
      <pc:sldChg chg="del">
        <pc:chgData name="Eguia Sanchez, Alexander" userId="b2ca2851-c618-4b68-8888-29ee214ebb8a" providerId="ADAL" clId="{246D7797-AAAF-4728-BA61-30395B8F93E9}" dt="2025-02-11T14:04:12.723" v="8641" actId="47"/>
        <pc:sldMkLst>
          <pc:docMk/>
          <pc:sldMk cId="3270365493" sldId="1933"/>
        </pc:sldMkLst>
      </pc:sldChg>
      <pc:sldChg chg="addSp delSp modSp mod">
        <pc:chgData name="Eguia Sanchez, Alexander" userId="b2ca2851-c618-4b68-8888-29ee214ebb8a" providerId="ADAL" clId="{246D7797-AAAF-4728-BA61-30395B8F93E9}" dt="2025-02-11T13:41:55.350" v="7978" actId="20577"/>
        <pc:sldMkLst>
          <pc:docMk/>
          <pc:sldMk cId="1328697219" sldId="1934"/>
        </pc:sldMkLst>
      </pc:sldChg>
      <pc:sldChg chg="addSp modSp mod">
        <pc:chgData name="Eguia Sanchez, Alexander" userId="b2ca2851-c618-4b68-8888-29ee214ebb8a" providerId="ADAL" clId="{246D7797-AAAF-4728-BA61-30395B8F93E9}" dt="2025-02-11T14:26:56.514" v="8854" actId="14100"/>
        <pc:sldMkLst>
          <pc:docMk/>
          <pc:sldMk cId="1197493872" sldId="1935"/>
        </pc:sldMkLst>
      </pc:sldChg>
      <pc:sldChg chg="addSp delSp modSp mod">
        <pc:chgData name="Eguia Sanchez, Alexander" userId="b2ca2851-c618-4b68-8888-29ee214ebb8a" providerId="ADAL" clId="{246D7797-AAAF-4728-BA61-30395B8F93E9}" dt="2025-02-11T14:45:23.546" v="9406" actId="1037"/>
        <pc:sldMkLst>
          <pc:docMk/>
          <pc:sldMk cId="1731508887" sldId="1936"/>
        </pc:sldMkLst>
      </pc:sldChg>
      <pc:sldChg chg="addSp delSp modSp add mod">
        <pc:chgData name="Eguia Sanchez, Alexander" userId="b2ca2851-c618-4b68-8888-29ee214ebb8a" providerId="ADAL" clId="{246D7797-AAAF-4728-BA61-30395B8F93E9}" dt="2025-02-11T11:35:10.454" v="6263" actId="207"/>
        <pc:sldMkLst>
          <pc:docMk/>
          <pc:sldMk cId="2633298145" sldId="1937"/>
        </pc:sldMkLst>
      </pc:sldChg>
      <pc:sldChg chg="addSp delSp modSp add mod">
        <pc:chgData name="Eguia Sanchez, Alexander" userId="b2ca2851-c618-4b68-8888-29ee214ebb8a" providerId="ADAL" clId="{246D7797-AAAF-4728-BA61-30395B8F93E9}" dt="2025-02-11T08:03:30.146" v="890" actId="164"/>
        <pc:sldMkLst>
          <pc:docMk/>
          <pc:sldMk cId="3502525763" sldId="1938"/>
        </pc:sldMkLst>
      </pc:sldChg>
      <pc:sldChg chg="addSp delSp modSp add mod">
        <pc:chgData name="Eguia Sanchez, Alexander" userId="b2ca2851-c618-4b68-8888-29ee214ebb8a" providerId="ADAL" clId="{246D7797-AAAF-4728-BA61-30395B8F93E9}" dt="2025-02-11T11:02:11.911" v="6001" actId="20577"/>
        <pc:sldMkLst>
          <pc:docMk/>
          <pc:sldMk cId="177871638" sldId="1939"/>
        </pc:sldMkLst>
      </pc:sldChg>
      <pc:sldChg chg="addSp delSp modSp add mod ord">
        <pc:chgData name="Eguia Sanchez, Alexander" userId="b2ca2851-c618-4b68-8888-29ee214ebb8a" providerId="ADAL" clId="{246D7797-AAAF-4728-BA61-30395B8F93E9}" dt="2025-02-11T11:17:22.621" v="6232" actId="790"/>
        <pc:sldMkLst>
          <pc:docMk/>
          <pc:sldMk cId="2993218978" sldId="1940"/>
        </pc:sldMkLst>
      </pc:sldChg>
      <pc:sldChg chg="delSp modSp add del mod">
        <pc:chgData name="Eguia Sanchez, Alexander" userId="b2ca2851-c618-4b68-8888-29ee214ebb8a" providerId="ADAL" clId="{246D7797-AAAF-4728-BA61-30395B8F93E9}" dt="2025-02-11T09:23:16.963" v="4400" actId="47"/>
        <pc:sldMkLst>
          <pc:docMk/>
          <pc:sldMk cId="1814021550" sldId="1941"/>
        </pc:sldMkLst>
      </pc:sldChg>
      <pc:sldChg chg="addSp delSp modSp add mod ord">
        <pc:chgData name="Eguia Sanchez, Alexander" userId="b2ca2851-c618-4b68-8888-29ee214ebb8a" providerId="ADAL" clId="{246D7797-AAAF-4728-BA61-30395B8F93E9}" dt="2025-02-11T11:18:58.516" v="6248" actId="20577"/>
        <pc:sldMkLst>
          <pc:docMk/>
          <pc:sldMk cId="2126044463" sldId="1942"/>
        </pc:sldMkLst>
      </pc:sldChg>
      <pc:sldChg chg="addSp delSp modSp add mod">
        <pc:chgData name="Eguia Sanchez, Alexander" userId="b2ca2851-c618-4b68-8888-29ee214ebb8a" providerId="ADAL" clId="{246D7797-AAAF-4728-BA61-30395B8F93E9}" dt="2025-02-11T12:01:20.623" v="6947" actId="404"/>
        <pc:sldMkLst>
          <pc:docMk/>
          <pc:sldMk cId="2011856558" sldId="1943"/>
        </pc:sldMkLst>
      </pc:sldChg>
      <pc:sldChg chg="addSp delSp modSp add del mod">
        <pc:chgData name="Eguia Sanchez, Alexander" userId="b2ca2851-c618-4b68-8888-29ee214ebb8a" providerId="ADAL" clId="{246D7797-AAAF-4728-BA61-30395B8F93E9}" dt="2025-02-11T09:35:36.508" v="4441" actId="47"/>
        <pc:sldMkLst>
          <pc:docMk/>
          <pc:sldMk cId="4242712893" sldId="1943"/>
        </pc:sldMkLst>
      </pc:sldChg>
      <pc:sldChg chg="addSp modSp add mod">
        <pc:chgData name="Eguia Sanchez, Alexander" userId="b2ca2851-c618-4b68-8888-29ee214ebb8a" providerId="ADAL" clId="{246D7797-AAAF-4728-BA61-30395B8F93E9}" dt="2025-02-11T11:02:15.142" v="6002" actId="20577"/>
        <pc:sldMkLst>
          <pc:docMk/>
          <pc:sldMk cId="1368064683" sldId="1944"/>
        </pc:sldMkLst>
      </pc:sldChg>
      <pc:sldChg chg="addSp delSp modSp add mod">
        <pc:chgData name="Eguia Sanchez, Alexander" userId="b2ca2851-c618-4b68-8888-29ee214ebb8a" providerId="ADAL" clId="{246D7797-AAAF-4728-BA61-30395B8F93E9}" dt="2025-02-11T13:15:41.718" v="7449" actId="6549"/>
        <pc:sldMkLst>
          <pc:docMk/>
          <pc:sldMk cId="3357185233" sldId="1945"/>
        </pc:sldMkLst>
      </pc:sldChg>
      <pc:sldChg chg="add del">
        <pc:chgData name="Eguia Sanchez, Alexander" userId="b2ca2851-c618-4b68-8888-29ee214ebb8a" providerId="ADAL" clId="{246D7797-AAAF-4728-BA61-30395B8F93E9}" dt="2025-02-11T13:13:55.127" v="7420" actId="47"/>
        <pc:sldMkLst>
          <pc:docMk/>
          <pc:sldMk cId="4083442901" sldId="1946"/>
        </pc:sldMkLst>
      </pc:sldChg>
      <pc:sldMasterChg chg="delSldLayout">
        <pc:chgData name="Eguia Sanchez, Alexander" userId="b2ca2851-c618-4b68-8888-29ee214ebb8a" providerId="ADAL" clId="{246D7797-AAAF-4728-BA61-30395B8F93E9}" dt="2025-02-11T15:14:53.139" v="10422" actId="47"/>
        <pc:sldMasterMkLst>
          <pc:docMk/>
          <pc:sldMasterMk cId="708776063" sldId="2147483650"/>
        </pc:sldMasterMkLst>
        <pc:sldLayoutChg chg="del">
          <pc:chgData name="Eguia Sanchez, Alexander" userId="b2ca2851-c618-4b68-8888-29ee214ebb8a" providerId="ADAL" clId="{246D7797-AAAF-4728-BA61-30395B8F93E9}" dt="2025-02-11T15:14:32.638" v="10419" actId="47"/>
          <pc:sldLayoutMkLst>
            <pc:docMk/>
            <pc:sldMasterMk cId="708776063" sldId="2147483650"/>
            <pc:sldLayoutMk cId="104329797" sldId="2147483662"/>
          </pc:sldLayoutMkLst>
        </pc:sldLayoutChg>
        <pc:sldLayoutChg chg="del">
          <pc:chgData name="Eguia Sanchez, Alexander" userId="b2ca2851-c618-4b68-8888-29ee214ebb8a" providerId="ADAL" clId="{246D7797-AAAF-4728-BA61-30395B8F93E9}" dt="2025-02-11T15:14:53.139" v="10422" actId="47"/>
          <pc:sldLayoutMkLst>
            <pc:docMk/>
            <pc:sldMasterMk cId="708776063" sldId="2147483650"/>
            <pc:sldLayoutMk cId="966385917" sldId="2147483666"/>
          </pc:sldLayoutMkLst>
        </pc:sldLayoutChg>
      </pc:sldMasterChg>
    </pc:docChg>
  </pc:docChgLst>
  <pc:docChgLst>
    <pc:chgData name="Urretavizcaya Cantera, Imanol" userId="92cc6e69-578a-4206-9328-2589e7a65809" providerId="ADAL" clId="{6944ECCB-5490-4D26-8EB0-E06010CB0549}"/>
    <pc:docChg chg="undo redo custSel modSld sldOrd">
      <pc:chgData name="Urretavizcaya Cantera, Imanol" userId="92cc6e69-578a-4206-9328-2589e7a65809" providerId="ADAL" clId="{6944ECCB-5490-4D26-8EB0-E06010CB0549}" dt="2025-02-10T15:47:19.019" v="619" actId="1076"/>
      <pc:docMkLst>
        <pc:docMk/>
      </pc:docMkLst>
      <pc:sldChg chg="addSp delSp modSp mod">
        <pc:chgData name="Urretavizcaya Cantera, Imanol" userId="92cc6e69-578a-4206-9328-2589e7a65809" providerId="ADAL" clId="{6944ECCB-5490-4D26-8EB0-E06010CB0549}" dt="2025-02-10T15:35:57.282" v="580" actId="20577"/>
        <pc:sldMkLst>
          <pc:docMk/>
          <pc:sldMk cId="1724725496" sldId="1931"/>
        </pc:sldMkLst>
      </pc:sldChg>
      <pc:sldChg chg="addSp delSp modSp mod ord">
        <pc:chgData name="Urretavizcaya Cantera, Imanol" userId="92cc6e69-578a-4206-9328-2589e7a65809" providerId="ADAL" clId="{6944ECCB-5490-4D26-8EB0-E06010CB0549}" dt="2025-02-10T15:47:19.019" v="619" actId="1076"/>
        <pc:sldMkLst>
          <pc:docMk/>
          <pc:sldMk cId="1328697219" sldId="1934"/>
        </pc:sldMkLst>
      </pc:sldChg>
    </pc:docChg>
  </pc:docChgLst>
  <pc:docChgLst>
    <pc:chgData name="Lasa Ojanguren, Iker" userId="f7efe824-c204-4863-a9bd-2591fa3c6366" providerId="ADAL" clId="{C40F1B53-D22F-4F81-B7C8-E03B24D36544}"/>
    <pc:docChg chg="addSld delSld modSld">
      <pc:chgData name="Lasa Ojanguren, Iker" userId="f7efe824-c204-4863-a9bd-2591fa3c6366" providerId="ADAL" clId="{C40F1B53-D22F-4F81-B7C8-E03B24D36544}" dt="2026-06-10T14:26:28.703" v="70" actId="20577"/>
      <pc:docMkLst>
        <pc:docMk/>
      </pc:docMkLst>
      <pc:sldChg chg="modSp mod">
        <pc:chgData name="Lasa Ojanguren, Iker" userId="f7efe824-c204-4863-a9bd-2591fa3c6366" providerId="ADAL" clId="{C40F1B53-D22F-4F81-B7C8-E03B24D36544}" dt="2026-06-10T14:26:28.703" v="70" actId="20577"/>
        <pc:sldMkLst>
          <pc:docMk/>
          <pc:sldMk cId="1958247696" sldId="256"/>
        </pc:sldMkLst>
        <pc:spChg chg="mod">
          <ac:chgData name="Lasa Ojanguren, Iker" userId="f7efe824-c204-4863-a9bd-2591fa3c6366" providerId="ADAL" clId="{C40F1B53-D22F-4F81-B7C8-E03B24D36544}" dt="2026-06-10T14:26:28.703" v="70" actId="20577"/>
          <ac:spMkLst>
            <pc:docMk/>
            <pc:sldMk cId="1958247696" sldId="256"/>
            <ac:spMk id="8" creationId="{61E9AA89-9BBD-9031-7687-B497273F3D51}"/>
          </ac:spMkLst>
        </pc:spChg>
      </pc:sldChg>
      <pc:sldChg chg="del">
        <pc:chgData name="Lasa Ojanguren, Iker" userId="f7efe824-c204-4863-a9bd-2591fa3c6366" providerId="ADAL" clId="{C40F1B53-D22F-4F81-B7C8-E03B24D36544}" dt="2026-06-10T14:23:48.429" v="60" actId="47"/>
        <pc:sldMkLst>
          <pc:docMk/>
          <pc:sldMk cId="1217228919" sldId="1976"/>
        </pc:sldMkLst>
      </pc:sldChg>
      <pc:sldChg chg="modSp add mod">
        <pc:chgData name="Lasa Ojanguren, Iker" userId="f7efe824-c204-4863-a9bd-2591fa3c6366" providerId="ADAL" clId="{C40F1B53-D22F-4F81-B7C8-E03B24D36544}" dt="2026-06-10T14:26:26.128" v="68" actId="20577"/>
        <pc:sldMkLst>
          <pc:docMk/>
          <pc:sldMk cId="1125616026" sldId="1989"/>
        </pc:sldMkLst>
        <pc:spChg chg="mod">
          <ac:chgData name="Lasa Ojanguren, Iker" userId="f7efe824-c204-4863-a9bd-2591fa3c6366" providerId="ADAL" clId="{C40F1B53-D22F-4F81-B7C8-E03B24D36544}" dt="2026-06-10T14:26:26.128" v="68" actId="20577"/>
          <ac:spMkLst>
            <pc:docMk/>
            <pc:sldMk cId="1125616026" sldId="1989"/>
            <ac:spMk id="8" creationId="{714F4B6D-2DF5-5F86-A28D-6A5E0AC9FD30}"/>
          </ac:spMkLst>
        </pc:spChg>
      </pc:sldChg>
    </pc:docChg>
  </pc:docChgLst>
  <pc:docChgLst>
    <pc:chgData name="Lasa Ojanguren, Iker" userId="S::iker.lasa@tecnalia.com::f7efe824-c204-4863-a9bd-2591fa3c6366" providerId="AD" clId="Web-{7E2EB294-32F3-AFC2-6DEE-E85203429AE1}"/>
    <pc:docChg chg="modSld">
      <pc:chgData name="Lasa Ojanguren, Iker" userId="S::iker.lasa@tecnalia.com::f7efe824-c204-4863-a9bd-2591fa3c6366" providerId="AD" clId="Web-{7E2EB294-32F3-AFC2-6DEE-E85203429AE1}" dt="2026-06-10T14:23:00.572" v="21" actId="1076"/>
      <pc:docMkLst>
        <pc:docMk/>
      </pc:docMkLst>
      <pc:sldChg chg="addSp modSp">
        <pc:chgData name="Lasa Ojanguren, Iker" userId="S::iker.lasa@tecnalia.com::f7efe824-c204-4863-a9bd-2591fa3c6366" providerId="AD" clId="Web-{7E2EB294-32F3-AFC2-6DEE-E85203429AE1}" dt="2026-06-10T14:23:00.572" v="21" actId="1076"/>
        <pc:sldMkLst>
          <pc:docMk/>
          <pc:sldMk cId="2779749248" sldId="1987"/>
        </pc:sldMkLst>
        <pc:spChg chg="mod">
          <ac:chgData name="Lasa Ojanguren, Iker" userId="S::iker.lasa@tecnalia.com::f7efe824-c204-4863-a9bd-2591fa3c6366" providerId="AD" clId="Web-{7E2EB294-32F3-AFC2-6DEE-E85203429AE1}" dt="2026-06-10T14:18:31.953" v="0" actId="1076"/>
          <ac:spMkLst>
            <pc:docMk/>
            <pc:sldMk cId="2779749248" sldId="1987"/>
            <ac:spMk id="2" creationId="{554DC9C0-CDD6-131D-3181-05869E3FC42E}"/>
          </ac:spMkLst>
        </pc:spChg>
        <pc:picChg chg="add mod">
          <ac:chgData name="Lasa Ojanguren, Iker" userId="S::iker.lasa@tecnalia.com::f7efe824-c204-4863-a9bd-2591fa3c6366" providerId="AD" clId="Web-{7E2EB294-32F3-AFC2-6DEE-E85203429AE1}" dt="2026-06-10T14:22:13.086" v="19" actId="1076"/>
          <ac:picMkLst>
            <pc:docMk/>
            <pc:sldMk cId="2779749248" sldId="1987"/>
            <ac:picMk id="3" creationId="{22ABFA41-C296-87A3-6B50-A0DF9C2D4903}"/>
          </ac:picMkLst>
        </pc:picChg>
        <pc:picChg chg="add mod">
          <ac:chgData name="Lasa Ojanguren, Iker" userId="S::iker.lasa@tecnalia.com::f7efe824-c204-4863-a9bd-2591fa3c6366" providerId="AD" clId="Web-{7E2EB294-32F3-AFC2-6DEE-E85203429AE1}" dt="2026-06-10T14:22:09.820" v="18" actId="1076"/>
          <ac:picMkLst>
            <pc:docMk/>
            <pc:sldMk cId="2779749248" sldId="1987"/>
            <ac:picMk id="4" creationId="{D949FF0F-B6F3-F1E6-D918-CE007658B436}"/>
          </ac:picMkLst>
        </pc:picChg>
        <pc:picChg chg="add mod ord">
          <ac:chgData name="Lasa Ojanguren, Iker" userId="S::iker.lasa@tecnalia.com::f7efe824-c204-4863-a9bd-2591fa3c6366" providerId="AD" clId="Web-{7E2EB294-32F3-AFC2-6DEE-E85203429AE1}" dt="2026-06-10T14:22:07.070" v="17"/>
          <ac:picMkLst>
            <pc:docMk/>
            <pc:sldMk cId="2779749248" sldId="1987"/>
            <ac:picMk id="5" creationId="{F6623AA7-798B-A1C3-B826-3A6B0296A17A}"/>
          </ac:picMkLst>
        </pc:picChg>
        <pc:picChg chg="add mod">
          <ac:chgData name="Lasa Ojanguren, Iker" userId="S::iker.lasa@tecnalia.com::f7efe824-c204-4863-a9bd-2591fa3c6366" providerId="AD" clId="Web-{7E2EB294-32F3-AFC2-6DEE-E85203429AE1}" dt="2026-06-10T14:23:00.572" v="21" actId="1076"/>
          <ac:picMkLst>
            <pc:docMk/>
            <pc:sldMk cId="2779749248" sldId="1987"/>
            <ac:picMk id="6" creationId="{704E3C45-9CB3-4750-F611-FF47B7AB578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0A31A-A412-4637-B628-4B3254474777}" type="datetimeFigureOut">
              <a:rPr lang="id-ID" smtClean="0"/>
              <a:t>10/06/2026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66E46-9B3E-4DD2-B4EE-42950AF8E0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408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7834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1989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8266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9909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2156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3893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2976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318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90850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6559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73E17-F484-4E4C-FAAF-320208C9F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C9D7764-C7A4-3A5E-BC4A-F024F47F1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6A4D02B-54E1-D90C-46B0-4DC35D7C3B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9312BC-E78C-67FE-B4E0-CF95B3D8E5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397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7461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8435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5308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0754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8679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7325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018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192ACCFB-E263-99CA-0C27-10076EFEDF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9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BF1BF66-CC85-DAC5-0431-36F9AA2DD7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55408" y="5632984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D26DA6-2D3D-B3E8-D8F4-E4DBA87518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068884" y="5632983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A38EC9E-3AC2-469D-06C1-D1E015A9A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68884" y="1265701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DBBA61EB-1E99-79D5-3ACC-67A0132F43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55409" y="1265701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2FD8012-AD85-9347-28F1-113CB738D2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482025" y="5221975"/>
            <a:ext cx="3522359" cy="3324664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E08321A-AB58-2FF4-C629-614086146D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5521" y="5211077"/>
            <a:ext cx="3522359" cy="3324664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E39EE2D-A62E-9C0D-57AC-BC872B264F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392930" y="1223982"/>
            <a:ext cx="3522359" cy="3324664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79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59AF5FF-87FC-0AF5-8B65-F2561DE487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6721" y="1580095"/>
            <a:ext cx="15214558" cy="3925122"/>
          </a:xfrm>
          <a:prstGeom prst="roundRect">
            <a:avLst>
              <a:gd name="adj" fmla="val 828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2E116688-4CD5-17BA-DB9F-4ED61222E1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20113" y="3186662"/>
            <a:ext cx="3487392" cy="3936569"/>
          </a:xfrm>
          <a:prstGeom prst="roundRect">
            <a:avLst>
              <a:gd name="adj" fmla="val 2939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1368823-F35F-EAB0-49F5-8D8446FB93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25292" y="3175215"/>
            <a:ext cx="3614174" cy="3936569"/>
          </a:xfrm>
          <a:prstGeom prst="roundRect">
            <a:avLst>
              <a:gd name="adj" fmla="val 508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28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FD153CDA-8C04-E44C-73EF-FEEF19819D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39895" y="1708879"/>
            <a:ext cx="5994254" cy="7120328"/>
          </a:xfrm>
          <a:prstGeom prst="roundRect">
            <a:avLst>
              <a:gd name="adj" fmla="val 614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82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52BBC20C-3274-1A01-2DE9-F488E688F6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861800" y="1638298"/>
            <a:ext cx="4813300" cy="7010399"/>
          </a:xfrm>
          <a:prstGeom prst="roundRect">
            <a:avLst>
              <a:gd name="adj" fmla="val 929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376E595C-00FC-630F-8F34-5FE73D04B8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79000" y="2705101"/>
            <a:ext cx="4165600" cy="3594100"/>
          </a:xfrm>
          <a:prstGeom prst="roundRect">
            <a:avLst>
              <a:gd name="adj" fmla="val 1000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36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BCE1B034-04E8-8328-7384-7EECFB7EC2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0" y="0"/>
            <a:ext cx="7045489" cy="102870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60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D4BB00A9-D4EB-EB63-46D2-5529A16640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73784" y="1828799"/>
            <a:ext cx="7298451" cy="3028013"/>
          </a:xfrm>
          <a:prstGeom prst="roundRect">
            <a:avLst>
              <a:gd name="adj" fmla="val 1252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C165072-5560-4E5A-4F9B-A20674AA20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15766" y="5773711"/>
            <a:ext cx="7177738" cy="3070486"/>
          </a:xfrm>
          <a:prstGeom prst="roundRect">
            <a:avLst>
              <a:gd name="adj" fmla="val 1252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27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176EFD-F8C8-D57B-6CE1-7534572073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66873" y="4828"/>
            <a:ext cx="5773023" cy="10282172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7379E63-7326-7200-7ED5-5C8183AF85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8987" y="1630274"/>
            <a:ext cx="2840082" cy="2840082"/>
          </a:xfrm>
          <a:custGeom>
            <a:avLst/>
            <a:gdLst>
              <a:gd name="connsiteX0" fmla="*/ 3502427 w 7004854"/>
              <a:gd name="connsiteY0" fmla="*/ 0 h 7004854"/>
              <a:gd name="connsiteX1" fmla="*/ 7004854 w 7004854"/>
              <a:gd name="connsiteY1" fmla="*/ 3502427 h 7004854"/>
              <a:gd name="connsiteX2" fmla="*/ 3502427 w 7004854"/>
              <a:gd name="connsiteY2" fmla="*/ 7004854 h 7004854"/>
              <a:gd name="connsiteX3" fmla="*/ 0 w 7004854"/>
              <a:gd name="connsiteY3" fmla="*/ 3502427 h 7004854"/>
              <a:gd name="connsiteX4" fmla="*/ 3502427 w 7004854"/>
              <a:gd name="connsiteY4" fmla="*/ 0 h 70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854" h="7004854">
                <a:moveTo>
                  <a:pt x="3502427" y="0"/>
                </a:moveTo>
                <a:cubicBezTo>
                  <a:pt x="5436764" y="0"/>
                  <a:pt x="7004854" y="1568090"/>
                  <a:pt x="7004854" y="3502427"/>
                </a:cubicBezTo>
                <a:cubicBezTo>
                  <a:pt x="7004854" y="5436764"/>
                  <a:pt x="5436764" y="7004854"/>
                  <a:pt x="3502427" y="7004854"/>
                </a:cubicBezTo>
                <a:cubicBezTo>
                  <a:pt x="1568090" y="7004854"/>
                  <a:pt x="0" y="5436764"/>
                  <a:pt x="0" y="3502427"/>
                </a:cubicBezTo>
                <a:cubicBezTo>
                  <a:pt x="0" y="1568090"/>
                  <a:pt x="1568090" y="0"/>
                  <a:pt x="350242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2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3B30A-B50C-7F9B-9039-1856B4AB9C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7974106" cy="10287000"/>
          </a:xfrm>
          <a:custGeom>
            <a:avLst/>
            <a:gdLst>
              <a:gd name="connsiteX0" fmla="*/ 0 w 7974106"/>
              <a:gd name="connsiteY0" fmla="*/ 0 h 10287000"/>
              <a:gd name="connsiteX1" fmla="*/ 1 w 7974106"/>
              <a:gd name="connsiteY1" fmla="*/ 0 h 10287000"/>
              <a:gd name="connsiteX2" fmla="*/ 3987053 w 7974106"/>
              <a:gd name="connsiteY2" fmla="*/ 0 h 10287000"/>
              <a:gd name="connsiteX3" fmla="*/ 4025900 w 7974106"/>
              <a:gd name="connsiteY3" fmla="*/ 0 h 10287000"/>
              <a:gd name="connsiteX4" fmla="*/ 4025900 w 7974106"/>
              <a:gd name="connsiteY4" fmla="*/ 38847 h 10287000"/>
              <a:gd name="connsiteX5" fmla="*/ 7974106 w 7974106"/>
              <a:gd name="connsiteY5" fmla="*/ 3987053 h 10287000"/>
              <a:gd name="connsiteX6" fmla="*/ 7974106 w 7974106"/>
              <a:gd name="connsiteY6" fmla="*/ 10287000 h 10287000"/>
              <a:gd name="connsiteX7" fmla="*/ 4025900 w 7974106"/>
              <a:gd name="connsiteY7" fmla="*/ 10287000 h 10287000"/>
              <a:gd name="connsiteX8" fmla="*/ 1 w 7974106"/>
              <a:gd name="connsiteY8" fmla="*/ 10287000 h 10287000"/>
              <a:gd name="connsiteX9" fmla="*/ 0 w 7974106"/>
              <a:gd name="connsiteY9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74106" h="10287000">
                <a:moveTo>
                  <a:pt x="0" y="0"/>
                </a:moveTo>
                <a:lnTo>
                  <a:pt x="1" y="0"/>
                </a:lnTo>
                <a:lnTo>
                  <a:pt x="3987053" y="0"/>
                </a:lnTo>
                <a:lnTo>
                  <a:pt x="4025900" y="0"/>
                </a:lnTo>
                <a:lnTo>
                  <a:pt x="4025900" y="38847"/>
                </a:lnTo>
                <a:lnTo>
                  <a:pt x="7974106" y="3987053"/>
                </a:lnTo>
                <a:lnTo>
                  <a:pt x="7974106" y="10287000"/>
                </a:lnTo>
                <a:lnTo>
                  <a:pt x="4025900" y="10287000"/>
                </a:lnTo>
                <a:lnTo>
                  <a:pt x="1" y="10287000"/>
                </a:lnTo>
                <a:lnTo>
                  <a:pt x="0" y="10287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6FB2BFE-53FC-51A7-FAA8-BFC6EFFCDF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6203" y="2779540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A068AB-7EA3-5D9E-E77F-005C97DF7C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4596" y="2789211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34A7C3F-4729-87BA-9AAB-B85D7E1418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48879" y="6064346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455E677-D63A-BCDC-5080-00BAA5417D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35838" y="6054675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90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A56492D-A6AE-5743-A75E-794A296FD6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7526" y="6601263"/>
            <a:ext cx="3071234" cy="307613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34869E-ABAC-89AD-EA6F-F1143ED9AB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7407" y="609599"/>
            <a:ext cx="3071234" cy="307613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4E1DB99-5DCA-BB2E-8C8B-769E53EAF3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7526" y="0"/>
            <a:ext cx="3071234" cy="6446987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F281CE7-B041-A3A8-B1D9-DB6E5494D5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87406" y="3840012"/>
            <a:ext cx="3071234" cy="6446987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8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8FCF8C9D-3321-7C1A-7E58-C42F7B4C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96243" y="3548381"/>
            <a:ext cx="6384471" cy="673861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4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E016B04-3FA1-B684-C15B-FC5186ED76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36431" y="5010834"/>
            <a:ext cx="6399661" cy="3753337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17B0D0-D3ED-4930-EC94-13B91385F3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499725" y="5880686"/>
            <a:ext cx="3451843" cy="288348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BEAFB59-F0CB-5C99-0C55-BC3F583273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31111" y="5880686"/>
            <a:ext cx="3451843" cy="288348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4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D22DDB-0F83-434A-B494-49736B7EC8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72418" y="5643194"/>
            <a:ext cx="6147581" cy="281353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DC74BB5-1695-7E40-6FBF-6C26ECF545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72419" y="2213610"/>
            <a:ext cx="6147581" cy="281353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28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85B581-C92F-46A5-1548-A21F955733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56834" y="1264394"/>
            <a:ext cx="7760954" cy="7758212"/>
          </a:xfrm>
          <a:custGeom>
            <a:avLst/>
            <a:gdLst>
              <a:gd name="connsiteX0" fmla="*/ 4005635 w 7760954"/>
              <a:gd name="connsiteY0" fmla="*/ 208 h 7758212"/>
              <a:gd name="connsiteX1" fmla="*/ 4460522 w 7760954"/>
              <a:gd name="connsiteY1" fmla="*/ 202239 h 7758212"/>
              <a:gd name="connsiteX2" fmla="*/ 7581949 w 7760954"/>
              <a:gd name="connsiteY2" fmla="*/ 3485517 h 7758212"/>
              <a:gd name="connsiteX3" fmla="*/ 7558715 w 7760954"/>
              <a:gd name="connsiteY3" fmla="*/ 4404915 h 7758212"/>
              <a:gd name="connsiteX4" fmla="*/ 4219830 w 7760954"/>
              <a:gd name="connsiteY4" fmla="*/ 7579207 h 7758212"/>
              <a:gd name="connsiteX5" fmla="*/ 3300432 w 7760954"/>
              <a:gd name="connsiteY5" fmla="*/ 7555973 h 7758212"/>
              <a:gd name="connsiteX6" fmla="*/ 179005 w 7760954"/>
              <a:gd name="connsiteY6" fmla="*/ 4272695 h 7758212"/>
              <a:gd name="connsiteX7" fmla="*/ 202239 w 7760954"/>
              <a:gd name="connsiteY7" fmla="*/ 3353297 h 7758212"/>
              <a:gd name="connsiteX8" fmla="*/ 3541124 w 7760954"/>
              <a:gd name="connsiteY8" fmla="*/ 179005 h 7758212"/>
              <a:gd name="connsiteX9" fmla="*/ 4005635 w 7760954"/>
              <a:gd name="connsiteY9" fmla="*/ 208 h 77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60954" h="7758212">
                <a:moveTo>
                  <a:pt x="4005635" y="208"/>
                </a:moveTo>
                <a:cubicBezTo>
                  <a:pt x="4172013" y="4413"/>
                  <a:pt x="4336788" y="72089"/>
                  <a:pt x="4460522" y="202239"/>
                </a:cubicBezTo>
                <a:lnTo>
                  <a:pt x="7581949" y="3485517"/>
                </a:lnTo>
                <a:cubicBezTo>
                  <a:pt x="7829418" y="3745818"/>
                  <a:pt x="7819016" y="4157446"/>
                  <a:pt x="7558715" y="4404915"/>
                </a:cubicBezTo>
                <a:lnTo>
                  <a:pt x="4219830" y="7579207"/>
                </a:lnTo>
                <a:cubicBezTo>
                  <a:pt x="3959529" y="7826676"/>
                  <a:pt x="3547901" y="7816274"/>
                  <a:pt x="3300432" y="7555973"/>
                </a:cubicBezTo>
                <a:lnTo>
                  <a:pt x="179005" y="4272695"/>
                </a:lnTo>
                <a:cubicBezTo>
                  <a:pt x="-68464" y="4012394"/>
                  <a:pt x="-58061" y="3600766"/>
                  <a:pt x="202239" y="3353297"/>
                </a:cubicBezTo>
                <a:lnTo>
                  <a:pt x="3541124" y="179005"/>
                </a:lnTo>
                <a:cubicBezTo>
                  <a:pt x="3671275" y="55271"/>
                  <a:pt x="3839257" y="-3996"/>
                  <a:pt x="4005635" y="208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47FA15-E9D3-6A90-E4CD-704C069473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22567" y="5479777"/>
            <a:ext cx="3425280" cy="3424071"/>
          </a:xfrm>
          <a:custGeom>
            <a:avLst/>
            <a:gdLst>
              <a:gd name="connsiteX0" fmla="*/ 1767879 w 3425280"/>
              <a:gd name="connsiteY0" fmla="*/ 92 h 3424071"/>
              <a:gd name="connsiteX1" fmla="*/ 1968642 w 3425280"/>
              <a:gd name="connsiteY1" fmla="*/ 89257 h 3424071"/>
              <a:gd name="connsiteX2" fmla="*/ 3346278 w 3425280"/>
              <a:gd name="connsiteY2" fmla="*/ 1538327 h 3424071"/>
              <a:gd name="connsiteX3" fmla="*/ 3336023 w 3425280"/>
              <a:gd name="connsiteY3" fmla="*/ 1944100 h 3424071"/>
              <a:gd name="connsiteX4" fmla="*/ 1862412 w 3425280"/>
              <a:gd name="connsiteY4" fmla="*/ 3345069 h 3424071"/>
              <a:gd name="connsiteX5" fmla="*/ 1456638 w 3425280"/>
              <a:gd name="connsiteY5" fmla="*/ 3334814 h 3424071"/>
              <a:gd name="connsiteX6" fmla="*/ 79002 w 3425280"/>
              <a:gd name="connsiteY6" fmla="*/ 1885746 h 3424071"/>
              <a:gd name="connsiteX7" fmla="*/ 89257 w 3425280"/>
              <a:gd name="connsiteY7" fmla="*/ 1479972 h 3424071"/>
              <a:gd name="connsiteX8" fmla="*/ 1562868 w 3425280"/>
              <a:gd name="connsiteY8" fmla="*/ 79003 h 3424071"/>
              <a:gd name="connsiteX9" fmla="*/ 1767879 w 3425280"/>
              <a:gd name="connsiteY9" fmla="*/ 92 h 342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5280" h="3424071">
                <a:moveTo>
                  <a:pt x="1767879" y="92"/>
                </a:moveTo>
                <a:cubicBezTo>
                  <a:pt x="1841309" y="1947"/>
                  <a:pt x="1914032" y="31816"/>
                  <a:pt x="1968642" y="89257"/>
                </a:cubicBezTo>
                <a:lnTo>
                  <a:pt x="3346278" y="1538327"/>
                </a:lnTo>
                <a:cubicBezTo>
                  <a:pt x="3455497" y="1653209"/>
                  <a:pt x="3450906" y="1834881"/>
                  <a:pt x="3336023" y="1944100"/>
                </a:cubicBezTo>
                <a:lnTo>
                  <a:pt x="1862412" y="3345069"/>
                </a:lnTo>
                <a:cubicBezTo>
                  <a:pt x="1747529" y="3454288"/>
                  <a:pt x="1565858" y="3449697"/>
                  <a:pt x="1456638" y="3334814"/>
                </a:cubicBezTo>
                <a:lnTo>
                  <a:pt x="79002" y="1885746"/>
                </a:lnTo>
                <a:cubicBezTo>
                  <a:pt x="-30217" y="1770863"/>
                  <a:pt x="-25626" y="1589192"/>
                  <a:pt x="89257" y="1479972"/>
                </a:cubicBezTo>
                <a:lnTo>
                  <a:pt x="1562868" y="79003"/>
                </a:lnTo>
                <a:cubicBezTo>
                  <a:pt x="1620310" y="24393"/>
                  <a:pt x="1694448" y="-1764"/>
                  <a:pt x="1767879" y="92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75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92F7C74-2436-B8F6-7728-980E154129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83213" y="514350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96A3C64-0AF2-60BB-2BC6-8C3488A7FE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83205" y="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FC3B7F-B1F3-A9D2-BE18-58574E4272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14350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A313C30-A7D9-EAD0-DF3D-449C52453B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4" y="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06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1B39D23-1D2E-9AB2-A5B0-968D07A450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40141" y="3174274"/>
            <a:ext cx="5229411" cy="357913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46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BAFAD26-2CD3-98C1-0531-07F61199C3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98629" y="4011663"/>
            <a:ext cx="4529523" cy="2576897"/>
          </a:xfrm>
          <a:custGeom>
            <a:avLst/>
            <a:gdLst>
              <a:gd name="connsiteX0" fmla="*/ 0 w 2395172"/>
              <a:gd name="connsiteY0" fmla="*/ 0 h 4196957"/>
              <a:gd name="connsiteX1" fmla="*/ 2395172 w 2395172"/>
              <a:gd name="connsiteY1" fmla="*/ 0 h 4196957"/>
              <a:gd name="connsiteX2" fmla="*/ 2395172 w 2395172"/>
              <a:gd name="connsiteY2" fmla="*/ 4196957 h 4196957"/>
              <a:gd name="connsiteX3" fmla="*/ 0 w 2395172"/>
              <a:gd name="connsiteY3" fmla="*/ 4196957 h 41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5172" h="4196957">
                <a:moveTo>
                  <a:pt x="0" y="0"/>
                </a:moveTo>
                <a:lnTo>
                  <a:pt x="2395172" y="0"/>
                </a:lnTo>
                <a:lnTo>
                  <a:pt x="2395172" y="4196957"/>
                </a:lnTo>
                <a:lnTo>
                  <a:pt x="0" y="419695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1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56940C3B-5D51-E3ED-164A-192B4A9F59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25310" y="1694329"/>
            <a:ext cx="3050697" cy="6640046"/>
          </a:xfrm>
          <a:custGeom>
            <a:avLst/>
            <a:gdLst>
              <a:gd name="connsiteX0" fmla="*/ 429802 w 3632233"/>
              <a:gd name="connsiteY0" fmla="*/ 0 h 7869838"/>
              <a:gd name="connsiteX1" fmla="*/ 618373 w 3632233"/>
              <a:gd name="connsiteY1" fmla="*/ 0 h 7869838"/>
              <a:gd name="connsiteX2" fmla="*/ 784347 w 3632233"/>
              <a:gd name="connsiteY2" fmla="*/ 0 h 7869838"/>
              <a:gd name="connsiteX3" fmla="*/ 822644 w 3632233"/>
              <a:gd name="connsiteY3" fmla="*/ 15864 h 7869838"/>
              <a:gd name="connsiteX4" fmla="*/ 831623 w 3632233"/>
              <a:gd name="connsiteY4" fmla="*/ 29180 h 7869838"/>
              <a:gd name="connsiteX5" fmla="*/ 831623 w 3632233"/>
              <a:gd name="connsiteY5" fmla="*/ 85897 h 7869838"/>
              <a:gd name="connsiteX6" fmla="*/ 1040114 w 3632233"/>
              <a:gd name="connsiteY6" fmla="*/ 294388 h 7869838"/>
              <a:gd name="connsiteX7" fmla="*/ 2593867 w 3632233"/>
              <a:gd name="connsiteY7" fmla="*/ 294388 h 7869838"/>
              <a:gd name="connsiteX8" fmla="*/ 2802360 w 3632233"/>
              <a:gd name="connsiteY8" fmla="*/ 85897 h 7869838"/>
              <a:gd name="connsiteX9" fmla="*/ 2802358 w 3632233"/>
              <a:gd name="connsiteY9" fmla="*/ 40655 h 7869838"/>
              <a:gd name="connsiteX10" fmla="*/ 2803888 w 3632233"/>
              <a:gd name="connsiteY10" fmla="*/ 33079 h 7869838"/>
              <a:gd name="connsiteX11" fmla="*/ 2815494 w 3632233"/>
              <a:gd name="connsiteY11" fmla="*/ 15864 h 7869838"/>
              <a:gd name="connsiteX12" fmla="*/ 2853792 w 3632233"/>
              <a:gd name="connsiteY12" fmla="*/ 0 h 7869838"/>
              <a:gd name="connsiteX13" fmla="*/ 3202431 w 3632233"/>
              <a:gd name="connsiteY13" fmla="*/ 0 h 7869838"/>
              <a:gd name="connsiteX14" fmla="*/ 3289051 w 3632233"/>
              <a:gd name="connsiteY14" fmla="*/ 8732 h 7869838"/>
              <a:gd name="connsiteX15" fmla="*/ 3632233 w 3632233"/>
              <a:gd name="connsiteY15" fmla="*/ 429805 h 7869838"/>
              <a:gd name="connsiteX16" fmla="*/ 3632233 w 3632233"/>
              <a:gd name="connsiteY16" fmla="*/ 7440036 h 7869838"/>
              <a:gd name="connsiteX17" fmla="*/ 3202431 w 3632233"/>
              <a:gd name="connsiteY17" fmla="*/ 7869838 h 7869838"/>
              <a:gd name="connsiteX18" fmla="*/ 429802 w 3632233"/>
              <a:gd name="connsiteY18" fmla="*/ 7869838 h 7869838"/>
              <a:gd name="connsiteX19" fmla="*/ 0 w 3632233"/>
              <a:gd name="connsiteY19" fmla="*/ 7440036 h 7869838"/>
              <a:gd name="connsiteX20" fmla="*/ 0 w 3632233"/>
              <a:gd name="connsiteY20" fmla="*/ 429805 h 7869838"/>
              <a:gd name="connsiteX21" fmla="*/ 429802 w 3632233"/>
              <a:gd name="connsiteY21" fmla="*/ 0 h 786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32233" h="7869838">
                <a:moveTo>
                  <a:pt x="429802" y="0"/>
                </a:moveTo>
                <a:lnTo>
                  <a:pt x="618373" y="0"/>
                </a:lnTo>
                <a:lnTo>
                  <a:pt x="784347" y="0"/>
                </a:lnTo>
                <a:cubicBezTo>
                  <a:pt x="799303" y="0"/>
                  <a:pt x="812844" y="6064"/>
                  <a:pt x="822644" y="15864"/>
                </a:cubicBezTo>
                <a:lnTo>
                  <a:pt x="831623" y="29180"/>
                </a:lnTo>
                <a:lnTo>
                  <a:pt x="831623" y="85897"/>
                </a:lnTo>
                <a:cubicBezTo>
                  <a:pt x="831623" y="201044"/>
                  <a:pt x="924966" y="294388"/>
                  <a:pt x="1040114" y="294388"/>
                </a:cubicBezTo>
                <a:lnTo>
                  <a:pt x="2593867" y="294388"/>
                </a:lnTo>
                <a:cubicBezTo>
                  <a:pt x="2709015" y="294388"/>
                  <a:pt x="2802360" y="201044"/>
                  <a:pt x="2802360" y="85897"/>
                </a:cubicBezTo>
                <a:lnTo>
                  <a:pt x="2802358" y="40655"/>
                </a:lnTo>
                <a:lnTo>
                  <a:pt x="2803888" y="33079"/>
                </a:lnTo>
                <a:cubicBezTo>
                  <a:pt x="2806629" y="26601"/>
                  <a:pt x="2810593" y="20766"/>
                  <a:pt x="2815494" y="15864"/>
                </a:cubicBezTo>
                <a:lnTo>
                  <a:pt x="2853792" y="0"/>
                </a:lnTo>
                <a:lnTo>
                  <a:pt x="3202431" y="0"/>
                </a:lnTo>
                <a:cubicBezTo>
                  <a:pt x="3232103" y="0"/>
                  <a:pt x="3261072" y="3008"/>
                  <a:pt x="3289051" y="8732"/>
                </a:cubicBezTo>
                <a:cubicBezTo>
                  <a:pt x="3484905" y="48812"/>
                  <a:pt x="3632233" y="222102"/>
                  <a:pt x="3632233" y="429805"/>
                </a:cubicBezTo>
                <a:lnTo>
                  <a:pt x="3632233" y="7440036"/>
                </a:lnTo>
                <a:cubicBezTo>
                  <a:pt x="3632233" y="7677408"/>
                  <a:pt x="3439803" y="7869838"/>
                  <a:pt x="3202431" y="7869838"/>
                </a:cubicBezTo>
                <a:lnTo>
                  <a:pt x="429802" y="7869838"/>
                </a:lnTo>
                <a:cubicBezTo>
                  <a:pt x="192430" y="7869838"/>
                  <a:pt x="0" y="7677408"/>
                  <a:pt x="0" y="7440036"/>
                </a:cubicBezTo>
                <a:lnTo>
                  <a:pt x="0" y="429805"/>
                </a:lnTo>
                <a:cubicBezTo>
                  <a:pt x="0" y="192430"/>
                  <a:pt x="192430" y="0"/>
                  <a:pt x="42980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1DDF8E0-5B01-5F44-C81C-E654DBE0D2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0057" y="3313104"/>
            <a:ext cx="2564411" cy="5535465"/>
          </a:xfrm>
          <a:custGeom>
            <a:avLst/>
            <a:gdLst>
              <a:gd name="connsiteX0" fmla="*/ 429802 w 3632233"/>
              <a:gd name="connsiteY0" fmla="*/ 0 h 7869838"/>
              <a:gd name="connsiteX1" fmla="*/ 618373 w 3632233"/>
              <a:gd name="connsiteY1" fmla="*/ 0 h 7869838"/>
              <a:gd name="connsiteX2" fmla="*/ 784347 w 3632233"/>
              <a:gd name="connsiteY2" fmla="*/ 0 h 7869838"/>
              <a:gd name="connsiteX3" fmla="*/ 822644 w 3632233"/>
              <a:gd name="connsiteY3" fmla="*/ 15864 h 7869838"/>
              <a:gd name="connsiteX4" fmla="*/ 831623 w 3632233"/>
              <a:gd name="connsiteY4" fmla="*/ 29180 h 7869838"/>
              <a:gd name="connsiteX5" fmla="*/ 831623 w 3632233"/>
              <a:gd name="connsiteY5" fmla="*/ 85897 h 7869838"/>
              <a:gd name="connsiteX6" fmla="*/ 1040114 w 3632233"/>
              <a:gd name="connsiteY6" fmla="*/ 294388 h 7869838"/>
              <a:gd name="connsiteX7" fmla="*/ 2593867 w 3632233"/>
              <a:gd name="connsiteY7" fmla="*/ 294388 h 7869838"/>
              <a:gd name="connsiteX8" fmla="*/ 2802360 w 3632233"/>
              <a:gd name="connsiteY8" fmla="*/ 85897 h 7869838"/>
              <a:gd name="connsiteX9" fmla="*/ 2802358 w 3632233"/>
              <a:gd name="connsiteY9" fmla="*/ 40655 h 7869838"/>
              <a:gd name="connsiteX10" fmla="*/ 2803888 w 3632233"/>
              <a:gd name="connsiteY10" fmla="*/ 33079 h 7869838"/>
              <a:gd name="connsiteX11" fmla="*/ 2815494 w 3632233"/>
              <a:gd name="connsiteY11" fmla="*/ 15864 h 7869838"/>
              <a:gd name="connsiteX12" fmla="*/ 2853792 w 3632233"/>
              <a:gd name="connsiteY12" fmla="*/ 0 h 7869838"/>
              <a:gd name="connsiteX13" fmla="*/ 3202431 w 3632233"/>
              <a:gd name="connsiteY13" fmla="*/ 0 h 7869838"/>
              <a:gd name="connsiteX14" fmla="*/ 3289051 w 3632233"/>
              <a:gd name="connsiteY14" fmla="*/ 8732 h 7869838"/>
              <a:gd name="connsiteX15" fmla="*/ 3632233 w 3632233"/>
              <a:gd name="connsiteY15" fmla="*/ 429805 h 7869838"/>
              <a:gd name="connsiteX16" fmla="*/ 3632233 w 3632233"/>
              <a:gd name="connsiteY16" fmla="*/ 7440036 h 7869838"/>
              <a:gd name="connsiteX17" fmla="*/ 3202431 w 3632233"/>
              <a:gd name="connsiteY17" fmla="*/ 7869838 h 7869838"/>
              <a:gd name="connsiteX18" fmla="*/ 429802 w 3632233"/>
              <a:gd name="connsiteY18" fmla="*/ 7869838 h 7869838"/>
              <a:gd name="connsiteX19" fmla="*/ 0 w 3632233"/>
              <a:gd name="connsiteY19" fmla="*/ 7440036 h 7869838"/>
              <a:gd name="connsiteX20" fmla="*/ 0 w 3632233"/>
              <a:gd name="connsiteY20" fmla="*/ 429805 h 7869838"/>
              <a:gd name="connsiteX21" fmla="*/ 429802 w 3632233"/>
              <a:gd name="connsiteY21" fmla="*/ 0 h 786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32233" h="7869838">
                <a:moveTo>
                  <a:pt x="429802" y="0"/>
                </a:moveTo>
                <a:lnTo>
                  <a:pt x="618373" y="0"/>
                </a:lnTo>
                <a:lnTo>
                  <a:pt x="784347" y="0"/>
                </a:lnTo>
                <a:cubicBezTo>
                  <a:pt x="799303" y="0"/>
                  <a:pt x="812844" y="6064"/>
                  <a:pt x="822644" y="15864"/>
                </a:cubicBezTo>
                <a:lnTo>
                  <a:pt x="831623" y="29180"/>
                </a:lnTo>
                <a:lnTo>
                  <a:pt x="831623" y="85897"/>
                </a:lnTo>
                <a:cubicBezTo>
                  <a:pt x="831623" y="201044"/>
                  <a:pt x="924966" y="294388"/>
                  <a:pt x="1040114" y="294388"/>
                </a:cubicBezTo>
                <a:lnTo>
                  <a:pt x="2593867" y="294388"/>
                </a:lnTo>
                <a:cubicBezTo>
                  <a:pt x="2709015" y="294388"/>
                  <a:pt x="2802360" y="201044"/>
                  <a:pt x="2802360" y="85897"/>
                </a:cubicBezTo>
                <a:lnTo>
                  <a:pt x="2802358" y="40655"/>
                </a:lnTo>
                <a:lnTo>
                  <a:pt x="2803888" y="33079"/>
                </a:lnTo>
                <a:cubicBezTo>
                  <a:pt x="2806629" y="26601"/>
                  <a:pt x="2810593" y="20766"/>
                  <a:pt x="2815494" y="15864"/>
                </a:cubicBezTo>
                <a:lnTo>
                  <a:pt x="2853792" y="0"/>
                </a:lnTo>
                <a:lnTo>
                  <a:pt x="3202431" y="0"/>
                </a:lnTo>
                <a:cubicBezTo>
                  <a:pt x="3232103" y="0"/>
                  <a:pt x="3261072" y="3008"/>
                  <a:pt x="3289051" y="8732"/>
                </a:cubicBezTo>
                <a:cubicBezTo>
                  <a:pt x="3484905" y="48812"/>
                  <a:pt x="3632233" y="222102"/>
                  <a:pt x="3632233" y="429805"/>
                </a:cubicBezTo>
                <a:lnTo>
                  <a:pt x="3632233" y="7440036"/>
                </a:lnTo>
                <a:cubicBezTo>
                  <a:pt x="3632233" y="7677408"/>
                  <a:pt x="3439803" y="7869838"/>
                  <a:pt x="3202431" y="7869838"/>
                </a:cubicBezTo>
                <a:lnTo>
                  <a:pt x="429802" y="7869838"/>
                </a:lnTo>
                <a:cubicBezTo>
                  <a:pt x="192430" y="7869838"/>
                  <a:pt x="0" y="7677408"/>
                  <a:pt x="0" y="7440036"/>
                </a:cubicBezTo>
                <a:lnTo>
                  <a:pt x="0" y="429805"/>
                </a:lnTo>
                <a:cubicBezTo>
                  <a:pt x="0" y="192430"/>
                  <a:pt x="192430" y="0"/>
                  <a:pt x="42980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38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1725EA-7949-7673-F38E-A5BF17B32C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23541" y="2000430"/>
            <a:ext cx="6144350" cy="6144350"/>
          </a:xfrm>
          <a:custGeom>
            <a:avLst/>
            <a:gdLst>
              <a:gd name="connsiteX0" fmla="*/ 3502427 w 7004854"/>
              <a:gd name="connsiteY0" fmla="*/ 0 h 7004854"/>
              <a:gd name="connsiteX1" fmla="*/ 7004854 w 7004854"/>
              <a:gd name="connsiteY1" fmla="*/ 3502427 h 7004854"/>
              <a:gd name="connsiteX2" fmla="*/ 3502427 w 7004854"/>
              <a:gd name="connsiteY2" fmla="*/ 7004854 h 7004854"/>
              <a:gd name="connsiteX3" fmla="*/ 0 w 7004854"/>
              <a:gd name="connsiteY3" fmla="*/ 3502427 h 7004854"/>
              <a:gd name="connsiteX4" fmla="*/ 3502427 w 7004854"/>
              <a:gd name="connsiteY4" fmla="*/ 0 h 70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854" h="7004854">
                <a:moveTo>
                  <a:pt x="3502427" y="0"/>
                </a:moveTo>
                <a:cubicBezTo>
                  <a:pt x="5436764" y="0"/>
                  <a:pt x="7004854" y="1568090"/>
                  <a:pt x="7004854" y="3502427"/>
                </a:cubicBezTo>
                <a:cubicBezTo>
                  <a:pt x="7004854" y="5436764"/>
                  <a:pt x="5436764" y="7004854"/>
                  <a:pt x="3502427" y="7004854"/>
                </a:cubicBezTo>
                <a:cubicBezTo>
                  <a:pt x="1568090" y="7004854"/>
                  <a:pt x="0" y="5436764"/>
                  <a:pt x="0" y="3502427"/>
                </a:cubicBezTo>
                <a:cubicBezTo>
                  <a:pt x="0" y="1568090"/>
                  <a:pt x="1568090" y="0"/>
                  <a:pt x="350242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75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391050-19CC-9E1C-61B8-AFF5D189B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9DF9CB-2EA0-FEFF-D159-695C78799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8BC538-0317-2610-8E03-89DFC391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9F44-3359-40AE-8E7D-381FD2BA3AB0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7F2939-7B51-81FA-55CD-B987ABDD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A92A4E-83C0-27FE-D778-16FA8711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133B-F0EE-49C5-B25A-AE1A51E1A47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629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96964694-0C08-9C48-B34F-90BF6DCBF229}"/>
              </a:ext>
            </a:extLst>
          </p:cNvPr>
          <p:cNvGrpSpPr/>
          <p:nvPr userDrawn="1"/>
        </p:nvGrpSpPr>
        <p:grpSpPr>
          <a:xfrm>
            <a:off x="329576" y="9483757"/>
            <a:ext cx="895607" cy="723440"/>
            <a:chOff x="4809997" y="1114425"/>
            <a:chExt cx="447803" cy="361720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73D34F85-A212-144B-A0F4-611B927B8D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1900" t="46989" r="63787" b="22189"/>
            <a:stretch/>
          </p:blipFill>
          <p:spPr>
            <a:xfrm>
              <a:off x="4809997" y="1242071"/>
              <a:ext cx="447803" cy="234074"/>
            </a:xfrm>
            <a:prstGeom prst="rect">
              <a:avLst/>
            </a:prstGeom>
          </p:spPr>
        </p:pic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1DA1587E-DCEA-8743-8406-05EDA7ADBB18}"/>
                </a:ext>
              </a:extLst>
            </p:cNvPr>
            <p:cNvSpPr/>
            <p:nvPr userDrawn="1"/>
          </p:nvSpPr>
          <p:spPr>
            <a:xfrm>
              <a:off x="4968875" y="1114425"/>
              <a:ext cx="263525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600"/>
            </a:p>
          </p:txBody>
        </p:sp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0B02DCDC-8AA0-224D-8C45-0FB737AB45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480823" y="9988116"/>
            <a:ext cx="91439" cy="20404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7154444F-CA06-734B-8886-6A50DC8FF3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11" t="79598" r="5034" b="-3251"/>
          <a:stretch/>
        </p:blipFill>
        <p:spPr>
          <a:xfrm flipH="1">
            <a:off x="16171229" y="9708860"/>
            <a:ext cx="1068156" cy="35927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B9DC71F-1F05-0A42-9E00-C749F76F1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176" t="44894" r="41340" b="8056"/>
          <a:stretch/>
        </p:blipFill>
        <p:spPr>
          <a:xfrm rot="16200000">
            <a:off x="9264154" y="9632699"/>
            <a:ext cx="434327" cy="71467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3EC63652-74DB-DF4C-BD76-80057C1748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8720" y="9775188"/>
            <a:ext cx="91439" cy="204048"/>
          </a:xfrm>
          <a:prstGeom prst="rect">
            <a:avLst/>
          </a:prstGeom>
        </p:spPr>
      </p:pic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B4651C75-CD82-6147-AF34-A28041C9CE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8297" y="1693616"/>
            <a:ext cx="4789112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000000"/>
                </a:solidFill>
              </a:defRPr>
            </a:lvl1pPr>
            <a:lvl2pPr marL="914378" indent="0">
              <a:buNone/>
              <a:defRPr>
                <a:solidFill>
                  <a:srgbClr val="105266"/>
                </a:solidFill>
              </a:defRPr>
            </a:lvl2pPr>
            <a:lvl3pPr marL="1828755" indent="0">
              <a:buNone/>
              <a:defRPr>
                <a:solidFill>
                  <a:srgbClr val="105266"/>
                </a:solidFill>
              </a:defRPr>
            </a:lvl3pPr>
            <a:lvl4pPr marL="2743131" indent="0">
              <a:buNone/>
              <a:defRPr>
                <a:solidFill>
                  <a:srgbClr val="105266"/>
                </a:solidFill>
              </a:defRPr>
            </a:lvl4pPr>
            <a:lvl5pPr marL="3657509" indent="0">
              <a:buNone/>
              <a:defRPr>
                <a:solidFill>
                  <a:srgbClr val="105266"/>
                </a:solidFill>
              </a:defRPr>
            </a:lvl5pPr>
          </a:lstStyle>
          <a:p>
            <a:pPr lvl="0"/>
            <a:r>
              <a:rPr lang="es-ES_tradnl"/>
              <a:t>Título de la diapositiva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D14A2212-C647-E94B-8C88-273942AD4A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538296" y="2930878"/>
            <a:ext cx="5002692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0000"/>
                </a:solidFill>
              </a:defRPr>
            </a:lvl1pPr>
            <a:lvl2pPr marL="914378" indent="0">
              <a:buNone/>
              <a:defRPr sz="3000">
                <a:solidFill>
                  <a:schemeClr val="bg1"/>
                </a:solidFill>
              </a:defRPr>
            </a:lvl2pPr>
            <a:lvl3pPr marL="1828755" indent="0">
              <a:buNone/>
              <a:defRPr sz="3000">
                <a:solidFill>
                  <a:schemeClr val="bg1"/>
                </a:solidFill>
              </a:defRPr>
            </a:lvl3pPr>
            <a:lvl4pPr marL="2743131" indent="0">
              <a:buNone/>
              <a:defRPr sz="3000">
                <a:solidFill>
                  <a:schemeClr val="bg1"/>
                </a:solidFill>
              </a:defRPr>
            </a:lvl4pPr>
            <a:lvl5pPr marL="3657509" indent="0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/>
              <a:t>Un segundo nivel de título de la diapositiva.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88DF58E-76A7-9A47-B5C9-596B6C6A3C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4190549" y="256736"/>
            <a:ext cx="91439" cy="20404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C93E0D9-9B6A-4746-BC53-AB11A5836A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39" t="72114" r="10347" b="-1"/>
          <a:stretch/>
        </p:blipFill>
        <p:spPr>
          <a:xfrm>
            <a:off x="10751881" y="514718"/>
            <a:ext cx="1805048" cy="423581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5D6ADD8-928A-0546-9BDF-C22C3226C26B}"/>
              </a:ext>
            </a:extLst>
          </p:cNvPr>
          <p:cNvGrpSpPr/>
          <p:nvPr userDrawn="1"/>
        </p:nvGrpSpPr>
        <p:grpSpPr>
          <a:xfrm>
            <a:off x="16834982" y="161489"/>
            <a:ext cx="1355670" cy="1130042"/>
            <a:chOff x="8417490" y="164221"/>
            <a:chExt cx="677835" cy="565021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172699E-1C12-EB48-A648-95F785978D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4018" t="6157" r="18293" b="19446"/>
            <a:stretch/>
          </p:blipFill>
          <p:spPr>
            <a:xfrm>
              <a:off x="8417490" y="164221"/>
              <a:ext cx="677835" cy="565021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25C103C6-F5C2-2148-80BE-E8D118587902}"/>
                </a:ext>
              </a:extLst>
            </p:cNvPr>
            <p:cNvSpPr/>
            <p:nvPr userDrawn="1"/>
          </p:nvSpPr>
          <p:spPr>
            <a:xfrm>
              <a:off x="8461332" y="363256"/>
              <a:ext cx="256783" cy="33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600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F655D58-EC21-DB41-A5CD-8F32F81631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10436" y="599818"/>
            <a:ext cx="113544" cy="25338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E5D88E2-9C7C-7942-8923-795581BCF0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5584279" y="371104"/>
            <a:ext cx="91439" cy="20404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ED828D4-ED3C-6547-9604-EE5FAEC8C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61" t="7207" r="71719" b="55538"/>
          <a:stretch/>
        </p:blipFill>
        <p:spPr>
          <a:xfrm>
            <a:off x="6517891" y="287330"/>
            <a:ext cx="395249" cy="565871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CFC9B83A-CE59-DE46-9BDD-2AAEC893B41B}"/>
              </a:ext>
            </a:extLst>
          </p:cNvPr>
          <p:cNvSpPr/>
          <p:nvPr userDrawn="1"/>
        </p:nvSpPr>
        <p:spPr>
          <a:xfrm>
            <a:off x="11221280" y="810490"/>
            <a:ext cx="527051" cy="295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5FD3135-54C6-094F-8CCA-F0E45AB03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556" r="56736" b="68153"/>
          <a:stretch/>
        </p:blipFill>
        <p:spPr>
          <a:xfrm>
            <a:off x="14900357" y="632912"/>
            <a:ext cx="627617" cy="483737"/>
          </a:xfrm>
          <a:prstGeom prst="rect">
            <a:avLst/>
          </a:prstGeom>
        </p:spPr>
      </p:pic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D50FB845-8D7C-1741-AF96-B74EDDE49A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297" y="3909608"/>
            <a:ext cx="6751853" cy="374808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105266"/>
              </a:buClr>
              <a:buSzPct val="70000"/>
              <a:buFont typeface="+mj-lt"/>
              <a:buNone/>
              <a:defRPr sz="1800" b="1">
                <a:solidFill>
                  <a:srgbClr val="000000"/>
                </a:solidFill>
              </a:defRPr>
            </a:lvl1pPr>
            <a:lvl2pPr marL="1011575" indent="0">
              <a:buClr>
                <a:srgbClr val="105266"/>
              </a:buClr>
              <a:buFont typeface="+mj-lt"/>
              <a:buNone/>
              <a:defRPr sz="1800">
                <a:solidFill>
                  <a:srgbClr val="000000"/>
                </a:solidFill>
              </a:defRPr>
            </a:lvl2pPr>
            <a:lvl3pPr marL="1925952" indent="0">
              <a:buClr>
                <a:srgbClr val="105266"/>
              </a:buClr>
              <a:buFont typeface="+mj-lt"/>
              <a:buNone/>
              <a:defRPr sz="1800">
                <a:solidFill>
                  <a:srgbClr val="000000"/>
                </a:solidFill>
              </a:defRPr>
            </a:lvl3pPr>
            <a:lvl4pPr marL="2840330" indent="0">
              <a:buClr>
                <a:srgbClr val="105266"/>
              </a:buClr>
              <a:buFont typeface="+mj-lt"/>
              <a:buNone/>
              <a:defRPr sz="1800">
                <a:solidFill>
                  <a:srgbClr val="000000"/>
                </a:solidFill>
              </a:defRPr>
            </a:lvl4pPr>
            <a:lvl5pPr marL="3754706" indent="0">
              <a:buClr>
                <a:srgbClr val="105266"/>
              </a:buClr>
              <a:buFont typeface="+mj-lt"/>
              <a:buNone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s-ES_tradnl"/>
              <a:t>1. Primer nivel de texto</a:t>
            </a:r>
          </a:p>
          <a:p>
            <a:pPr lvl="1"/>
            <a:r>
              <a:rPr lang="es-ES_tradnl"/>
              <a:t>1.1. Segundo nivel</a:t>
            </a:r>
          </a:p>
          <a:p>
            <a:pPr lvl="2"/>
            <a:r>
              <a:rPr lang="es-ES_tradnl"/>
              <a:t>1.1.1. Tercer nivel</a:t>
            </a:r>
          </a:p>
          <a:p>
            <a:pPr lvl="3"/>
            <a:r>
              <a:rPr lang="es-ES_tradnl"/>
              <a:t>1.1.1.1. Cuarto nivel</a:t>
            </a:r>
          </a:p>
          <a:p>
            <a:pPr lvl="4"/>
            <a:r>
              <a:rPr lang="es-ES_tradnl"/>
              <a:t>1.1.1.1.1. Quinto nivel</a:t>
            </a:r>
          </a:p>
        </p:txBody>
      </p:sp>
    </p:spTree>
    <p:extLst>
      <p:ext uri="{BB962C8B-B14F-4D97-AF65-F5344CB8AC3E}">
        <p14:creationId xmlns:p14="http://schemas.microsoft.com/office/powerpoint/2010/main" val="37934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F486753-344D-E633-78BE-94E53F3E76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86041" y="1111357"/>
            <a:ext cx="5315918" cy="8064285"/>
          </a:xfrm>
          <a:prstGeom prst="roundRect">
            <a:avLst>
              <a:gd name="adj" fmla="val 459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4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C92EC40D-E75E-8DD9-5E3E-7644FA4FD1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058441"/>
            <a:ext cx="6515100" cy="4673706"/>
          </a:xfrm>
          <a:prstGeom prst="roundRect">
            <a:avLst>
              <a:gd name="adj" fmla="val 8029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5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349EDC1-E8C8-8253-E1A4-D7836AA2DF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1863" y="1785792"/>
            <a:ext cx="3724275" cy="693910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1029A7F-B2F5-5D9C-70F3-A12373B525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2568" y="1797772"/>
            <a:ext cx="5276850" cy="403152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1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4CCFA3F-F725-CB65-C983-126186F443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36272" y="1417800"/>
            <a:ext cx="5832528" cy="74514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2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A8A54754-8E65-8198-2D9E-15194A7E10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18468" y="1966214"/>
            <a:ext cx="6726263" cy="3190240"/>
          </a:xfrm>
          <a:prstGeom prst="roundRect">
            <a:avLst>
              <a:gd name="adj" fmla="val 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CB068AB-B6E1-29A1-D629-C00AF894E9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18467" y="5652228"/>
            <a:ext cx="6726263" cy="3190240"/>
          </a:xfrm>
          <a:prstGeom prst="roundRect">
            <a:avLst>
              <a:gd name="adj" fmla="val 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1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751DEDA6-EBC1-FB7A-D06E-4CB2E525C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83659" y="2220921"/>
            <a:ext cx="6098006" cy="3464553"/>
          </a:xfrm>
          <a:prstGeom prst="roundRect">
            <a:avLst>
              <a:gd name="adj" fmla="val 0"/>
            </a:avLst>
          </a:prstGeom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8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F53E3883-5737-C944-99B1-61B4549024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93939" y="2255807"/>
            <a:ext cx="3914176" cy="2646391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7EAE3E6-1EB8-42DE-AC39-1E2697A38F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72049" y="2281206"/>
            <a:ext cx="3914176" cy="2646391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1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FAE04-61AF-46F0-A588-840C686F21E6}" type="datetimeFigureOut">
              <a:rPr lang="id-ID" smtClean="0"/>
              <a:t>10/06/2026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15DA7-BBB5-4646-850B-39590DB83A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877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64" r:id="rId3"/>
    <p:sldLayoutId id="2147483670" r:id="rId4"/>
    <p:sldLayoutId id="2147483671" r:id="rId5"/>
    <p:sldLayoutId id="2147483667" r:id="rId6"/>
    <p:sldLayoutId id="2147483672" r:id="rId7"/>
    <p:sldLayoutId id="2147483665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7" r:id="rId22"/>
    <p:sldLayoutId id="2147483686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7.sv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svg"/><Relationship Id="rId5" Type="http://schemas.openxmlformats.org/officeDocument/2006/relationships/image" Target="../media/image5.svg"/><Relationship Id="rId4" Type="http://schemas.openxmlformats.org/officeDocument/2006/relationships/image" Target="../media/image8.sv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BA8D4A-5DD4-2AB4-F113-07DCD3B385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08B9DC-E711-F482-9C99-0651B89BDEA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2FCFE">
              <a:alpha val="6862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9AA89-9BBD-9031-7687-B497273F3D51}"/>
              </a:ext>
            </a:extLst>
          </p:cNvPr>
          <p:cNvSpPr txBox="1"/>
          <p:nvPr/>
        </p:nvSpPr>
        <p:spPr>
          <a:xfrm>
            <a:off x="2829080" y="5856554"/>
            <a:ext cx="115587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Technical Meeting </a:t>
            </a:r>
            <a:r>
              <a:rPr lang="en-US" sz="3600"/>
              <a:t>- Final Conference</a:t>
            </a:r>
          </a:p>
          <a:p>
            <a:pPr algn="ctr"/>
            <a:r>
              <a:rPr lang="en-US" sz="3600" i="1"/>
              <a:t>T3.1 Evidence correlation and assurance case composition</a:t>
            </a:r>
          </a:p>
          <a:p>
            <a:pPr algn="ctr"/>
            <a:r>
              <a:rPr lang="en-US" sz="3600" b="1" i="1"/>
              <a:t>- SAC Composer tool -</a:t>
            </a:r>
            <a:endParaRPr lang="en-US" sz="3600" i="1"/>
          </a:p>
          <a:p>
            <a:pPr algn="ctr"/>
            <a:endParaRPr lang="en-US" sz="3600"/>
          </a:p>
          <a:p>
            <a:pPr algn="ctr"/>
            <a:r>
              <a:rPr lang="en-US" sz="3600" i="1">
                <a:solidFill>
                  <a:schemeClr val="tx1">
                    <a:lumMod val="75000"/>
                    <a:lumOff val="25000"/>
                  </a:schemeClr>
                </a:solidFill>
              </a:rPr>
              <a:t>11 June 2026</a:t>
            </a:r>
          </a:p>
          <a:p>
            <a:pPr algn="ctr"/>
            <a:r>
              <a:rPr lang="en-US" sz="3600" i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Grandium</a:t>
            </a:r>
            <a:r>
              <a:rPr lang="en-US" sz="3600" i="1">
                <a:solidFill>
                  <a:schemeClr val="tx1">
                    <a:lumMod val="75000"/>
                    <a:lumOff val="25000"/>
                  </a:schemeClr>
                </a:solidFill>
              </a:rPr>
              <a:t> Hotel, Prague</a:t>
            </a:r>
          </a:p>
          <a:p>
            <a:pPr algn="ctr"/>
            <a:endParaRPr lang="es-ES" sz="360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0E4A2EA-F4B2-F535-FD71-BB9B5DB3F17F}"/>
              </a:ext>
            </a:extLst>
          </p:cNvPr>
          <p:cNvCxnSpPr>
            <a:cxnSpLocks/>
          </p:cNvCxnSpPr>
          <p:nvPr/>
        </p:nvCxnSpPr>
        <p:spPr>
          <a:xfrm>
            <a:off x="13384421" y="8622533"/>
            <a:ext cx="4045143" cy="0"/>
          </a:xfrm>
          <a:prstGeom prst="line">
            <a:avLst/>
          </a:prstGeom>
          <a:ln w="19050">
            <a:solidFill>
              <a:srgbClr val="73A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E3CDE87-AD40-B0DC-E195-6927A80D90DA}"/>
              </a:ext>
            </a:extLst>
          </p:cNvPr>
          <p:cNvGrpSpPr/>
          <p:nvPr/>
        </p:nvGrpSpPr>
        <p:grpSpPr>
          <a:xfrm>
            <a:off x="858437" y="850739"/>
            <a:ext cx="16571129" cy="7977418"/>
            <a:chOff x="843327" y="885540"/>
            <a:chExt cx="16571129" cy="7977418"/>
          </a:xfrm>
          <a:solidFill>
            <a:srgbClr val="73A1C1"/>
          </a:solidFill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B50E5D-7B98-13C9-F8F9-BB9CAFA76875}"/>
                </a:ext>
              </a:extLst>
            </p:cNvPr>
            <p:cNvGrpSpPr/>
            <p:nvPr/>
          </p:nvGrpSpPr>
          <p:grpSpPr>
            <a:xfrm rot="5400000">
              <a:off x="16793523" y="645426"/>
              <a:ext cx="380820" cy="861047"/>
              <a:chOff x="1162089" y="920396"/>
              <a:chExt cx="380820" cy="861047"/>
            </a:xfrm>
            <a:grpFill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2C2470D-6D79-ADD0-6B8D-AA2A6C9F53F9}"/>
                  </a:ext>
                </a:extLst>
              </p:cNvPr>
              <p:cNvSpPr/>
              <p:nvPr/>
            </p:nvSpPr>
            <p:spPr>
              <a:xfrm>
                <a:off x="1162089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D71FCA1-14A3-A436-587D-9D2407F19F06}"/>
                  </a:ext>
                </a:extLst>
              </p:cNvPr>
              <p:cNvSpPr/>
              <p:nvPr/>
            </p:nvSpPr>
            <p:spPr>
              <a:xfrm>
                <a:off x="1435333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0BFBD56-4819-7098-5093-2285404DB8E9}"/>
                  </a:ext>
                </a:extLst>
              </p:cNvPr>
              <p:cNvSpPr/>
              <p:nvPr/>
            </p:nvSpPr>
            <p:spPr>
              <a:xfrm>
                <a:off x="1162089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C7F14FE-D1F5-9BBB-FCBC-CE060DFA2E6D}"/>
                  </a:ext>
                </a:extLst>
              </p:cNvPr>
              <p:cNvSpPr/>
              <p:nvPr/>
            </p:nvSpPr>
            <p:spPr>
              <a:xfrm>
                <a:off x="1435333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6C1B06C-AA49-8389-3A16-0D21AF3B71BF}"/>
                  </a:ext>
                </a:extLst>
              </p:cNvPr>
              <p:cNvSpPr/>
              <p:nvPr/>
            </p:nvSpPr>
            <p:spPr>
              <a:xfrm>
                <a:off x="1162089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37B246F-D653-3138-626D-F9193E0CD886}"/>
                  </a:ext>
                </a:extLst>
              </p:cNvPr>
              <p:cNvSpPr/>
              <p:nvPr/>
            </p:nvSpPr>
            <p:spPr>
              <a:xfrm>
                <a:off x="1435333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0734EE9-6EC9-3459-1BEE-8E3ABE274307}"/>
                  </a:ext>
                </a:extLst>
              </p:cNvPr>
              <p:cNvSpPr/>
              <p:nvPr/>
            </p:nvSpPr>
            <p:spPr>
              <a:xfrm>
                <a:off x="1162089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EB75BBD-9181-24F9-C691-29E748FCC8DB}"/>
                  </a:ext>
                </a:extLst>
              </p:cNvPr>
              <p:cNvSpPr/>
              <p:nvPr/>
            </p:nvSpPr>
            <p:spPr>
              <a:xfrm>
                <a:off x="1435333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FFD95C8-0B2B-304E-4234-18FDB769FB80}"/>
                </a:ext>
              </a:extLst>
            </p:cNvPr>
            <p:cNvGrpSpPr/>
            <p:nvPr/>
          </p:nvGrpSpPr>
          <p:grpSpPr>
            <a:xfrm rot="5400000">
              <a:off x="1083440" y="8242023"/>
              <a:ext cx="380822" cy="861047"/>
              <a:chOff x="553981" y="920396"/>
              <a:chExt cx="380822" cy="861047"/>
            </a:xfrm>
            <a:grpFill/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FB3B453-38EA-FCD8-6569-F73DD59FBF25}"/>
                  </a:ext>
                </a:extLst>
              </p:cNvPr>
              <p:cNvSpPr/>
              <p:nvPr/>
            </p:nvSpPr>
            <p:spPr>
              <a:xfrm>
                <a:off x="553982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8E3E9F0-FBFA-45C0-C592-94F19C329741}"/>
                  </a:ext>
                </a:extLst>
              </p:cNvPr>
              <p:cNvSpPr/>
              <p:nvPr/>
            </p:nvSpPr>
            <p:spPr>
              <a:xfrm>
                <a:off x="827227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AB84E2C-B8A4-51E7-F10C-7DD142DBAC83}"/>
                  </a:ext>
                </a:extLst>
              </p:cNvPr>
              <p:cNvSpPr/>
              <p:nvPr/>
            </p:nvSpPr>
            <p:spPr>
              <a:xfrm>
                <a:off x="553981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5C9DE7ED-3B3C-9CA2-C8BC-0D50F5212373}"/>
                  </a:ext>
                </a:extLst>
              </p:cNvPr>
              <p:cNvSpPr/>
              <p:nvPr/>
            </p:nvSpPr>
            <p:spPr>
              <a:xfrm>
                <a:off x="827225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61FE882-EE8F-BDB3-F000-13292C991735}"/>
                  </a:ext>
                </a:extLst>
              </p:cNvPr>
              <p:cNvSpPr/>
              <p:nvPr/>
            </p:nvSpPr>
            <p:spPr>
              <a:xfrm>
                <a:off x="553981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7B21DAF-10AD-5498-AC07-03C3B18EC05C}"/>
                  </a:ext>
                </a:extLst>
              </p:cNvPr>
              <p:cNvSpPr/>
              <p:nvPr/>
            </p:nvSpPr>
            <p:spPr>
              <a:xfrm>
                <a:off x="827225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19E3463-066C-D721-14D4-1E7F2BC5C166}"/>
                  </a:ext>
                </a:extLst>
              </p:cNvPr>
              <p:cNvSpPr/>
              <p:nvPr/>
            </p:nvSpPr>
            <p:spPr>
              <a:xfrm>
                <a:off x="553981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722D35B-9517-5409-6BCF-8094B87D0865}"/>
                  </a:ext>
                </a:extLst>
              </p:cNvPr>
              <p:cNvSpPr/>
              <p:nvPr/>
            </p:nvSpPr>
            <p:spPr>
              <a:xfrm>
                <a:off x="827225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41E7904E-4B2A-186F-F564-8FA8CC5AC80C}"/>
              </a:ext>
            </a:extLst>
          </p:cNvPr>
          <p:cNvSpPr/>
          <p:nvPr/>
        </p:nvSpPr>
        <p:spPr>
          <a:xfrm>
            <a:off x="923139" y="747420"/>
            <a:ext cx="354473" cy="354473"/>
          </a:xfrm>
          <a:prstGeom prst="ellipse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2999FEA-326C-25EF-858D-15B474662663}"/>
              </a:ext>
            </a:extLst>
          </p:cNvPr>
          <p:cNvSpPr/>
          <p:nvPr/>
        </p:nvSpPr>
        <p:spPr>
          <a:xfrm>
            <a:off x="703225" y="764741"/>
            <a:ext cx="325360" cy="325360"/>
          </a:xfrm>
          <a:prstGeom prst="ellipse">
            <a:avLst/>
          </a:prstGeom>
          <a:noFill/>
          <a:ln w="19050">
            <a:solidFill>
              <a:srgbClr val="73A1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6FF0806-6703-ADE6-F3A6-78154934DCE5}"/>
              </a:ext>
            </a:extLst>
          </p:cNvPr>
          <p:cNvGrpSpPr/>
          <p:nvPr/>
        </p:nvGrpSpPr>
        <p:grpSpPr>
          <a:xfrm>
            <a:off x="12385744" y="8501122"/>
            <a:ext cx="599658" cy="242821"/>
            <a:chOff x="12284652" y="9089809"/>
            <a:chExt cx="844127" cy="341814"/>
          </a:xfrm>
          <a:solidFill>
            <a:srgbClr val="73A1C1"/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B912E98-C8D4-8224-7A5B-FF58FB7177D2}"/>
                </a:ext>
              </a:extLst>
            </p:cNvPr>
            <p:cNvSpPr/>
            <p:nvPr/>
          </p:nvSpPr>
          <p:spPr>
            <a:xfrm>
              <a:off x="12786966" y="9089810"/>
              <a:ext cx="341813" cy="3418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EBC9219-9B6C-B027-4560-D44618EE5EDA}"/>
                </a:ext>
              </a:extLst>
            </p:cNvPr>
            <p:cNvSpPr/>
            <p:nvPr/>
          </p:nvSpPr>
          <p:spPr>
            <a:xfrm>
              <a:off x="12284652" y="9089809"/>
              <a:ext cx="341813" cy="3418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99422C61-4B7B-569E-1D7C-DB5D810E48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9615" y="2002074"/>
            <a:ext cx="5828769" cy="347135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C8987CB-D0FC-0245-3CF3-5D168977EDB4}"/>
              </a:ext>
            </a:extLst>
          </p:cNvPr>
          <p:cNvSpPr/>
          <p:nvPr/>
        </p:nvSpPr>
        <p:spPr>
          <a:xfrm>
            <a:off x="0" y="9127067"/>
            <a:ext cx="18288000" cy="1159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F17A8FF-B71C-7541-7DFF-5C827E7DE9EA}"/>
              </a:ext>
            </a:extLst>
          </p:cNvPr>
          <p:cNvSpPr txBox="1"/>
          <p:nvPr/>
        </p:nvSpPr>
        <p:spPr>
          <a:xfrm>
            <a:off x="8056642" y="9400311"/>
            <a:ext cx="93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HORIZON-CL3-2022-CS-01-04: INCREASED CYBERSECURITY 2022</a:t>
            </a:r>
          </a:p>
          <a:p>
            <a:pPr algn="r"/>
            <a:r>
              <a:rPr lang="en-US" sz="160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Ref. Ares(2022)8966412 - 23/12/2022</a:t>
            </a:r>
          </a:p>
        </p:txBody>
      </p:sp>
      <p:graphicFrame>
        <p:nvGraphicFramePr>
          <p:cNvPr id="20" name="Objekt 19">
            <a:extLst>
              <a:ext uri="{FF2B5EF4-FFF2-40B4-BE49-F238E27FC236}">
                <a16:creationId xmlns:a16="http://schemas.microsoft.com/office/drawing/2014/main" id="{E4099ECD-DE7C-BE3B-03E2-A910CD5B03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657428"/>
              </p:ext>
            </p:extLst>
          </p:nvPr>
        </p:nvGraphicFramePr>
        <p:xfrm>
          <a:off x="790575" y="9223060"/>
          <a:ext cx="4297892" cy="90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525422" imgH="2433365" progId="">
                  <p:embed/>
                </p:oleObj>
              </mc:Choice>
              <mc:Fallback>
                <p:oleObj r:id="rId4" imgW="11525422" imgH="2433365" progId="">
                  <p:embed/>
                  <p:pic>
                    <p:nvPicPr>
                      <p:cNvPr id="20" name="Objekt 19">
                        <a:extLst>
                          <a:ext uri="{FF2B5EF4-FFF2-40B4-BE49-F238E27FC236}">
                            <a16:creationId xmlns:a16="http://schemas.microsoft.com/office/drawing/2014/main" id="{E4099ECD-DE7C-BE3B-03E2-A910CD5B03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0575" y="9223060"/>
                        <a:ext cx="4297892" cy="907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8247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1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95ABA-1C7D-2E4B-7924-23C773908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2D21B7-071A-A5AF-4638-12356EC57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323BF89-D77F-6FFA-71B2-46AA807A6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547414"/>
            <a:ext cx="15604959" cy="9265445"/>
          </a:xfrm>
          <a:prstGeom prst="rect">
            <a:avLst/>
          </a:prstGeom>
          <a:ln w="603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79189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73500-5BC1-E646-3BAE-6609BE6DC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91B98A5-5985-A597-1169-B560D99824CF}"/>
              </a:ext>
            </a:extLst>
          </p:cNvPr>
          <p:cNvSpPr txBox="1"/>
          <p:nvPr/>
        </p:nvSpPr>
        <p:spPr>
          <a:xfrm>
            <a:off x="4951330" y="1148796"/>
            <a:ext cx="79721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latin typeface="Sora" pitchFamily="2" charset="0"/>
                <a:cs typeface="Sora" pitchFamily="2" charset="0"/>
              </a:rPr>
              <a:t>Workflow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9C5512E-02E1-9DBF-5008-D9290AB23F45}"/>
              </a:ext>
            </a:extLst>
          </p:cNvPr>
          <p:cNvGrpSpPr/>
          <p:nvPr/>
        </p:nvGrpSpPr>
        <p:grpSpPr>
          <a:xfrm>
            <a:off x="428112" y="-1"/>
            <a:ext cx="224168" cy="5012072"/>
            <a:chOff x="428112" y="-1"/>
            <a:chExt cx="224168" cy="50120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C1D04CA-D138-F1AE-2317-CB774D3E651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3A3B8DC-94D9-C57A-74E2-08936181A5F6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D815BEA-167B-87CF-2E67-3780F4BF7966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0D122A7-7A17-3CAE-56F6-E237C66625DA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5F9BA57B-419B-6C75-7148-96A28BB6AD07}"/>
              </a:ext>
            </a:extLst>
          </p:cNvPr>
          <p:cNvSpPr txBox="1"/>
          <p:nvPr/>
        </p:nvSpPr>
        <p:spPr>
          <a:xfrm>
            <a:off x="4541050" y="3019718"/>
            <a:ext cx="12737300" cy="5246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75" indent="-342900" fontAlgn="base">
              <a:lnSpc>
                <a:spcPct val="150000"/>
              </a:lnSpc>
              <a:buAutoNum type="arabicPeriod"/>
            </a:pPr>
            <a:r>
              <a:rPr lang="en-US" sz="3800" b="1">
                <a:solidFill>
                  <a:srgbClr val="000000"/>
                </a:solidFill>
                <a:latin typeface="Arial" panose="020B0604020202020204" pitchFamily="34" charset="0"/>
              </a:rPr>
              <a:t>Upload documents </a:t>
            </a: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</a:rPr>
              <a:t>related to </a:t>
            </a:r>
            <a:r>
              <a:rPr lang="en-US" sz="3800" err="1">
                <a:solidFill>
                  <a:srgbClr val="000000"/>
                </a:solidFill>
                <a:latin typeface="Arial" panose="020B0604020202020204" pitchFamily="34" charset="0"/>
              </a:rPr>
              <a:t>SoC.</a:t>
            </a:r>
            <a:endParaRPr lang="en-US" sz="3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23875" indent="-342900" fontAlgn="base">
              <a:lnSpc>
                <a:spcPct val="150000"/>
              </a:lnSpc>
              <a:buAutoNum type="arabicPeriod"/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Define </a:t>
            </a:r>
            <a:r>
              <a:rPr lang="en-US" sz="3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Subject for Certification </a:t>
            </a:r>
            <a:r>
              <a:rPr lang="en-US" sz="3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(SoC) in a JSON </a:t>
            </a:r>
          </a:p>
          <a:p>
            <a:pPr marL="523875" indent="-342900" fontAlgn="base">
              <a:lnSpc>
                <a:spcPct val="150000"/>
              </a:lnSpc>
              <a:buAutoNum type="arabicPeriod"/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800" b="1">
                <a:solidFill>
                  <a:srgbClr val="000000"/>
                </a:solidFill>
                <a:latin typeface="Arial" panose="020B0604020202020204" pitchFamily="34" charset="0"/>
              </a:rPr>
              <a:t>By session requirement </a:t>
            </a: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</a:rPr>
              <a:t>selection</a:t>
            </a:r>
          </a:p>
          <a:p>
            <a:pPr marL="523875" indent="-342900" fontAlgn="base">
              <a:lnSpc>
                <a:spcPct val="150000"/>
              </a:lnSpc>
              <a:buAutoNum type="arabicPeriod"/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</a:rPr>
              <a:t> Create an Assurance Case – core automation</a:t>
            </a:r>
          </a:p>
          <a:p>
            <a:pPr marL="523875" indent="-342900" fontAlgn="base">
              <a:lnSpc>
                <a:spcPct val="150000"/>
              </a:lnSpc>
              <a:buAutoNum type="arabicPeriod"/>
            </a:pPr>
            <a:r>
              <a:rPr lang="en-US" sz="3800" b="1" i="1">
                <a:solidFill>
                  <a:srgbClr val="000000"/>
                </a:solidFill>
                <a:latin typeface="Arial" panose="020B0604020202020204" pitchFamily="34" charset="0"/>
              </a:rPr>
              <a:t> Review SAC </a:t>
            </a:r>
            <a:r>
              <a:rPr lang="en-US" sz="3800" i="1">
                <a:solidFill>
                  <a:srgbClr val="000000"/>
                </a:solidFill>
                <a:latin typeface="Arial" panose="020B0604020202020204" pitchFamily="34" charset="0"/>
              </a:rPr>
              <a:t>(JSON) &amp; extra information</a:t>
            </a:r>
          </a:p>
          <a:p>
            <a:pPr marL="523875" indent="-342900" fontAlgn="base">
              <a:lnSpc>
                <a:spcPct val="150000"/>
              </a:lnSpc>
              <a:buAutoNum type="arabicPeriod"/>
            </a:pPr>
            <a:r>
              <a:rPr lang="en-US" sz="3800" i="1">
                <a:solidFill>
                  <a:srgbClr val="000000"/>
                </a:solidFill>
                <a:latin typeface="Arial" panose="020B0604020202020204" pitchFamily="34" charset="0"/>
              </a:rPr>
              <a:t> Refinement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7D2043-3905-1393-3514-55C6F1C4F7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793" r="37258"/>
          <a:stretch>
            <a:fillRect/>
          </a:stretch>
        </p:blipFill>
        <p:spPr>
          <a:xfrm>
            <a:off x="-7024088" y="-425976"/>
            <a:ext cx="10691813" cy="107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0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6E6C6-A5A3-4574-A3D2-9F72F7415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56FA4C4-F366-329D-762B-8CCB35980400}"/>
              </a:ext>
            </a:extLst>
          </p:cNvPr>
          <p:cNvSpPr txBox="1"/>
          <p:nvPr/>
        </p:nvSpPr>
        <p:spPr>
          <a:xfrm>
            <a:off x="1949050" y="1189336"/>
            <a:ext cx="79721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latin typeface="Sora" pitchFamily="2" charset="0"/>
                <a:cs typeface="Sora" pitchFamily="2" charset="0"/>
              </a:rPr>
              <a:t>Tool capabilities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FDB9A3A-5C89-E715-F55A-86DB4BDAF088}"/>
              </a:ext>
            </a:extLst>
          </p:cNvPr>
          <p:cNvGrpSpPr/>
          <p:nvPr/>
        </p:nvGrpSpPr>
        <p:grpSpPr>
          <a:xfrm>
            <a:off x="428112" y="-1"/>
            <a:ext cx="224168" cy="5012072"/>
            <a:chOff x="428112" y="-1"/>
            <a:chExt cx="224168" cy="50120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9BF4E47-B0CF-81EF-5DD5-70BB1D7C25C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22E7F7C-350E-D5DC-3892-B6D1D3AE3863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CF74043-0D2E-6C60-D266-FC8A09DBE3FC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7B88830-4AA8-B994-9945-AC76947C3052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97D7FEBA-E9FB-D4D9-A1AB-20E4BA8F2F32}"/>
              </a:ext>
            </a:extLst>
          </p:cNvPr>
          <p:cNvSpPr txBox="1"/>
          <p:nvPr/>
        </p:nvSpPr>
        <p:spPr>
          <a:xfrm>
            <a:off x="3855250" y="2836838"/>
            <a:ext cx="12737300" cy="5246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75" indent="-342900" fontAlgn="base">
              <a:lnSpc>
                <a:spcPct val="150000"/>
              </a:lnSpc>
              <a:buAutoNum type="arabicPeriod"/>
            </a:pPr>
            <a:r>
              <a:rPr lang="en-US" sz="3800" i="1">
                <a:latin typeface="Arial" panose="020B0604020202020204" pitchFamily="34" charset="0"/>
              </a:rPr>
              <a:t> Document (evidence) ingestion</a:t>
            </a:r>
          </a:p>
          <a:p>
            <a:pPr marL="523875" indent="-342900" fontAlgn="base">
              <a:lnSpc>
                <a:spcPct val="150000"/>
              </a:lnSpc>
              <a:buAutoNum type="arabicPeriod"/>
            </a:pPr>
            <a:r>
              <a:rPr lang="en-US" sz="3800" i="1">
                <a:solidFill>
                  <a:srgbClr val="000000"/>
                </a:solidFill>
                <a:latin typeface="Arial" panose="020B0604020202020204" pitchFamily="34" charset="0"/>
              </a:rPr>
              <a:t> Advanced manual search in documents</a:t>
            </a:r>
          </a:p>
          <a:p>
            <a:pPr marL="523875" indent="-342900" fontAlgn="base">
              <a:lnSpc>
                <a:spcPct val="150000"/>
              </a:lnSpc>
              <a:buAutoNum type="arabicPeriod"/>
            </a:pPr>
            <a:r>
              <a:rPr lang="en-US" sz="3800" i="1">
                <a:solidFill>
                  <a:srgbClr val="000000"/>
                </a:solidFill>
                <a:latin typeface="Arial" panose="020B0604020202020204" pitchFamily="34" charset="0"/>
              </a:rPr>
              <a:t> Agentic AC building // all-at-once</a:t>
            </a:r>
          </a:p>
          <a:p>
            <a:pPr marL="981075" lvl="1" indent="-342900" fontAlgn="base">
              <a:lnSpc>
                <a:spcPct val="150000"/>
              </a:lnSpc>
              <a:buAutoNum type="arabicPeriod"/>
            </a:pPr>
            <a:r>
              <a:rPr lang="en-US" sz="3800" i="1">
                <a:solidFill>
                  <a:srgbClr val="000000"/>
                </a:solidFill>
                <a:latin typeface="Arial" panose="020B0604020202020204" pitchFamily="34" charset="0"/>
              </a:rPr>
              <a:t> Requirement decomposition</a:t>
            </a:r>
          </a:p>
          <a:p>
            <a:pPr marL="981075" lvl="1" indent="-342900" fontAlgn="base">
              <a:lnSpc>
                <a:spcPct val="150000"/>
              </a:lnSpc>
              <a:buAutoNum type="arabicPeriod"/>
            </a:pPr>
            <a:r>
              <a:rPr lang="en-US" sz="3800" i="1">
                <a:solidFill>
                  <a:srgbClr val="000000"/>
                </a:solidFill>
                <a:latin typeface="Arial" panose="020B0604020202020204" pitchFamily="34" charset="0"/>
              </a:rPr>
              <a:t> Evidence discovery</a:t>
            </a:r>
          </a:p>
          <a:p>
            <a:pPr marL="981075" lvl="1" indent="-342900" fontAlgn="base">
              <a:lnSpc>
                <a:spcPct val="150000"/>
              </a:lnSpc>
              <a:buAutoNum type="arabicPeriod"/>
            </a:pPr>
            <a:r>
              <a:rPr lang="en-US" sz="3800" i="1">
                <a:solidFill>
                  <a:srgbClr val="000000"/>
                </a:solidFill>
                <a:latin typeface="Arial" panose="020B0604020202020204" pitchFamily="34" charset="0"/>
              </a:rPr>
              <a:t> Argumentation and </a:t>
            </a:r>
            <a:r>
              <a:rPr lang="en-US" sz="3800" i="1" err="1">
                <a:solidFill>
                  <a:srgbClr val="000000"/>
                </a:solidFill>
                <a:latin typeface="Arial" panose="020B0604020202020204" pitchFamily="34" charset="0"/>
              </a:rPr>
              <a:t>arragement</a:t>
            </a:r>
            <a:endParaRPr lang="en-US" sz="38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44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450A0-2B87-FEF5-EFDD-3337EBCA2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stAPI Logo PNG Vector (SVG) Free Download">
            <a:extLst>
              <a:ext uri="{FF2B5EF4-FFF2-40B4-BE49-F238E27FC236}">
                <a16:creationId xmlns:a16="http://schemas.microsoft.com/office/drawing/2014/main" id="{F6623AA7-798B-A1C3-B826-3A6B0296A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3795" y="3078616"/>
            <a:ext cx="2537732" cy="25649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B10311-342E-0E09-FFCE-0B5779305F0A}"/>
              </a:ext>
            </a:extLst>
          </p:cNvPr>
          <p:cNvSpPr txBox="1"/>
          <p:nvPr/>
        </p:nvSpPr>
        <p:spPr>
          <a:xfrm>
            <a:off x="1766170" y="1191574"/>
            <a:ext cx="79721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latin typeface="Sora" pitchFamily="2" charset="0"/>
                <a:cs typeface="Sora" pitchFamily="2" charset="0"/>
              </a:rPr>
              <a:t>Microservice architecture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600E214-07D8-6F2A-8C75-5FB2227B0472}"/>
              </a:ext>
            </a:extLst>
          </p:cNvPr>
          <p:cNvGrpSpPr/>
          <p:nvPr/>
        </p:nvGrpSpPr>
        <p:grpSpPr>
          <a:xfrm>
            <a:off x="428112" y="-1"/>
            <a:ext cx="224168" cy="5012072"/>
            <a:chOff x="428112" y="-1"/>
            <a:chExt cx="224168" cy="50120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48B649F-E7D1-BEBC-B3C8-8D669DFFEE6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63BB5E2-C5AC-AE02-8313-E94AEACEB746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1B3CEC8-8237-856F-E984-55C5E3A2635A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BD346DF8-FB4C-D9CC-D8E8-C8AC883224D3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554DC9C0-CDD6-131D-3181-05869E3FC42E}"/>
              </a:ext>
            </a:extLst>
          </p:cNvPr>
          <p:cNvSpPr txBox="1"/>
          <p:nvPr/>
        </p:nvSpPr>
        <p:spPr>
          <a:xfrm>
            <a:off x="1955693" y="3074147"/>
            <a:ext cx="12737300" cy="700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75" indent="-342900" fontAlgn="base">
              <a:lnSpc>
                <a:spcPct val="150000"/>
              </a:lnSpc>
              <a:buAutoNum type="arabicPeriod"/>
            </a:pPr>
            <a:r>
              <a:rPr lang="en-US" sz="3800" i="1">
                <a:latin typeface="Arial" panose="020B0604020202020204" pitchFamily="34" charset="0"/>
              </a:rPr>
              <a:t> Requirement ingestion</a:t>
            </a:r>
            <a:endParaRPr lang="en-US" sz="380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23875" indent="-342900" fontAlgn="base">
              <a:lnSpc>
                <a:spcPct val="150000"/>
              </a:lnSpc>
              <a:buAutoNum type="arabicPeriod"/>
            </a:pPr>
            <a:r>
              <a:rPr lang="en-US" sz="3800" i="1">
                <a:solidFill>
                  <a:srgbClr val="000000"/>
                </a:solidFill>
                <a:latin typeface="Arial" panose="020B0604020202020204" pitchFamily="34" charset="0"/>
              </a:rPr>
              <a:t> Document ingestion</a:t>
            </a:r>
          </a:p>
          <a:p>
            <a:pPr marL="523875" indent="-342900" fontAlgn="base">
              <a:lnSpc>
                <a:spcPct val="150000"/>
              </a:lnSpc>
              <a:buAutoNum type="arabicPeriod"/>
            </a:pPr>
            <a:r>
              <a:rPr lang="en-US" sz="3800" i="1">
                <a:solidFill>
                  <a:srgbClr val="000000"/>
                </a:solidFill>
                <a:latin typeface="Arial" panose="020B0604020202020204" pitchFamily="34" charset="0"/>
              </a:rPr>
              <a:t> gen AI service</a:t>
            </a:r>
          </a:p>
          <a:p>
            <a:pPr marL="981075" lvl="1" indent="-342900" fontAlgn="base">
              <a:lnSpc>
                <a:spcPct val="150000"/>
              </a:lnSpc>
              <a:buAutoNum type="arabicPeriod"/>
            </a:pPr>
            <a:r>
              <a:rPr lang="en-US" sz="3800" i="1">
                <a:solidFill>
                  <a:srgbClr val="000000"/>
                </a:solidFill>
                <a:latin typeface="Arial" panose="020B0604020202020204" pitchFamily="34" charset="0"/>
              </a:rPr>
              <a:t> LLM server</a:t>
            </a:r>
          </a:p>
          <a:p>
            <a:pPr marL="981075" lvl="1" indent="-342900" fontAlgn="base">
              <a:lnSpc>
                <a:spcPct val="150000"/>
              </a:lnSpc>
              <a:buAutoNum type="arabicPeriod"/>
            </a:pPr>
            <a:r>
              <a:rPr lang="en-US" sz="3800" i="1">
                <a:solidFill>
                  <a:srgbClr val="000000"/>
                </a:solidFill>
                <a:latin typeface="Arial" panose="020B0604020202020204" pitchFamily="34" charset="0"/>
              </a:rPr>
              <a:t> business logic workflow</a:t>
            </a:r>
          </a:p>
          <a:p>
            <a:pPr marL="523875" indent="-342900" fontAlgn="base">
              <a:lnSpc>
                <a:spcPct val="150000"/>
              </a:lnSpc>
              <a:buAutoNum type="arabicPeriod"/>
            </a:pPr>
            <a:r>
              <a:rPr lang="en-US" sz="3800" i="1">
                <a:solidFill>
                  <a:srgbClr val="000000"/>
                </a:solidFill>
                <a:latin typeface="Arial" panose="020B0604020202020204" pitchFamily="34" charset="0"/>
              </a:rPr>
              <a:t> User Interface service – web app</a:t>
            </a:r>
          </a:p>
          <a:p>
            <a:pPr marL="523875" indent="-342900" fontAlgn="base">
              <a:lnSpc>
                <a:spcPct val="150000"/>
              </a:lnSpc>
              <a:buAutoNum type="arabicPeriod"/>
            </a:pPr>
            <a:endParaRPr lang="en-US" sz="380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23875" indent="-342900" fontAlgn="base">
              <a:lnSpc>
                <a:spcPct val="150000"/>
              </a:lnSpc>
              <a:buAutoNum type="arabicPeriod"/>
            </a:pPr>
            <a:endParaRPr lang="en-US" sz="3800" i="1">
              <a:latin typeface="Arial" panose="020B0604020202020204" pitchFamily="34" charset="0"/>
            </a:endParaRPr>
          </a:p>
        </p:txBody>
      </p:sp>
      <p:pic>
        <p:nvPicPr>
          <p:cNvPr id="3" name="Picture 2" descr="LangGraph (LangChain) Logo">
            <a:extLst>
              <a:ext uri="{FF2B5EF4-FFF2-40B4-BE49-F238E27FC236}">
                <a16:creationId xmlns:a16="http://schemas.microsoft.com/office/drawing/2014/main" id="{22ABFA41-C296-87A3-6B50-A0DF9C2D4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2535" y="2231572"/>
            <a:ext cx="1660072" cy="1768929"/>
          </a:xfrm>
          <a:prstGeom prst="rect">
            <a:avLst/>
          </a:prstGeom>
        </p:spPr>
      </p:pic>
      <p:pic>
        <p:nvPicPr>
          <p:cNvPr id="4" name="Picture 3" descr="Docker Icon SVG Vector &amp; PNG Free Download | UXWing">
            <a:extLst>
              <a:ext uri="{FF2B5EF4-FFF2-40B4-BE49-F238E27FC236}">
                <a16:creationId xmlns:a16="http://schemas.microsoft.com/office/drawing/2014/main" id="{D949FF0F-B6F3-F1E6-D918-CE007658B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4928" y="2231572"/>
            <a:ext cx="1891393" cy="1945821"/>
          </a:xfrm>
          <a:prstGeom prst="rect">
            <a:avLst/>
          </a:prstGeom>
        </p:spPr>
      </p:pic>
      <p:pic>
        <p:nvPicPr>
          <p:cNvPr id="6" name="Picture 5" descr="Chroma and Cohere (Integration Guide) | Cohere">
            <a:extLst>
              <a:ext uri="{FF2B5EF4-FFF2-40B4-BE49-F238E27FC236}">
                <a16:creationId xmlns:a16="http://schemas.microsoft.com/office/drawing/2014/main" id="{704E3C45-9CB3-4750-F611-FF47B7AB5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88330" y="370454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49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721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0A362-E0E5-F840-15C4-87A7C96E5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8C53A74-5005-9635-B771-F0B19CCEBA16}"/>
              </a:ext>
            </a:extLst>
          </p:cNvPr>
          <p:cNvSpPr txBox="1"/>
          <p:nvPr/>
        </p:nvSpPr>
        <p:spPr>
          <a:xfrm>
            <a:off x="4687750" y="1090825"/>
            <a:ext cx="159973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latin typeface="Sora" pitchFamily="2" charset="0"/>
                <a:cs typeface="Sora" pitchFamily="2" charset="0"/>
              </a:rPr>
              <a:t>Challenges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0C84B07-9D91-D6B9-E170-82AD399FBF45}"/>
              </a:ext>
            </a:extLst>
          </p:cNvPr>
          <p:cNvGrpSpPr/>
          <p:nvPr/>
        </p:nvGrpSpPr>
        <p:grpSpPr>
          <a:xfrm>
            <a:off x="428112" y="-1"/>
            <a:ext cx="224168" cy="5012072"/>
            <a:chOff x="428112" y="-1"/>
            <a:chExt cx="224168" cy="50120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DA1BBCD-5944-6EAF-4E77-27FD05301F8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7E5729F-2877-CF9A-0B61-C7490BE69D5B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35719F8-D415-B140-CCCC-665D02634C35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CD3FBE8-B970-C676-DC07-A632003DDEC8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330C4CE3-D9D7-C768-A3AE-AF7612473A74}"/>
              </a:ext>
            </a:extLst>
          </p:cNvPr>
          <p:cNvSpPr txBox="1"/>
          <p:nvPr/>
        </p:nvSpPr>
        <p:spPr>
          <a:xfrm>
            <a:off x="4438609" y="2911468"/>
            <a:ext cx="8749283" cy="644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75" indent="-609600" fontAlgn="base">
              <a:lnSpc>
                <a:spcPct val="150000"/>
              </a:lnSpc>
              <a:buAutoNum type="arabicPeriod"/>
            </a:pPr>
            <a:r>
              <a:rPr lang="en-US" sz="4000" i="1">
                <a:solidFill>
                  <a:srgbClr val="000000"/>
                </a:solidFill>
                <a:latin typeface="Arial" panose="020B0604020202020204" pitchFamily="34" charset="0"/>
              </a:rPr>
              <a:t>Systematic output format - Claim-Argument-Evidence Schema</a:t>
            </a:r>
          </a:p>
          <a:p>
            <a:pPr marL="1158875" indent="-609600" fontAlgn="base">
              <a:lnSpc>
                <a:spcPct val="150000"/>
              </a:lnSpc>
              <a:buAutoNum type="arabicPeriod"/>
            </a:pPr>
            <a:r>
              <a:rPr lang="en-US" sz="4000" i="1">
                <a:solidFill>
                  <a:srgbClr val="000000"/>
                </a:solidFill>
                <a:latin typeface="Arial" panose="020B0604020202020204" pitchFamily="34" charset="0"/>
              </a:rPr>
              <a:t>Hallucinations in evidence and its location within document</a:t>
            </a:r>
          </a:p>
          <a:p>
            <a:pPr marL="1158875" indent="-609600" fontAlgn="base">
              <a:lnSpc>
                <a:spcPct val="150000"/>
              </a:lnSpc>
              <a:buAutoNum type="arabicPeriod"/>
            </a:pPr>
            <a:r>
              <a:rPr lang="en-US" sz="4000" i="1">
                <a:solidFill>
                  <a:srgbClr val="000000"/>
                </a:solidFill>
                <a:latin typeface="Arial" panose="020B0604020202020204" pitchFamily="34" charset="0"/>
              </a:rPr>
              <a:t>Refinement process</a:t>
            </a:r>
          </a:p>
          <a:p>
            <a:pPr marL="1158875" indent="-609600" fontAlgn="base">
              <a:lnSpc>
                <a:spcPct val="150000"/>
              </a:lnSpc>
              <a:buAutoNum type="arabicPeriod"/>
            </a:pPr>
            <a:r>
              <a:rPr lang="en-US" sz="4000" i="1">
                <a:solidFill>
                  <a:srgbClr val="000000"/>
                </a:solidFill>
                <a:latin typeface="Arial" panose="020B0604020202020204" pitchFamily="34" charset="0"/>
              </a:rPr>
              <a:t>Conversational feature of tool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6A785E-2AEA-6032-E297-38EF3AA031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50194" r="50194"/>
          <a:stretch>
            <a:fillRect/>
          </a:stretch>
        </p:blipFill>
        <p:spPr>
          <a:xfrm>
            <a:off x="-11992205" y="-1"/>
            <a:ext cx="15659930" cy="1043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96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2DA90-5D3E-FA23-DFAC-CD46BF6E0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hombre saltando en patineta en una rampa&#10;&#10;El contenido generado por IA puede ser incorrecto.">
            <a:extLst>
              <a:ext uri="{FF2B5EF4-FFF2-40B4-BE49-F238E27FC236}">
                <a16:creationId xmlns:a16="http://schemas.microsoft.com/office/drawing/2014/main" id="{F387077F-B77B-9578-CE0A-65322D470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7313" y="-4009292"/>
            <a:ext cx="9530861" cy="1429629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AC1501B-3C87-537E-D804-DADDC7545D47}"/>
              </a:ext>
            </a:extLst>
          </p:cNvPr>
          <p:cNvSpPr txBox="1"/>
          <p:nvPr/>
        </p:nvSpPr>
        <p:spPr>
          <a:xfrm>
            <a:off x="6339840" y="807720"/>
            <a:ext cx="3935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err="1">
                <a:solidFill>
                  <a:srgbClr val="402E22"/>
                </a:solidFill>
              </a:rPr>
              <a:t>Lesson’s</a:t>
            </a:r>
            <a:r>
              <a:rPr lang="es-ES" sz="4800" b="1">
                <a:solidFill>
                  <a:srgbClr val="402E22"/>
                </a:solidFill>
              </a:rPr>
              <a:t> </a:t>
            </a:r>
            <a:r>
              <a:rPr lang="es-ES" sz="4800" b="1" err="1">
                <a:solidFill>
                  <a:srgbClr val="402E22"/>
                </a:solidFill>
              </a:rPr>
              <a:t>learnt</a:t>
            </a:r>
            <a:endParaRPr lang="es-ES" sz="4800" b="1">
              <a:solidFill>
                <a:srgbClr val="402E22"/>
              </a:solidFill>
            </a:endParaRPr>
          </a:p>
        </p:txBody>
      </p:sp>
      <p:pic>
        <p:nvPicPr>
          <p:cNvPr id="1026" name="Picture 2" descr="Water Bed Guide: Types &amp; Sleep Benefits - Jd Collections">
            <a:extLst>
              <a:ext uri="{FF2B5EF4-FFF2-40B4-BE49-F238E27FC236}">
                <a16:creationId xmlns:a16="http://schemas.microsoft.com/office/drawing/2014/main" id="{B3C724FA-0D04-6702-9C85-B206A838F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549" y="3657014"/>
            <a:ext cx="6241659" cy="416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035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hombre saltando en patineta en una rampa&#10;&#10;El contenido generado por IA puede ser incorrecto.">
            <a:extLst>
              <a:ext uri="{FF2B5EF4-FFF2-40B4-BE49-F238E27FC236}">
                <a16:creationId xmlns:a16="http://schemas.microsoft.com/office/drawing/2014/main" id="{91DD9653-E2D7-E863-2C3B-0121F4C2C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7313" y="-4009292"/>
            <a:ext cx="9530861" cy="1429629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CEE323D-2C7B-B575-C9A1-2F61C7438AE3}"/>
              </a:ext>
            </a:extLst>
          </p:cNvPr>
          <p:cNvSpPr txBox="1"/>
          <p:nvPr/>
        </p:nvSpPr>
        <p:spPr>
          <a:xfrm>
            <a:off x="6339840" y="807720"/>
            <a:ext cx="3935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err="1">
                <a:solidFill>
                  <a:srgbClr val="402E22"/>
                </a:solidFill>
              </a:rPr>
              <a:t>Lesson’s</a:t>
            </a:r>
            <a:r>
              <a:rPr lang="es-ES" sz="4800" b="1">
                <a:solidFill>
                  <a:srgbClr val="402E22"/>
                </a:solidFill>
              </a:rPr>
              <a:t> </a:t>
            </a:r>
            <a:r>
              <a:rPr lang="es-ES" sz="4800" b="1" err="1">
                <a:solidFill>
                  <a:srgbClr val="402E22"/>
                </a:solidFill>
              </a:rPr>
              <a:t>learnt</a:t>
            </a:r>
            <a:endParaRPr lang="es-ES" sz="4800" b="1">
              <a:solidFill>
                <a:srgbClr val="402E22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571D3A-CE65-4D59-D5EF-4F3B97F4CA00}"/>
              </a:ext>
            </a:extLst>
          </p:cNvPr>
          <p:cNvSpPr txBox="1"/>
          <p:nvPr/>
        </p:nvSpPr>
        <p:spPr>
          <a:xfrm>
            <a:off x="7799363" y="2500533"/>
            <a:ext cx="9670404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err="1">
                <a:solidFill>
                  <a:srgbClr val="402E22"/>
                </a:solidFill>
              </a:rPr>
              <a:t>Lack</a:t>
            </a:r>
            <a:r>
              <a:rPr lang="es-ES" sz="4800">
                <a:solidFill>
                  <a:srgbClr val="402E22"/>
                </a:solidFill>
              </a:rPr>
              <a:t> </a:t>
            </a:r>
            <a:r>
              <a:rPr lang="es-ES" sz="4800" err="1">
                <a:solidFill>
                  <a:srgbClr val="402E22"/>
                </a:solidFill>
              </a:rPr>
              <a:t>of</a:t>
            </a:r>
            <a:r>
              <a:rPr lang="es-ES" sz="4800">
                <a:solidFill>
                  <a:srgbClr val="402E22"/>
                </a:solidFill>
              </a:rPr>
              <a:t> data -&gt; No ML </a:t>
            </a:r>
            <a:r>
              <a:rPr lang="es-ES" sz="4800" err="1">
                <a:solidFill>
                  <a:srgbClr val="402E22"/>
                </a:solidFill>
              </a:rPr>
              <a:t>upfront</a:t>
            </a:r>
            <a:endParaRPr lang="es-ES" sz="4800" b="1">
              <a:solidFill>
                <a:srgbClr val="402E22"/>
              </a:solidFill>
            </a:endParaRPr>
          </a:p>
          <a:p>
            <a:endParaRPr lang="es-ES" sz="4800" b="1">
              <a:solidFill>
                <a:srgbClr val="402E22"/>
              </a:solidFill>
            </a:endParaRPr>
          </a:p>
          <a:p>
            <a:r>
              <a:rPr lang="es-ES" sz="4800" b="1">
                <a:solidFill>
                  <a:srgbClr val="402E22"/>
                </a:solidFill>
              </a:rPr>
              <a:t>Gen AI apps </a:t>
            </a:r>
            <a:r>
              <a:rPr lang="es-ES" sz="4800" b="1" err="1">
                <a:solidFill>
                  <a:srgbClr val="402E22"/>
                </a:solidFill>
              </a:rPr>
              <a:t>for</a:t>
            </a:r>
            <a:r>
              <a:rPr lang="es-ES" sz="4800" b="1">
                <a:solidFill>
                  <a:srgbClr val="402E22"/>
                </a:solidFill>
              </a:rPr>
              <a:t> `open </a:t>
            </a:r>
            <a:r>
              <a:rPr lang="es-ES" sz="4800" b="1" err="1">
                <a:solidFill>
                  <a:srgbClr val="402E22"/>
                </a:solidFill>
              </a:rPr>
              <a:t>problems</a:t>
            </a:r>
            <a:r>
              <a:rPr lang="es-ES" sz="4800" b="1">
                <a:solidFill>
                  <a:srgbClr val="402E22"/>
                </a:solidFill>
              </a:rPr>
              <a:t>`</a:t>
            </a:r>
          </a:p>
          <a:p>
            <a:pPr marL="685800" indent="-685800">
              <a:buFont typeface="Wingdings" panose="05000000000000000000" pitchFamily="2" charset="2"/>
              <a:buChar char="è"/>
            </a:pPr>
            <a:r>
              <a:rPr lang="es-ES" sz="4800" err="1">
                <a:solidFill>
                  <a:srgbClr val="402E22"/>
                </a:solidFill>
              </a:rPr>
              <a:t>Complexity</a:t>
            </a:r>
            <a:r>
              <a:rPr lang="es-ES" sz="4800">
                <a:solidFill>
                  <a:srgbClr val="402E22"/>
                </a:solidFill>
              </a:rPr>
              <a:t> </a:t>
            </a:r>
            <a:r>
              <a:rPr lang="es-ES" sz="4800" err="1">
                <a:solidFill>
                  <a:srgbClr val="402E22"/>
                </a:solidFill>
              </a:rPr>
              <a:t>increases</a:t>
            </a:r>
            <a:r>
              <a:rPr lang="es-ES" sz="4800">
                <a:solidFill>
                  <a:srgbClr val="402E22"/>
                </a:solidFill>
              </a:rPr>
              <a:t> </a:t>
            </a:r>
            <a:r>
              <a:rPr lang="es-ES" sz="4800" err="1">
                <a:solidFill>
                  <a:srgbClr val="402E22"/>
                </a:solidFill>
              </a:rPr>
              <a:t>fast</a:t>
            </a:r>
            <a:r>
              <a:rPr lang="es-ES" sz="4800">
                <a:solidFill>
                  <a:srgbClr val="402E22"/>
                </a:solidFill>
              </a:rPr>
              <a:t> </a:t>
            </a:r>
          </a:p>
          <a:p>
            <a:pPr marL="685800" indent="-685800">
              <a:buFont typeface="Wingdings" panose="05000000000000000000" pitchFamily="2" charset="2"/>
              <a:buChar char="è"/>
            </a:pPr>
            <a:r>
              <a:rPr lang="es-ES" sz="4800" err="1">
                <a:solidFill>
                  <a:srgbClr val="402E22"/>
                </a:solidFill>
              </a:rPr>
              <a:t>Strong</a:t>
            </a:r>
            <a:r>
              <a:rPr lang="es-ES" sz="4800">
                <a:solidFill>
                  <a:srgbClr val="402E22"/>
                </a:solidFill>
              </a:rPr>
              <a:t> </a:t>
            </a:r>
            <a:r>
              <a:rPr lang="es-ES" sz="4800" err="1">
                <a:solidFill>
                  <a:srgbClr val="402E22"/>
                </a:solidFill>
              </a:rPr>
              <a:t>soft</a:t>
            </a:r>
            <a:r>
              <a:rPr lang="es-ES" sz="4800">
                <a:solidFill>
                  <a:srgbClr val="402E22"/>
                </a:solidFill>
              </a:rPr>
              <a:t>. </a:t>
            </a:r>
            <a:r>
              <a:rPr lang="es-ES" sz="4800" err="1">
                <a:solidFill>
                  <a:srgbClr val="402E22"/>
                </a:solidFill>
              </a:rPr>
              <a:t>engineering</a:t>
            </a:r>
            <a:r>
              <a:rPr lang="es-ES" sz="4800">
                <a:solidFill>
                  <a:srgbClr val="402E22"/>
                </a:solidFill>
              </a:rPr>
              <a:t> (full </a:t>
            </a:r>
            <a:r>
              <a:rPr lang="es-ES" sz="4800" err="1">
                <a:solidFill>
                  <a:srgbClr val="402E22"/>
                </a:solidFill>
              </a:rPr>
              <a:t>stack</a:t>
            </a:r>
            <a:r>
              <a:rPr lang="es-ES" sz="4800">
                <a:solidFill>
                  <a:srgbClr val="402E22"/>
                </a:solidFill>
              </a:rPr>
              <a:t>)</a:t>
            </a:r>
          </a:p>
          <a:p>
            <a:pPr marL="685800" indent="-685800">
              <a:buFont typeface="Wingdings" panose="05000000000000000000" pitchFamily="2" charset="2"/>
              <a:buChar char="è"/>
            </a:pPr>
            <a:r>
              <a:rPr lang="es-ES" sz="4800">
                <a:solidFill>
                  <a:srgbClr val="402E22"/>
                </a:solidFill>
              </a:rPr>
              <a:t>Local LLM </a:t>
            </a:r>
            <a:r>
              <a:rPr lang="es-ES" sz="4800" err="1">
                <a:solidFill>
                  <a:srgbClr val="402E22"/>
                </a:solidFill>
              </a:rPr>
              <a:t>management</a:t>
            </a:r>
            <a:r>
              <a:rPr lang="es-ES" sz="4800">
                <a:solidFill>
                  <a:srgbClr val="402E22"/>
                </a:solidFill>
              </a:rPr>
              <a:t> is a </a:t>
            </a:r>
            <a:r>
              <a:rPr lang="es-ES" sz="4800" err="1">
                <a:solidFill>
                  <a:srgbClr val="402E22"/>
                </a:solidFill>
              </a:rPr>
              <a:t>pain</a:t>
            </a:r>
            <a:endParaRPr lang="es-ES" sz="4800">
              <a:solidFill>
                <a:srgbClr val="402E22"/>
              </a:solidFill>
            </a:endParaRPr>
          </a:p>
          <a:p>
            <a:endParaRPr lang="es-ES" sz="4800">
              <a:solidFill>
                <a:srgbClr val="402E22"/>
              </a:solidFill>
            </a:endParaRPr>
          </a:p>
          <a:p>
            <a:r>
              <a:rPr lang="es-ES" sz="4800">
                <a:solidFill>
                  <a:srgbClr val="402E22"/>
                </a:solidFill>
              </a:rPr>
              <a:t>Ideas </a:t>
            </a:r>
            <a:r>
              <a:rPr lang="es-ES" sz="4800" err="1">
                <a:solidFill>
                  <a:srgbClr val="402E22"/>
                </a:solidFill>
              </a:rPr>
              <a:t>ahead</a:t>
            </a:r>
            <a:r>
              <a:rPr lang="es-ES" sz="4800">
                <a:solidFill>
                  <a:srgbClr val="402E22"/>
                </a:solidFill>
              </a:rPr>
              <a:t> </a:t>
            </a:r>
            <a:r>
              <a:rPr lang="es-ES" sz="4800" err="1">
                <a:solidFill>
                  <a:srgbClr val="402E22"/>
                </a:solidFill>
              </a:rPr>
              <a:t>of</a:t>
            </a:r>
            <a:r>
              <a:rPr lang="es-ES" sz="4800">
                <a:solidFill>
                  <a:srgbClr val="402E22"/>
                </a:solidFill>
              </a:rPr>
              <a:t> </a:t>
            </a:r>
            <a:r>
              <a:rPr lang="es-ES" sz="4800" err="1">
                <a:solidFill>
                  <a:srgbClr val="402E22"/>
                </a:solidFill>
              </a:rPr>
              <a:t>implementation</a:t>
            </a:r>
            <a:endParaRPr lang="es-ES" sz="4800">
              <a:solidFill>
                <a:srgbClr val="402E22"/>
              </a:solidFill>
            </a:endParaRPr>
          </a:p>
          <a:p>
            <a:endParaRPr lang="es-ES" sz="4800"/>
          </a:p>
        </p:txBody>
      </p:sp>
    </p:spTree>
    <p:extLst>
      <p:ext uri="{BB962C8B-B14F-4D97-AF65-F5344CB8AC3E}">
        <p14:creationId xmlns:p14="http://schemas.microsoft.com/office/powerpoint/2010/main" val="202277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C2C5C-B625-5476-5C53-A2AA1ABBB2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BD5146-B2BF-E549-939F-1C19545E73A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73A1C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9B466-9D87-98F0-6EFF-501F80B99360}"/>
              </a:ext>
            </a:extLst>
          </p:cNvPr>
          <p:cNvSpPr txBox="1"/>
          <p:nvPr/>
        </p:nvSpPr>
        <p:spPr>
          <a:xfrm>
            <a:off x="2314088" y="3878788"/>
            <a:ext cx="9237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4800" spc="10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Motivation, objectives and KPI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4800" spc="10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Tool capabilities – Demo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4800" spc="10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Lessons learned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n-US" sz="2400" spc="10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F93C6B-D4F6-ACAA-7958-0A8A3C36B223}"/>
              </a:ext>
            </a:extLst>
          </p:cNvPr>
          <p:cNvSpPr/>
          <p:nvPr/>
        </p:nvSpPr>
        <p:spPr>
          <a:xfrm>
            <a:off x="17075091" y="683602"/>
            <a:ext cx="354473" cy="354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09626B-4E42-E982-0F9C-FD6036476965}"/>
              </a:ext>
            </a:extLst>
          </p:cNvPr>
          <p:cNvSpPr/>
          <p:nvPr/>
        </p:nvSpPr>
        <p:spPr>
          <a:xfrm>
            <a:off x="16855177" y="700923"/>
            <a:ext cx="325360" cy="32536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5C32EF-E72A-260A-36A5-3A70A5B488B9}"/>
              </a:ext>
            </a:extLst>
          </p:cNvPr>
          <p:cNvGrpSpPr/>
          <p:nvPr/>
        </p:nvGrpSpPr>
        <p:grpSpPr>
          <a:xfrm rot="10800000">
            <a:off x="816596" y="9119426"/>
            <a:ext cx="5043820" cy="242821"/>
            <a:chOff x="12385744" y="9139305"/>
            <a:chExt cx="5043820" cy="24282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B8B3E04-2235-AE56-FBD3-6975F2AEFBFB}"/>
                </a:ext>
              </a:extLst>
            </p:cNvPr>
            <p:cNvCxnSpPr>
              <a:cxnSpLocks/>
            </p:cNvCxnSpPr>
            <p:nvPr/>
          </p:nvCxnSpPr>
          <p:spPr>
            <a:xfrm>
              <a:off x="13384421" y="9260716"/>
              <a:ext cx="404514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EA7B7C-9A75-28EE-252A-8891A0FCDCA8}"/>
                </a:ext>
              </a:extLst>
            </p:cNvPr>
            <p:cNvGrpSpPr/>
            <p:nvPr/>
          </p:nvGrpSpPr>
          <p:grpSpPr>
            <a:xfrm>
              <a:off x="12385744" y="9139305"/>
              <a:ext cx="599658" cy="242821"/>
              <a:chOff x="12284652" y="9089809"/>
              <a:chExt cx="844127" cy="34181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5152C34-AB69-06CF-C30F-B07C97F51230}"/>
                  </a:ext>
                </a:extLst>
              </p:cNvPr>
              <p:cNvSpPr/>
              <p:nvPr/>
            </p:nvSpPr>
            <p:spPr>
              <a:xfrm>
                <a:off x="12786966" y="9089810"/>
                <a:ext cx="341813" cy="3418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A02976-5C37-8F13-1200-411DBD814F2D}"/>
                  </a:ext>
                </a:extLst>
              </p:cNvPr>
              <p:cNvSpPr/>
              <p:nvPr/>
            </p:nvSpPr>
            <p:spPr>
              <a:xfrm>
                <a:off x="12284652" y="9089809"/>
                <a:ext cx="341813" cy="3418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8">
            <a:extLst>
              <a:ext uri="{FF2B5EF4-FFF2-40B4-BE49-F238E27FC236}">
                <a16:creationId xmlns:a16="http://schemas.microsoft.com/office/drawing/2014/main" id="{D80C324C-F1FC-6770-8971-0955C1E6DB99}"/>
              </a:ext>
            </a:extLst>
          </p:cNvPr>
          <p:cNvSpPr txBox="1"/>
          <p:nvPr/>
        </p:nvSpPr>
        <p:spPr>
          <a:xfrm>
            <a:off x="1363929" y="2447904"/>
            <a:ext cx="9237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pc="10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17980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04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453931-06C3-3E0D-AC87-BFC57FA6B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5E2749-C4E2-AB65-E31E-4A8BA366D6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414A5A0-8C34-0639-968F-CF6857AF29F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2FCFE">
              <a:alpha val="6862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4F4B6D-2DF5-5F86-A28D-6A5E0AC9FD30}"/>
              </a:ext>
            </a:extLst>
          </p:cNvPr>
          <p:cNvSpPr txBox="1"/>
          <p:nvPr/>
        </p:nvSpPr>
        <p:spPr>
          <a:xfrm>
            <a:off x="2829080" y="5856554"/>
            <a:ext cx="115587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Technical Meeting </a:t>
            </a:r>
            <a:r>
              <a:rPr lang="en-US" sz="3600"/>
              <a:t>- Final Conference</a:t>
            </a:r>
          </a:p>
          <a:p>
            <a:pPr algn="ctr"/>
            <a:r>
              <a:rPr lang="en-US" sz="3600" i="1"/>
              <a:t>T3.1 </a:t>
            </a:r>
            <a:r>
              <a:rPr lang="en-US" sz="3600" i="1">
                <a:solidFill>
                  <a:schemeClr val="bg1"/>
                </a:solidFill>
                <a:highlight>
                  <a:srgbClr val="800000"/>
                </a:highlight>
              </a:rPr>
              <a:t>Evidence correlation </a:t>
            </a:r>
            <a:r>
              <a:rPr lang="en-US" sz="3600" i="1"/>
              <a:t>and </a:t>
            </a:r>
            <a:r>
              <a:rPr lang="en-US" sz="3600" i="1">
                <a:solidFill>
                  <a:schemeClr val="bg1"/>
                </a:solidFill>
                <a:highlight>
                  <a:srgbClr val="000080"/>
                </a:highlight>
              </a:rPr>
              <a:t>assurance case composition</a:t>
            </a:r>
          </a:p>
          <a:p>
            <a:pPr algn="ctr"/>
            <a:r>
              <a:rPr lang="en-US" sz="3600" b="1" i="1"/>
              <a:t>- SAC Composer tool -</a:t>
            </a:r>
            <a:endParaRPr lang="en-US" sz="3600" i="1"/>
          </a:p>
          <a:p>
            <a:pPr algn="ctr"/>
            <a:endParaRPr lang="en-US" sz="3600"/>
          </a:p>
          <a:p>
            <a:pPr algn="ctr"/>
            <a:r>
              <a:rPr lang="en-US" sz="3600" i="1">
                <a:solidFill>
                  <a:schemeClr val="tx1">
                    <a:lumMod val="75000"/>
                    <a:lumOff val="25000"/>
                  </a:schemeClr>
                </a:solidFill>
              </a:rPr>
              <a:t>11 June 2026</a:t>
            </a:r>
          </a:p>
          <a:p>
            <a:pPr algn="ctr"/>
            <a:r>
              <a:rPr lang="en-US" sz="3600" i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Grandium</a:t>
            </a:r>
            <a:r>
              <a:rPr lang="en-US" sz="3600" i="1">
                <a:solidFill>
                  <a:schemeClr val="tx1">
                    <a:lumMod val="75000"/>
                    <a:lumOff val="25000"/>
                  </a:schemeClr>
                </a:solidFill>
              </a:rPr>
              <a:t> Hotel, Prague</a:t>
            </a:r>
          </a:p>
          <a:p>
            <a:pPr algn="ctr"/>
            <a:endParaRPr lang="es-ES" sz="360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499A8CE-80AD-541A-263E-8CD6B39E18E9}"/>
              </a:ext>
            </a:extLst>
          </p:cNvPr>
          <p:cNvCxnSpPr>
            <a:cxnSpLocks/>
          </p:cNvCxnSpPr>
          <p:nvPr/>
        </p:nvCxnSpPr>
        <p:spPr>
          <a:xfrm>
            <a:off x="13384421" y="8622533"/>
            <a:ext cx="4045143" cy="0"/>
          </a:xfrm>
          <a:prstGeom prst="line">
            <a:avLst/>
          </a:prstGeom>
          <a:ln w="19050">
            <a:solidFill>
              <a:srgbClr val="73A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BBE33A-F933-B510-C742-2564DDD52F19}"/>
              </a:ext>
            </a:extLst>
          </p:cNvPr>
          <p:cNvGrpSpPr/>
          <p:nvPr/>
        </p:nvGrpSpPr>
        <p:grpSpPr>
          <a:xfrm>
            <a:off x="858437" y="850739"/>
            <a:ext cx="16571129" cy="7977418"/>
            <a:chOff x="843327" y="885540"/>
            <a:chExt cx="16571129" cy="7977418"/>
          </a:xfrm>
          <a:solidFill>
            <a:srgbClr val="73A1C1"/>
          </a:solidFill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80DB50D-3FCB-0365-A076-0D0CF9016FAC}"/>
                </a:ext>
              </a:extLst>
            </p:cNvPr>
            <p:cNvGrpSpPr/>
            <p:nvPr/>
          </p:nvGrpSpPr>
          <p:grpSpPr>
            <a:xfrm rot="5400000">
              <a:off x="16793523" y="645426"/>
              <a:ext cx="380820" cy="861047"/>
              <a:chOff x="1162089" y="920396"/>
              <a:chExt cx="380820" cy="861047"/>
            </a:xfrm>
            <a:grpFill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8B00332-5036-7B5A-AF2E-66DE817556A0}"/>
                  </a:ext>
                </a:extLst>
              </p:cNvPr>
              <p:cNvSpPr/>
              <p:nvPr/>
            </p:nvSpPr>
            <p:spPr>
              <a:xfrm>
                <a:off x="1162089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490BAE1-5B3C-4594-2A4C-984774D21D1F}"/>
                  </a:ext>
                </a:extLst>
              </p:cNvPr>
              <p:cNvSpPr/>
              <p:nvPr/>
            </p:nvSpPr>
            <p:spPr>
              <a:xfrm>
                <a:off x="1435333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AFEF916-8E42-08F0-0782-41B816F21463}"/>
                  </a:ext>
                </a:extLst>
              </p:cNvPr>
              <p:cNvSpPr/>
              <p:nvPr/>
            </p:nvSpPr>
            <p:spPr>
              <a:xfrm>
                <a:off x="1162089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FFCBECB-FB86-0CC5-BE52-3BADF91042C1}"/>
                  </a:ext>
                </a:extLst>
              </p:cNvPr>
              <p:cNvSpPr/>
              <p:nvPr/>
            </p:nvSpPr>
            <p:spPr>
              <a:xfrm>
                <a:off x="1435333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7D21D01-2B09-13B9-4790-8D13B8075197}"/>
                  </a:ext>
                </a:extLst>
              </p:cNvPr>
              <p:cNvSpPr/>
              <p:nvPr/>
            </p:nvSpPr>
            <p:spPr>
              <a:xfrm>
                <a:off x="1162089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DFAE638-40EE-5A54-F367-5383BC53A46A}"/>
                  </a:ext>
                </a:extLst>
              </p:cNvPr>
              <p:cNvSpPr/>
              <p:nvPr/>
            </p:nvSpPr>
            <p:spPr>
              <a:xfrm>
                <a:off x="1435333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8A52CDF-95AC-891F-6668-B7B642B41C22}"/>
                  </a:ext>
                </a:extLst>
              </p:cNvPr>
              <p:cNvSpPr/>
              <p:nvPr/>
            </p:nvSpPr>
            <p:spPr>
              <a:xfrm>
                <a:off x="1162089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8DF2BD1A-EF2A-CAD0-34D0-E06FF7291D11}"/>
                  </a:ext>
                </a:extLst>
              </p:cNvPr>
              <p:cNvSpPr/>
              <p:nvPr/>
            </p:nvSpPr>
            <p:spPr>
              <a:xfrm>
                <a:off x="1435333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89F959B-A1EB-8495-905A-F12CE9C09DC5}"/>
                </a:ext>
              </a:extLst>
            </p:cNvPr>
            <p:cNvGrpSpPr/>
            <p:nvPr/>
          </p:nvGrpSpPr>
          <p:grpSpPr>
            <a:xfrm rot="5400000">
              <a:off x="1083440" y="8242023"/>
              <a:ext cx="380822" cy="861047"/>
              <a:chOff x="553981" y="920396"/>
              <a:chExt cx="380822" cy="861047"/>
            </a:xfrm>
            <a:grpFill/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B4583F8-C376-8386-429A-D1D34604CEEA}"/>
                  </a:ext>
                </a:extLst>
              </p:cNvPr>
              <p:cNvSpPr/>
              <p:nvPr/>
            </p:nvSpPr>
            <p:spPr>
              <a:xfrm>
                <a:off x="553982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6DCDB32-2B56-C08F-0D00-08BEFE767CD6}"/>
                  </a:ext>
                </a:extLst>
              </p:cNvPr>
              <p:cNvSpPr/>
              <p:nvPr/>
            </p:nvSpPr>
            <p:spPr>
              <a:xfrm>
                <a:off x="827227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2D9704D5-74BD-3706-C07C-2BA8DA215EB4}"/>
                  </a:ext>
                </a:extLst>
              </p:cNvPr>
              <p:cNvSpPr/>
              <p:nvPr/>
            </p:nvSpPr>
            <p:spPr>
              <a:xfrm>
                <a:off x="553981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CCBA1D1-8D15-8360-3534-7DDDC234B9D6}"/>
                  </a:ext>
                </a:extLst>
              </p:cNvPr>
              <p:cNvSpPr/>
              <p:nvPr/>
            </p:nvSpPr>
            <p:spPr>
              <a:xfrm>
                <a:off x="827225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18F3CDA5-4C42-FA1D-4707-C3776C590D0E}"/>
                  </a:ext>
                </a:extLst>
              </p:cNvPr>
              <p:cNvSpPr/>
              <p:nvPr/>
            </p:nvSpPr>
            <p:spPr>
              <a:xfrm>
                <a:off x="553981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F60CB169-A074-B37C-F2A5-47C04CB6A43D}"/>
                  </a:ext>
                </a:extLst>
              </p:cNvPr>
              <p:cNvSpPr/>
              <p:nvPr/>
            </p:nvSpPr>
            <p:spPr>
              <a:xfrm>
                <a:off x="827225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FD702B36-6DED-38B3-7440-9406BFEECD0C}"/>
                  </a:ext>
                </a:extLst>
              </p:cNvPr>
              <p:cNvSpPr/>
              <p:nvPr/>
            </p:nvSpPr>
            <p:spPr>
              <a:xfrm>
                <a:off x="553981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C67567F-EAFD-9D0D-F9B6-BC687A0A361B}"/>
                  </a:ext>
                </a:extLst>
              </p:cNvPr>
              <p:cNvSpPr/>
              <p:nvPr/>
            </p:nvSpPr>
            <p:spPr>
              <a:xfrm>
                <a:off x="827225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F4595D67-940F-D980-D262-834FB387F2D0}"/>
              </a:ext>
            </a:extLst>
          </p:cNvPr>
          <p:cNvSpPr/>
          <p:nvPr/>
        </p:nvSpPr>
        <p:spPr>
          <a:xfrm>
            <a:off x="923139" y="747420"/>
            <a:ext cx="354473" cy="354473"/>
          </a:xfrm>
          <a:prstGeom prst="ellipse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455E876-1287-29CB-7FB5-0C30458DC9D4}"/>
              </a:ext>
            </a:extLst>
          </p:cNvPr>
          <p:cNvSpPr/>
          <p:nvPr/>
        </p:nvSpPr>
        <p:spPr>
          <a:xfrm>
            <a:off x="703225" y="764741"/>
            <a:ext cx="325360" cy="325360"/>
          </a:xfrm>
          <a:prstGeom prst="ellipse">
            <a:avLst/>
          </a:prstGeom>
          <a:noFill/>
          <a:ln w="19050">
            <a:solidFill>
              <a:srgbClr val="73A1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BE72AAE-3262-6E11-CCB2-24BF25669C70}"/>
              </a:ext>
            </a:extLst>
          </p:cNvPr>
          <p:cNvGrpSpPr/>
          <p:nvPr/>
        </p:nvGrpSpPr>
        <p:grpSpPr>
          <a:xfrm>
            <a:off x="12385744" y="8501122"/>
            <a:ext cx="599658" cy="242821"/>
            <a:chOff x="12284652" y="9089809"/>
            <a:chExt cx="844127" cy="341814"/>
          </a:xfrm>
          <a:solidFill>
            <a:srgbClr val="73A1C1"/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8C88909-C92B-864D-1454-6E2B48482E29}"/>
                </a:ext>
              </a:extLst>
            </p:cNvPr>
            <p:cNvSpPr/>
            <p:nvPr/>
          </p:nvSpPr>
          <p:spPr>
            <a:xfrm>
              <a:off x="12786966" y="9089810"/>
              <a:ext cx="341813" cy="3418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E1BFAA8-6356-3CFE-34E1-10CDCF99D28C}"/>
                </a:ext>
              </a:extLst>
            </p:cNvPr>
            <p:cNvSpPr/>
            <p:nvPr/>
          </p:nvSpPr>
          <p:spPr>
            <a:xfrm>
              <a:off x="12284652" y="9089809"/>
              <a:ext cx="341813" cy="3418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F13311D-5757-FB91-3659-39653B408C4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9615" y="2002074"/>
            <a:ext cx="5828769" cy="347135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8B973C11-523F-211A-B5B7-9D3DD63426D9}"/>
              </a:ext>
            </a:extLst>
          </p:cNvPr>
          <p:cNvSpPr/>
          <p:nvPr/>
        </p:nvSpPr>
        <p:spPr>
          <a:xfrm>
            <a:off x="0" y="9127067"/>
            <a:ext cx="18288000" cy="1159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17AF2AB9-89A3-CE17-F2EC-464B9A32E641}"/>
              </a:ext>
            </a:extLst>
          </p:cNvPr>
          <p:cNvSpPr txBox="1"/>
          <p:nvPr/>
        </p:nvSpPr>
        <p:spPr>
          <a:xfrm>
            <a:off x="8056642" y="9400311"/>
            <a:ext cx="93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HORIZON-CL3-2022-CS-01-04: INCREASED CYBERSECURITY 2022</a:t>
            </a:r>
          </a:p>
          <a:p>
            <a:pPr algn="r"/>
            <a:r>
              <a:rPr lang="en-US" sz="160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Ref. Ares(2022)8966412 - 23/12/2022</a:t>
            </a:r>
          </a:p>
        </p:txBody>
      </p:sp>
      <p:graphicFrame>
        <p:nvGraphicFramePr>
          <p:cNvPr id="20" name="Objekt 19">
            <a:extLst>
              <a:ext uri="{FF2B5EF4-FFF2-40B4-BE49-F238E27FC236}">
                <a16:creationId xmlns:a16="http://schemas.microsoft.com/office/drawing/2014/main" id="{822B67B3-D73E-7247-7CB5-0FE06A0001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0575" y="9223060"/>
          <a:ext cx="4297892" cy="90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525422" imgH="2433365" progId="">
                  <p:embed/>
                </p:oleObj>
              </mc:Choice>
              <mc:Fallback>
                <p:oleObj r:id="rId4" imgW="11525422" imgH="2433365" progId="">
                  <p:embed/>
                  <p:pic>
                    <p:nvPicPr>
                      <p:cNvPr id="20" name="Objekt 19">
                        <a:extLst>
                          <a:ext uri="{FF2B5EF4-FFF2-40B4-BE49-F238E27FC236}">
                            <a16:creationId xmlns:a16="http://schemas.microsoft.com/office/drawing/2014/main" id="{822B67B3-D73E-7247-7CB5-0FE06A0001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0575" y="9223060"/>
                        <a:ext cx="4297892" cy="907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5616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 descr="Colibrí con relleno sólido">
            <a:extLst>
              <a:ext uri="{FF2B5EF4-FFF2-40B4-BE49-F238E27FC236}">
                <a16:creationId xmlns:a16="http://schemas.microsoft.com/office/drawing/2014/main" id="{84B54CD4-8B6C-0912-8E21-63295566DC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76590" y="1455978"/>
            <a:ext cx="1828800" cy="18288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16EA61-4930-84B5-3ADF-330097B9FBE9}"/>
              </a:ext>
            </a:extLst>
          </p:cNvPr>
          <p:cNvSpPr txBox="1"/>
          <p:nvPr/>
        </p:nvSpPr>
        <p:spPr>
          <a:xfrm>
            <a:off x="5666132" y="1617856"/>
            <a:ext cx="612154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err="1"/>
              <a:t>Need</a:t>
            </a:r>
            <a:r>
              <a:rPr lang="es-ES" sz="3200" b="1"/>
              <a:t> to </a:t>
            </a:r>
            <a:r>
              <a:rPr lang="es-ES" sz="3200" b="1" err="1"/>
              <a:t>accelerate</a:t>
            </a:r>
            <a:r>
              <a:rPr lang="es-ES" sz="3200" b="1"/>
              <a:t> (re)</a:t>
            </a:r>
            <a:r>
              <a:rPr lang="es-ES" sz="3200" b="1" err="1"/>
              <a:t>certification</a:t>
            </a:r>
            <a:endParaRPr lang="es-ES" sz="3200" b="1"/>
          </a:p>
          <a:p>
            <a:r>
              <a:rPr lang="es-ES" sz="3200" err="1"/>
              <a:t>Need</a:t>
            </a:r>
            <a:r>
              <a:rPr lang="es-ES" sz="3200"/>
              <a:t> to </a:t>
            </a:r>
            <a:r>
              <a:rPr lang="es-ES" sz="3200" err="1"/>
              <a:t>curb</a:t>
            </a:r>
            <a:r>
              <a:rPr lang="es-ES" sz="3200"/>
              <a:t> </a:t>
            </a:r>
            <a:r>
              <a:rPr lang="es-ES" sz="3200" err="1"/>
              <a:t>costs</a:t>
            </a:r>
            <a:endParaRPr lang="es-ES" sz="3200"/>
          </a:p>
          <a:p>
            <a:r>
              <a:rPr lang="es-ES" sz="3200" err="1"/>
              <a:t>Limited</a:t>
            </a:r>
            <a:r>
              <a:rPr lang="es-ES" sz="3200"/>
              <a:t>/</a:t>
            </a:r>
            <a:r>
              <a:rPr lang="es-ES" sz="3200" err="1"/>
              <a:t>distributed</a:t>
            </a:r>
            <a:r>
              <a:rPr lang="es-ES" sz="3200"/>
              <a:t> </a:t>
            </a:r>
            <a:r>
              <a:rPr lang="es-ES" sz="3200" err="1"/>
              <a:t>knowledge</a:t>
            </a:r>
            <a:endParaRPr lang="es-ES" sz="3200"/>
          </a:p>
          <a:p>
            <a:endParaRPr lang="es-ES" sz="36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8CEF8A-98EC-37AA-3891-6A4A83E7F189}"/>
              </a:ext>
            </a:extLst>
          </p:cNvPr>
          <p:cNvSpPr txBox="1"/>
          <p:nvPr/>
        </p:nvSpPr>
        <p:spPr>
          <a:xfrm>
            <a:off x="6576294" y="4002212"/>
            <a:ext cx="64900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err="1"/>
              <a:t>Automation</a:t>
            </a:r>
            <a:r>
              <a:rPr lang="es-ES" sz="3200" b="1"/>
              <a:t> </a:t>
            </a:r>
            <a:r>
              <a:rPr lang="es-ES" sz="3200" err="1"/>
              <a:t>through</a:t>
            </a:r>
            <a:r>
              <a:rPr lang="es-ES" sz="3200" b="1"/>
              <a:t> Digital </a:t>
            </a:r>
            <a:r>
              <a:rPr lang="es-ES" sz="3200" b="1" err="1"/>
              <a:t>solutions</a:t>
            </a:r>
            <a:endParaRPr lang="es-ES" sz="3200" b="1"/>
          </a:p>
          <a:p>
            <a:r>
              <a:rPr lang="es-ES" sz="3200"/>
              <a:t>   </a:t>
            </a:r>
            <a:r>
              <a:rPr lang="es-ES" sz="3200" i="1"/>
              <a:t>Natural </a:t>
            </a:r>
            <a:r>
              <a:rPr lang="es-ES" sz="3200" i="1" err="1"/>
              <a:t>Language</a:t>
            </a:r>
            <a:r>
              <a:rPr lang="es-ES" sz="3200" i="1"/>
              <a:t> Processing</a:t>
            </a:r>
          </a:p>
          <a:p>
            <a:r>
              <a:rPr lang="es-ES" sz="3200" i="1"/>
              <a:t>                              +</a:t>
            </a:r>
          </a:p>
          <a:p>
            <a:r>
              <a:rPr lang="es-ES" sz="3200" i="1"/>
              <a:t>New/</a:t>
            </a:r>
            <a:r>
              <a:rPr lang="es-ES" sz="3200" i="1" err="1"/>
              <a:t>enforced</a:t>
            </a:r>
            <a:r>
              <a:rPr lang="es-ES" sz="3200" i="1"/>
              <a:t> </a:t>
            </a:r>
            <a:r>
              <a:rPr lang="es-ES" sz="3200" i="1" err="1"/>
              <a:t>company</a:t>
            </a:r>
            <a:r>
              <a:rPr lang="es-ES" sz="3200" i="1"/>
              <a:t> </a:t>
            </a:r>
            <a:r>
              <a:rPr lang="es-ES" sz="3200" i="1" err="1"/>
              <a:t>processes</a:t>
            </a:r>
            <a:endParaRPr lang="es-ES" sz="3200" i="1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3A71B65C-C641-8CBA-FAE4-2ADD3EB60CD6}"/>
              </a:ext>
            </a:extLst>
          </p:cNvPr>
          <p:cNvSpPr txBox="1">
            <a:spLocks/>
          </p:cNvSpPr>
          <p:nvPr/>
        </p:nvSpPr>
        <p:spPr bwMode="white">
          <a:xfrm>
            <a:off x="8708590" y="6269222"/>
            <a:ext cx="7479676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>
                <a:solidFill>
                  <a:srgbClr val="0070C0"/>
                </a:solidFill>
              </a:rPr>
              <a:t>S</a:t>
            </a:r>
            <a:r>
              <a:rPr lang="es-ES" sz="3200" b="0">
                <a:solidFill>
                  <a:srgbClr val="0070C0"/>
                </a:solidFill>
              </a:rPr>
              <a:t>ecurity</a:t>
            </a:r>
            <a:r>
              <a:rPr lang="es-ES" sz="3200">
                <a:solidFill>
                  <a:srgbClr val="0070C0"/>
                </a:solidFill>
              </a:rPr>
              <a:t> </a:t>
            </a:r>
            <a:r>
              <a:rPr lang="es-ES" sz="3200" err="1">
                <a:solidFill>
                  <a:srgbClr val="0070C0"/>
                </a:solidFill>
              </a:rPr>
              <a:t>A</a:t>
            </a:r>
            <a:r>
              <a:rPr lang="es-ES" sz="3200" b="0" err="1">
                <a:solidFill>
                  <a:srgbClr val="0070C0"/>
                </a:solidFill>
              </a:rPr>
              <a:t>ssurance</a:t>
            </a:r>
            <a:r>
              <a:rPr lang="es-ES" sz="3200">
                <a:solidFill>
                  <a:srgbClr val="0070C0"/>
                </a:solidFill>
              </a:rPr>
              <a:t> C</a:t>
            </a:r>
            <a:r>
              <a:rPr lang="es-ES" sz="3200" b="0">
                <a:solidFill>
                  <a:srgbClr val="0070C0"/>
                </a:solidFill>
              </a:rPr>
              <a:t>ase</a:t>
            </a:r>
            <a:r>
              <a:rPr lang="es-ES" sz="3200">
                <a:solidFill>
                  <a:srgbClr val="0070C0"/>
                </a:solidFill>
              </a:rPr>
              <a:t> </a:t>
            </a:r>
            <a:r>
              <a:rPr lang="es-ES" sz="3200" err="1">
                <a:solidFill>
                  <a:srgbClr val="0070C0"/>
                </a:solidFill>
              </a:rPr>
              <a:t>Composer</a:t>
            </a:r>
            <a:endParaRPr lang="es-ES" sz="3200">
              <a:solidFill>
                <a:srgbClr val="0070C0"/>
              </a:solidFill>
            </a:endParaRP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7D4F3A2E-4498-AF39-CF83-85E4D8CE1E26}"/>
              </a:ext>
            </a:extLst>
          </p:cNvPr>
          <p:cNvSpPr txBox="1">
            <a:spLocks/>
          </p:cNvSpPr>
          <p:nvPr/>
        </p:nvSpPr>
        <p:spPr bwMode="white">
          <a:xfrm>
            <a:off x="9506818" y="7494286"/>
            <a:ext cx="5002692" cy="145680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>
                <a:solidFill>
                  <a:srgbClr val="0070C0"/>
                </a:solidFill>
              </a:rPr>
              <a:t>Security </a:t>
            </a:r>
            <a:r>
              <a:rPr lang="es-ES" sz="2400" err="1">
                <a:solidFill>
                  <a:srgbClr val="0070C0"/>
                </a:solidFill>
              </a:rPr>
              <a:t>Assurance</a:t>
            </a:r>
            <a:r>
              <a:rPr lang="es-ES" sz="2400">
                <a:solidFill>
                  <a:srgbClr val="0070C0"/>
                </a:solidFill>
              </a:rPr>
              <a:t> Case</a:t>
            </a:r>
          </a:p>
          <a:p>
            <a:pPr algn="ctr"/>
            <a:r>
              <a:rPr lang="es-ES" sz="2400" b="0">
                <a:solidFill>
                  <a:srgbClr val="0070C0"/>
                </a:solidFill>
              </a:rPr>
              <a:t> </a:t>
            </a:r>
            <a:r>
              <a:rPr lang="es-ES" sz="2400" b="0" err="1">
                <a:solidFill>
                  <a:srgbClr val="0070C0"/>
                </a:solidFill>
              </a:rPr>
              <a:t>meets</a:t>
            </a:r>
            <a:endParaRPr lang="es-ES" sz="2400" b="0">
              <a:solidFill>
                <a:srgbClr val="0070C0"/>
              </a:solidFill>
            </a:endParaRPr>
          </a:p>
          <a:p>
            <a:pPr algn="ctr"/>
            <a:r>
              <a:rPr lang="es-ES" sz="2400" err="1">
                <a:solidFill>
                  <a:srgbClr val="0070C0"/>
                </a:solidFill>
              </a:rPr>
              <a:t>Large</a:t>
            </a:r>
            <a:r>
              <a:rPr lang="es-ES" sz="2400">
                <a:solidFill>
                  <a:srgbClr val="0070C0"/>
                </a:solidFill>
              </a:rPr>
              <a:t> </a:t>
            </a:r>
            <a:r>
              <a:rPr lang="es-ES" sz="2400" err="1">
                <a:solidFill>
                  <a:srgbClr val="0070C0"/>
                </a:solidFill>
              </a:rPr>
              <a:t>Language</a:t>
            </a:r>
            <a:r>
              <a:rPr lang="es-ES" sz="2400">
                <a:solidFill>
                  <a:srgbClr val="0070C0"/>
                </a:solidFill>
              </a:rPr>
              <a:t> Models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E4B6032-DD4F-4A0D-46A6-E0E97068E752}"/>
              </a:ext>
            </a:extLst>
          </p:cNvPr>
          <p:cNvGrpSpPr/>
          <p:nvPr/>
        </p:nvGrpSpPr>
        <p:grpSpPr>
          <a:xfrm>
            <a:off x="-3452663" y="1991229"/>
            <a:ext cx="11729678" cy="6231462"/>
            <a:chOff x="-1499557" y="812802"/>
            <a:chExt cx="6687801" cy="3620920"/>
          </a:xfrm>
        </p:grpSpPr>
        <p:pic>
          <p:nvPicPr>
            <p:cNvPr id="16" name="Picture 2" descr="Golden Circle for Organizations - Simon Sinek">
              <a:extLst>
                <a:ext uri="{FF2B5EF4-FFF2-40B4-BE49-F238E27FC236}">
                  <a16:creationId xmlns:a16="http://schemas.microsoft.com/office/drawing/2014/main" id="{D1804849-3697-57DE-DBF0-6DCC76CBDF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4F5F9"/>
                </a:clrFrom>
                <a:clrTo>
                  <a:srgbClr val="F4F5F9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99557" y="812802"/>
              <a:ext cx="5113990" cy="3620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192C01B2-9A5E-C24A-F605-090B90C786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7438" y="906935"/>
              <a:ext cx="2431574" cy="1511744"/>
            </a:xfrm>
            <a:prstGeom prst="straightConnector1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905FA8F5-CB7F-8113-C32F-050DEC7E68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03593" y="2182532"/>
              <a:ext cx="2689547" cy="897359"/>
            </a:xfrm>
            <a:prstGeom prst="straightConnector1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18">
              <a:extLst>
                <a:ext uri="{FF2B5EF4-FFF2-40B4-BE49-F238E27FC236}">
                  <a16:creationId xmlns:a16="http://schemas.microsoft.com/office/drawing/2014/main" id="{FE89FA5F-0BB2-A49B-4E86-21F55106FF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88555" y="3481341"/>
              <a:ext cx="3699689" cy="210725"/>
            </a:xfrm>
            <a:prstGeom prst="straightConnector1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361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 descr="Dinero contorno">
            <a:extLst>
              <a:ext uri="{FF2B5EF4-FFF2-40B4-BE49-F238E27FC236}">
                <a16:creationId xmlns:a16="http://schemas.microsoft.com/office/drawing/2014/main" id="{F8C8AD6C-721D-5492-CC41-C72A74CC96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5640" y="4435438"/>
            <a:ext cx="1828800" cy="1828800"/>
          </a:xfrm>
          <a:prstGeom prst="rect">
            <a:avLst/>
          </a:prstGeom>
        </p:spPr>
      </p:pic>
      <p:pic>
        <p:nvPicPr>
          <p:cNvPr id="12" name="Gráfico 11" descr="Caracol con relleno sólido">
            <a:extLst>
              <a:ext uri="{FF2B5EF4-FFF2-40B4-BE49-F238E27FC236}">
                <a16:creationId xmlns:a16="http://schemas.microsoft.com/office/drawing/2014/main" id="{7323392B-5590-2FD5-BB94-3009E6685DF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5640" y="2810646"/>
            <a:ext cx="1828800" cy="18288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D108388-635D-C3CB-122B-62AFD3589A02}"/>
              </a:ext>
            </a:extLst>
          </p:cNvPr>
          <p:cNvSpPr txBox="1"/>
          <p:nvPr/>
        </p:nvSpPr>
        <p:spPr>
          <a:xfrm>
            <a:off x="6528952" y="4890084"/>
            <a:ext cx="42078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/>
              <a:t>S</a:t>
            </a:r>
            <a:r>
              <a:rPr lang="es-ES" sz="3200"/>
              <a:t>ecurity </a:t>
            </a:r>
            <a:r>
              <a:rPr lang="es-ES" sz="3200" b="1" err="1"/>
              <a:t>A</a:t>
            </a:r>
            <a:r>
              <a:rPr lang="es-ES" sz="3200" err="1"/>
              <a:t>ssurance</a:t>
            </a:r>
            <a:r>
              <a:rPr lang="es-ES" sz="3200"/>
              <a:t> </a:t>
            </a:r>
            <a:r>
              <a:rPr lang="es-ES" sz="3200" b="1"/>
              <a:t>C</a:t>
            </a:r>
            <a:r>
              <a:rPr lang="es-ES" sz="3200"/>
              <a:t>ase</a:t>
            </a:r>
          </a:p>
          <a:p>
            <a:pPr algn="ctr"/>
            <a:r>
              <a:rPr lang="es-ES" sz="3200" err="1"/>
              <a:t>Composer</a:t>
            </a:r>
            <a:endParaRPr lang="es-ES" sz="3200"/>
          </a:p>
        </p:txBody>
      </p:sp>
      <p:pic>
        <p:nvPicPr>
          <p:cNvPr id="15" name="Gráfico 14" descr="Colibrí con relleno sólido">
            <a:extLst>
              <a:ext uri="{FF2B5EF4-FFF2-40B4-BE49-F238E27FC236}">
                <a16:creationId xmlns:a16="http://schemas.microsoft.com/office/drawing/2014/main" id="{6AD4D19C-09EE-2F49-08E9-46076C6F814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81282" y="2810646"/>
            <a:ext cx="1828800" cy="1828800"/>
          </a:xfrm>
          <a:prstGeom prst="rect">
            <a:avLst/>
          </a:prstGeom>
        </p:spPr>
      </p:pic>
      <p:pic>
        <p:nvPicPr>
          <p:cNvPr id="17" name="Gráfico 16" descr="Inteligencia artificial contorno">
            <a:extLst>
              <a:ext uri="{FF2B5EF4-FFF2-40B4-BE49-F238E27FC236}">
                <a16:creationId xmlns:a16="http://schemas.microsoft.com/office/drawing/2014/main" id="{F9EA3C4F-4724-52B7-8664-97D20314139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81282" y="6264238"/>
            <a:ext cx="1828800" cy="1828800"/>
          </a:xfrm>
          <a:prstGeom prst="rect">
            <a:avLst/>
          </a:prstGeom>
        </p:spPr>
      </p:pic>
      <p:pic>
        <p:nvPicPr>
          <p:cNvPr id="19" name="Gráfico 18" descr="Hucha contorno">
            <a:extLst>
              <a:ext uri="{FF2B5EF4-FFF2-40B4-BE49-F238E27FC236}">
                <a16:creationId xmlns:a16="http://schemas.microsoft.com/office/drawing/2014/main" id="{6A7ABD42-39B1-BCA5-DDC8-92AA20BA2FE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2781282" y="4435438"/>
            <a:ext cx="1713652" cy="1713652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196A57EB-6631-7367-7717-85FDEC368EC6}"/>
              </a:ext>
            </a:extLst>
          </p:cNvPr>
          <p:cNvGrpSpPr/>
          <p:nvPr/>
        </p:nvGrpSpPr>
        <p:grpSpPr>
          <a:xfrm>
            <a:off x="2561308" y="6714367"/>
            <a:ext cx="1923132" cy="1514138"/>
            <a:chOff x="1327820" y="3357183"/>
            <a:chExt cx="961566" cy="757069"/>
          </a:xfrm>
        </p:grpSpPr>
        <p:pic>
          <p:nvPicPr>
            <p:cNvPr id="8" name="Gráfico 7" descr="Cabeza con engranajes contorno">
              <a:extLst>
                <a:ext uri="{FF2B5EF4-FFF2-40B4-BE49-F238E27FC236}">
                  <a16:creationId xmlns:a16="http://schemas.microsoft.com/office/drawing/2014/main" id="{E23BF5C1-9B08-9936-73F5-0E0DC70BB82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27820" y="3515360"/>
              <a:ext cx="598892" cy="598892"/>
            </a:xfrm>
            <a:prstGeom prst="rect">
              <a:avLst/>
            </a:prstGeom>
          </p:spPr>
        </p:pic>
        <p:pic>
          <p:nvPicPr>
            <p:cNvPr id="20" name="Gráfico 19" descr="Cabeza con engranajes contorno">
              <a:extLst>
                <a:ext uri="{FF2B5EF4-FFF2-40B4-BE49-F238E27FC236}">
                  <a16:creationId xmlns:a16="http://schemas.microsoft.com/office/drawing/2014/main" id="{EDEA1C33-3EE1-DF3B-3913-33C2C27C438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1832186" y="3589319"/>
              <a:ext cx="457200" cy="457200"/>
            </a:xfrm>
            <a:prstGeom prst="rect">
              <a:avLst/>
            </a:prstGeom>
          </p:spPr>
        </p:pic>
        <p:pic>
          <p:nvPicPr>
            <p:cNvPr id="21" name="Gráfico 20" descr="Cabeza con engranajes contorno">
              <a:extLst>
                <a:ext uri="{FF2B5EF4-FFF2-40B4-BE49-F238E27FC236}">
                  <a16:creationId xmlns:a16="http://schemas.microsoft.com/office/drawing/2014/main" id="{840F784E-5E62-7144-8313-902010FAB52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1674009" y="3357183"/>
              <a:ext cx="316353" cy="316353"/>
            </a:xfrm>
            <a:prstGeom prst="rect">
              <a:avLst/>
            </a:prstGeom>
          </p:spPr>
        </p:pic>
      </p:grpSp>
      <p:pic>
        <p:nvPicPr>
          <p:cNvPr id="16" name="Gráfico 15" descr="Llave inglesa con relleno sólido">
            <a:extLst>
              <a:ext uri="{FF2B5EF4-FFF2-40B4-BE49-F238E27FC236}">
                <a16:creationId xmlns:a16="http://schemas.microsoft.com/office/drawing/2014/main" id="{A5DB94AC-4F28-90E4-ECD1-B511F9D98A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46720" y="6013327"/>
            <a:ext cx="1402080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3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AEA31CF-3831-DADD-6105-EF38F98F5822}"/>
              </a:ext>
            </a:extLst>
          </p:cNvPr>
          <p:cNvSpPr/>
          <p:nvPr/>
        </p:nvSpPr>
        <p:spPr>
          <a:xfrm>
            <a:off x="3718560" y="4554413"/>
            <a:ext cx="15072360" cy="32318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5F40E3-6912-F3E1-8A77-AFE5A85CB987}"/>
              </a:ext>
            </a:extLst>
          </p:cNvPr>
          <p:cNvSpPr txBox="1"/>
          <p:nvPr/>
        </p:nvSpPr>
        <p:spPr>
          <a:xfrm>
            <a:off x="1542924" y="2230700"/>
            <a:ext cx="14662276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4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OB2: </a:t>
            </a:r>
            <a:r>
              <a:rPr lang="en-US" sz="40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Improve assurance evidence correlation for cost-effective re-certification</a:t>
            </a:r>
          </a:p>
          <a:p>
            <a:pPr lvl="1"/>
            <a:endParaRPr lang="en-US" sz="2400" b="1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endParaRPr lang="en-US" sz="2400" b="1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endParaRPr lang="en-US" sz="2400" b="1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endParaRPr lang="en-US" sz="2400" b="1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endParaRPr lang="en-US" sz="2400" b="1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endParaRPr lang="en-US" sz="3600" b="1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896938" lvl="1" indent="-439738"/>
            <a:r>
              <a:rPr lang="en-US" sz="36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KPI:</a:t>
            </a:r>
            <a:r>
              <a:rPr lang="en-US" sz="3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 </a:t>
            </a:r>
          </a:p>
          <a:p>
            <a:pPr lvl="1"/>
            <a:endParaRPr lang="es-ES" sz="240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A8A2576-1888-F11F-C6D6-815A36D1A6E9}"/>
              </a:ext>
            </a:extLst>
          </p:cNvPr>
          <p:cNvGrpSpPr/>
          <p:nvPr/>
        </p:nvGrpSpPr>
        <p:grpSpPr>
          <a:xfrm>
            <a:off x="4139887" y="5143500"/>
            <a:ext cx="11913211" cy="2162297"/>
            <a:chOff x="3134047" y="4938112"/>
            <a:chExt cx="11913211" cy="2162297"/>
          </a:xfrm>
        </p:grpSpPr>
        <p:pic>
          <p:nvPicPr>
            <p:cNvPr id="8" name="Gráfico 7" descr="Cronómetro 33% contorno">
              <a:extLst>
                <a:ext uri="{FF2B5EF4-FFF2-40B4-BE49-F238E27FC236}">
                  <a16:creationId xmlns:a16="http://schemas.microsoft.com/office/drawing/2014/main" id="{82844772-67A4-F092-1882-E064230FE77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34047" y="4938112"/>
              <a:ext cx="1214203" cy="1214203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06A6BFE-AAF6-EEB3-A5FA-A2021BFEEF45}"/>
                </a:ext>
              </a:extLst>
            </p:cNvPr>
            <p:cNvSpPr txBox="1"/>
            <p:nvPr/>
          </p:nvSpPr>
          <p:spPr>
            <a:xfrm>
              <a:off x="4243319" y="5222047"/>
              <a:ext cx="11240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>
                  <a:solidFill>
                    <a:schemeClr val="accent5">
                      <a:lumMod val="75000"/>
                    </a:schemeClr>
                  </a:solidFill>
                </a:rPr>
                <a:t>-15%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86B42537-ABE8-9DCB-7D4D-1F0E3174C8AD}"/>
                </a:ext>
              </a:extLst>
            </p:cNvPr>
            <p:cNvSpPr txBox="1"/>
            <p:nvPr/>
          </p:nvSpPr>
          <p:spPr>
            <a:xfrm>
              <a:off x="5903258" y="5038306"/>
              <a:ext cx="9144000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/>
              <a:r>
                <a:rPr lang="en-US" sz="3200" b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Time</a:t>
              </a:r>
              <a:r>
                <a:rPr lang="en-US" sz="320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of { _______ }  </a:t>
              </a:r>
              <a:r>
                <a:rPr lang="en-US" sz="3200" b="1">
                  <a:latin typeface="Calibri" panose="020F0502020204030204" pitchFamily="34" charset="0"/>
                  <a:ea typeface="Times New Roman" panose="02020603050405020304" pitchFamily="18" charset="0"/>
                </a:rPr>
                <a:t>is </a:t>
              </a:r>
              <a:r>
                <a:rPr lang="en-US" sz="3200" b="1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reduced by 15%</a:t>
              </a:r>
              <a:endParaRPr lang="en-US" sz="3200" b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endParaRPr>
            </a:p>
            <a:p>
              <a:pPr marL="1344613" lvl="1"/>
              <a:endParaRPr lang="en-US" sz="2400" i="1">
                <a:effectLst/>
                <a:latin typeface="Calibri" panose="020F0502020204030204" pitchFamily="34" charset="0"/>
                <a:ea typeface="Times New Roman" panose="02020603050405020304" pitchFamily="18" charset="0"/>
              </a:endParaRPr>
            </a:p>
            <a:p>
              <a:pPr marL="1344613" lvl="1"/>
              <a:r>
                <a:rPr lang="en-US" sz="2400" i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recommendations, selection, configuration, and composition of </a:t>
              </a:r>
              <a:r>
                <a:rPr lang="en-US" sz="2400" b="1" i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assurance case patterns to the specifics of each certification product, process or service</a:t>
              </a:r>
              <a:endParaRPr lang="es-ES" sz="2400" b="1" i="1">
                <a:effectLst/>
                <a:latin typeface="Calibri" panose="020F0502020204030204" pitchFamily="34" charset="0"/>
                <a:ea typeface="Aptos" panose="020B0004020202020204" pitchFamily="34" charset="0"/>
              </a:endParaRPr>
            </a:p>
          </p:txBody>
        </p:sp>
      </p:grpSp>
      <p:sp>
        <p:nvSpPr>
          <p:cNvPr id="11" name="Abrir llave 10">
            <a:extLst>
              <a:ext uri="{FF2B5EF4-FFF2-40B4-BE49-F238E27FC236}">
                <a16:creationId xmlns:a16="http://schemas.microsoft.com/office/drawing/2014/main" id="{321880FC-01EC-E6DA-EF6A-F8F8A2BCFACD}"/>
              </a:ext>
            </a:extLst>
          </p:cNvPr>
          <p:cNvSpPr/>
          <p:nvPr/>
        </p:nvSpPr>
        <p:spPr>
          <a:xfrm>
            <a:off x="7869382" y="6073766"/>
            <a:ext cx="209445" cy="12320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Abrir llave 11">
            <a:extLst>
              <a:ext uri="{FF2B5EF4-FFF2-40B4-BE49-F238E27FC236}">
                <a16:creationId xmlns:a16="http://schemas.microsoft.com/office/drawing/2014/main" id="{8F3BA08D-AC13-A220-5AFD-C387ED2B2AD2}"/>
              </a:ext>
            </a:extLst>
          </p:cNvPr>
          <p:cNvSpPr/>
          <p:nvPr/>
        </p:nvSpPr>
        <p:spPr>
          <a:xfrm rot="10800000">
            <a:off x="15995755" y="6202908"/>
            <a:ext cx="209445" cy="12320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37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08A321-2D7A-DACF-073F-01277FABE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257" y="2065065"/>
            <a:ext cx="9122229" cy="652700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5400">
                <a:solidFill>
                  <a:srgbClr val="3B4804"/>
                </a:solidFill>
              </a:rPr>
              <a:t>… </a:t>
            </a:r>
            <a:r>
              <a:rPr lang="es-ES" sz="5400" b="1" err="1">
                <a:solidFill>
                  <a:srgbClr val="3B4804"/>
                </a:solidFill>
              </a:rPr>
              <a:t>interpret</a:t>
            </a:r>
            <a:r>
              <a:rPr lang="es-ES" sz="5400">
                <a:solidFill>
                  <a:srgbClr val="3B4804"/>
                </a:solidFill>
              </a:rPr>
              <a:t> requirements</a:t>
            </a:r>
          </a:p>
          <a:p>
            <a:pPr marL="0" indent="0">
              <a:lnSpc>
                <a:spcPct val="150000"/>
              </a:lnSpc>
              <a:buNone/>
            </a:pPr>
            <a:endParaRPr lang="es-ES" sz="5400">
              <a:solidFill>
                <a:srgbClr val="3B4804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ES" sz="5400">
                <a:solidFill>
                  <a:srgbClr val="3B4804"/>
                </a:solidFill>
              </a:rPr>
              <a:t>… </a:t>
            </a:r>
            <a:r>
              <a:rPr lang="es-ES" sz="5400" b="1" err="1">
                <a:solidFill>
                  <a:srgbClr val="3B4804"/>
                </a:solidFill>
              </a:rPr>
              <a:t>organize</a:t>
            </a:r>
            <a:r>
              <a:rPr lang="es-ES" sz="5400" b="1">
                <a:solidFill>
                  <a:srgbClr val="3B4804"/>
                </a:solidFill>
              </a:rPr>
              <a:t> </a:t>
            </a:r>
            <a:r>
              <a:rPr lang="es-ES" sz="5400">
                <a:solidFill>
                  <a:srgbClr val="3B4804"/>
                </a:solidFill>
              </a:rPr>
              <a:t>the evidence</a:t>
            </a:r>
          </a:p>
          <a:p>
            <a:pPr marL="0" indent="0">
              <a:lnSpc>
                <a:spcPct val="150000"/>
              </a:lnSpc>
              <a:buNone/>
            </a:pPr>
            <a:endParaRPr lang="es-ES" sz="5400">
              <a:solidFill>
                <a:srgbClr val="3B4804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ES" sz="5400">
                <a:solidFill>
                  <a:srgbClr val="3B4804"/>
                </a:solidFill>
              </a:rPr>
              <a:t>… </a:t>
            </a:r>
            <a:r>
              <a:rPr lang="es-ES" sz="5400" b="1" err="1">
                <a:solidFill>
                  <a:srgbClr val="3B4804"/>
                </a:solidFill>
              </a:rPr>
              <a:t>justify</a:t>
            </a:r>
            <a:r>
              <a:rPr lang="es-ES" sz="5400" b="1">
                <a:solidFill>
                  <a:srgbClr val="3B4804"/>
                </a:solidFill>
              </a:rPr>
              <a:t> </a:t>
            </a:r>
            <a:r>
              <a:rPr lang="es-ES" sz="5400" err="1">
                <a:solidFill>
                  <a:srgbClr val="3B4804"/>
                </a:solidFill>
              </a:rPr>
              <a:t>their</a:t>
            </a:r>
            <a:r>
              <a:rPr lang="es-ES" sz="5400">
                <a:solidFill>
                  <a:srgbClr val="3B4804"/>
                </a:solidFill>
              </a:rPr>
              <a:t> </a:t>
            </a:r>
            <a:r>
              <a:rPr lang="es-ES" sz="5400" err="1">
                <a:solidFill>
                  <a:srgbClr val="3B4804"/>
                </a:solidFill>
              </a:rPr>
              <a:t>fullfilment</a:t>
            </a:r>
            <a:endParaRPr lang="es-ES" sz="5400">
              <a:solidFill>
                <a:srgbClr val="3B480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AEFDD3-A8E0-1602-441B-5C8637672518}"/>
              </a:ext>
            </a:extLst>
          </p:cNvPr>
          <p:cNvSpPr txBox="1"/>
          <p:nvPr/>
        </p:nvSpPr>
        <p:spPr>
          <a:xfrm>
            <a:off x="9144000" y="3207396"/>
            <a:ext cx="912222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700" i="1" err="1">
                <a:solidFill>
                  <a:schemeClr val="bg1">
                    <a:lumMod val="65000"/>
                  </a:schemeClr>
                </a:solidFill>
              </a:rPr>
              <a:t>According</a:t>
            </a:r>
            <a:r>
              <a:rPr lang="es-ES" sz="2700" i="1">
                <a:solidFill>
                  <a:schemeClr val="bg1">
                    <a:lumMod val="65000"/>
                  </a:schemeClr>
                </a:solidFill>
              </a:rPr>
              <a:t> to </a:t>
            </a:r>
            <a:r>
              <a:rPr lang="es-ES" sz="2700" i="1" err="1">
                <a:solidFill>
                  <a:schemeClr val="bg1">
                    <a:lumMod val="65000"/>
                  </a:schemeClr>
                </a:solidFill>
              </a:rPr>
              <a:t>product</a:t>
            </a:r>
            <a:r>
              <a:rPr lang="es-ES" sz="2700" i="1">
                <a:solidFill>
                  <a:schemeClr val="bg1">
                    <a:lumMod val="65000"/>
                  </a:schemeClr>
                </a:solidFill>
              </a:rPr>
              <a:t>/service context and </a:t>
            </a:r>
            <a:r>
              <a:rPr lang="es-ES" sz="2700" i="1" err="1">
                <a:solidFill>
                  <a:schemeClr val="bg1">
                    <a:lumMod val="65000"/>
                  </a:schemeClr>
                </a:solidFill>
              </a:rPr>
              <a:t>characteristics</a:t>
            </a:r>
            <a:endParaRPr lang="es-ES" sz="2700" i="1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5845E80-9908-CF54-C401-D9A6D3D92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5" r="18638"/>
          <a:stretch>
            <a:fillRect/>
          </a:stretch>
        </p:blipFill>
        <p:spPr>
          <a:xfrm>
            <a:off x="1" y="0"/>
            <a:ext cx="7859486" cy="10287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159457C-4A4B-F7BA-37BA-3C5E9099C825}"/>
              </a:ext>
            </a:extLst>
          </p:cNvPr>
          <p:cNvSpPr txBox="1"/>
          <p:nvPr/>
        </p:nvSpPr>
        <p:spPr>
          <a:xfrm>
            <a:off x="5357948" y="4589904"/>
            <a:ext cx="9144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200" err="1">
                <a:solidFill>
                  <a:schemeClr val="bg1">
                    <a:lumMod val="75000"/>
                  </a:schemeClr>
                </a:solidFill>
              </a:rPr>
              <a:t>How</a:t>
            </a:r>
            <a:r>
              <a:rPr lang="es-ES" sz="4200">
                <a:solidFill>
                  <a:schemeClr val="bg1">
                    <a:lumMod val="75000"/>
                  </a:schemeClr>
                </a:solidFill>
              </a:rPr>
              <a:t> to?</a:t>
            </a:r>
          </a:p>
        </p:txBody>
      </p:sp>
    </p:spTree>
    <p:extLst>
      <p:ext uri="{BB962C8B-B14F-4D97-AF65-F5344CB8AC3E}">
        <p14:creationId xmlns:p14="http://schemas.microsoft.com/office/powerpoint/2010/main" val="346714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D20C2-DAB8-B36E-CA14-5636B6FA7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C18FC2-E712-3111-81EE-7EA8CDD1D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542" y="4003160"/>
            <a:ext cx="4513521" cy="3381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6000"/>
              <a:t>Standard</a:t>
            </a:r>
          </a:p>
          <a:p>
            <a:pPr marL="0" indent="0">
              <a:buNone/>
            </a:pPr>
            <a:r>
              <a:rPr lang="es-ES" sz="6000"/>
              <a:t>Requirements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2C8CC75-D661-60A2-0C94-D5923F7AB6F3}"/>
              </a:ext>
            </a:extLst>
          </p:cNvPr>
          <p:cNvSpPr txBox="1">
            <a:spLocks/>
          </p:cNvSpPr>
          <p:nvPr/>
        </p:nvSpPr>
        <p:spPr>
          <a:xfrm>
            <a:off x="7684689" y="3807521"/>
            <a:ext cx="4181252" cy="1690577"/>
          </a:xfrm>
          <a:prstGeom prst="rect">
            <a:avLst/>
          </a:prstGeom>
        </p:spPr>
        <p:txBody>
          <a:bodyPr vert="horz" lIns="137160" tIns="68580" rIns="137160" bIns="6858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6000" err="1"/>
              <a:t>Product</a:t>
            </a:r>
            <a:r>
              <a:rPr lang="es-ES" sz="6000"/>
              <a:t> / Service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D6F6178-E6B4-704A-9545-5EF6A7B10375}"/>
              </a:ext>
            </a:extLst>
          </p:cNvPr>
          <p:cNvSpPr txBox="1">
            <a:spLocks/>
          </p:cNvSpPr>
          <p:nvPr/>
        </p:nvSpPr>
        <p:spPr>
          <a:xfrm>
            <a:off x="13128568" y="4489598"/>
            <a:ext cx="3588491" cy="1307805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800"/>
              <a:t>Evidence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8C056523-870E-0C77-E1FF-0CBD8C20AAE2}"/>
              </a:ext>
            </a:extLst>
          </p:cNvPr>
          <p:cNvSpPr/>
          <p:nvPr/>
        </p:nvSpPr>
        <p:spPr>
          <a:xfrm>
            <a:off x="3923414" y="1772532"/>
            <a:ext cx="10669773" cy="2055189"/>
          </a:xfrm>
          <a:custGeom>
            <a:avLst/>
            <a:gdLst>
              <a:gd name="connsiteX0" fmla="*/ 0 w 7113182"/>
              <a:gd name="connsiteY0" fmla="*/ 881028 h 1370126"/>
              <a:gd name="connsiteX1" fmla="*/ 3955312 w 7113182"/>
              <a:gd name="connsiteY1" fmla="*/ 9158 h 1370126"/>
              <a:gd name="connsiteX2" fmla="*/ 7113182 w 7113182"/>
              <a:gd name="connsiteY2" fmla="*/ 1370126 h 137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3182" h="1370126">
                <a:moveTo>
                  <a:pt x="0" y="881028"/>
                </a:moveTo>
                <a:cubicBezTo>
                  <a:pt x="1384891" y="404335"/>
                  <a:pt x="2769782" y="-72358"/>
                  <a:pt x="3955312" y="9158"/>
                </a:cubicBezTo>
                <a:cubicBezTo>
                  <a:pt x="5140842" y="90674"/>
                  <a:pt x="6558517" y="1106084"/>
                  <a:pt x="7113182" y="1370126"/>
                </a:cubicBezTo>
              </a:path>
            </a:pathLst>
          </a:custGeom>
          <a:noFill/>
          <a:ln w="76200"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</p:spTree>
    <p:extLst>
      <p:ext uri="{BB962C8B-B14F-4D97-AF65-F5344CB8AC3E}">
        <p14:creationId xmlns:p14="http://schemas.microsoft.com/office/powerpoint/2010/main" val="4041266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71603-49F4-337E-D2CB-26B769355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E5C5380-6B2C-EA5E-5B81-D8724A739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42744">
            <a:off x="5040855" y="4977467"/>
            <a:ext cx="9242211" cy="4593843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036A96-8D69-7A4F-FDCF-EFF644C82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542" y="4003160"/>
            <a:ext cx="4513521" cy="3381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6000"/>
              <a:t>Standard</a:t>
            </a:r>
          </a:p>
          <a:p>
            <a:pPr marL="0" indent="0">
              <a:buNone/>
            </a:pPr>
            <a:r>
              <a:rPr lang="es-ES" sz="6000"/>
              <a:t>Requirements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8EA04C8-4C7F-B381-C0A2-3BC7653B8854}"/>
              </a:ext>
            </a:extLst>
          </p:cNvPr>
          <p:cNvSpPr txBox="1">
            <a:spLocks/>
          </p:cNvSpPr>
          <p:nvPr/>
        </p:nvSpPr>
        <p:spPr>
          <a:xfrm>
            <a:off x="7684689" y="3807521"/>
            <a:ext cx="4181252" cy="1690577"/>
          </a:xfrm>
          <a:prstGeom prst="rect">
            <a:avLst/>
          </a:prstGeom>
        </p:spPr>
        <p:txBody>
          <a:bodyPr vert="horz" lIns="137160" tIns="68580" rIns="137160" bIns="6858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6000" err="1"/>
              <a:t>Product</a:t>
            </a:r>
            <a:r>
              <a:rPr lang="es-ES" sz="6000"/>
              <a:t> / Service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D49D018-85FA-2C72-6538-BDCF91307406}"/>
              </a:ext>
            </a:extLst>
          </p:cNvPr>
          <p:cNvSpPr txBox="1">
            <a:spLocks/>
          </p:cNvSpPr>
          <p:nvPr/>
        </p:nvSpPr>
        <p:spPr>
          <a:xfrm>
            <a:off x="13128568" y="4489598"/>
            <a:ext cx="3588491" cy="1307805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800"/>
              <a:t>Evidence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ACF6B7F2-8398-874B-B44C-89BE5FED7C80}"/>
              </a:ext>
            </a:extLst>
          </p:cNvPr>
          <p:cNvSpPr/>
          <p:nvPr/>
        </p:nvSpPr>
        <p:spPr>
          <a:xfrm>
            <a:off x="3923414" y="1772532"/>
            <a:ext cx="10669773" cy="2055189"/>
          </a:xfrm>
          <a:custGeom>
            <a:avLst/>
            <a:gdLst>
              <a:gd name="connsiteX0" fmla="*/ 0 w 7113182"/>
              <a:gd name="connsiteY0" fmla="*/ 881028 h 1370126"/>
              <a:gd name="connsiteX1" fmla="*/ 3955312 w 7113182"/>
              <a:gd name="connsiteY1" fmla="*/ 9158 h 1370126"/>
              <a:gd name="connsiteX2" fmla="*/ 7113182 w 7113182"/>
              <a:gd name="connsiteY2" fmla="*/ 1370126 h 137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3182" h="1370126">
                <a:moveTo>
                  <a:pt x="0" y="881028"/>
                </a:moveTo>
                <a:cubicBezTo>
                  <a:pt x="1384891" y="404335"/>
                  <a:pt x="2769782" y="-72358"/>
                  <a:pt x="3955312" y="9158"/>
                </a:cubicBezTo>
                <a:cubicBezTo>
                  <a:pt x="5140842" y="90674"/>
                  <a:pt x="6558517" y="1106084"/>
                  <a:pt x="7113182" y="1370126"/>
                </a:cubicBezTo>
              </a:path>
            </a:pathLst>
          </a:custGeom>
          <a:noFill/>
          <a:ln w="76200"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</p:spTree>
    <p:extLst>
      <p:ext uri="{BB962C8B-B14F-4D97-AF65-F5344CB8AC3E}">
        <p14:creationId xmlns:p14="http://schemas.microsoft.com/office/powerpoint/2010/main" val="1615697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0DD28-08C6-AD9B-37EA-2125D2873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2EBF57C-F3F2-6DFA-3F4F-7F8D60F0F0E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</a:blip>
          <a:srcRect l="7448" r="50000"/>
          <a:stretch>
            <a:fillRect/>
          </a:stretch>
        </p:blipFill>
        <p:spPr>
          <a:xfrm flipH="1">
            <a:off x="-2" y="0"/>
            <a:ext cx="6566049" cy="10287000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7A471B43-C4BC-B6EC-E9EE-6FF2BF295C4A}"/>
              </a:ext>
            </a:extLst>
          </p:cNvPr>
          <p:cNvGrpSpPr/>
          <p:nvPr/>
        </p:nvGrpSpPr>
        <p:grpSpPr>
          <a:xfrm>
            <a:off x="8667180" y="3910278"/>
            <a:ext cx="7787681" cy="5561631"/>
            <a:chOff x="6577051" y="2223146"/>
            <a:chExt cx="4606491" cy="3289760"/>
          </a:xfrm>
        </p:grpSpPr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4AE110BA-0ACC-CA0C-61DB-8350A02DC8F8}"/>
                </a:ext>
              </a:extLst>
            </p:cNvPr>
            <p:cNvGrpSpPr/>
            <p:nvPr/>
          </p:nvGrpSpPr>
          <p:grpSpPr>
            <a:xfrm>
              <a:off x="7087284" y="2327381"/>
              <a:ext cx="3253337" cy="3185525"/>
              <a:chOff x="4918070" y="3215067"/>
              <a:chExt cx="795128" cy="778554"/>
            </a:xfrm>
          </p:grpSpPr>
          <p:grpSp>
            <p:nvGrpSpPr>
              <p:cNvPr id="12" name="Gráfico 25" descr="Diagrama de red contorno">
                <a:extLst>
                  <a:ext uri="{FF2B5EF4-FFF2-40B4-BE49-F238E27FC236}">
                    <a16:creationId xmlns:a16="http://schemas.microsoft.com/office/drawing/2014/main" id="{7B7123ED-E731-D048-C302-A22D3B05A131}"/>
                  </a:ext>
                </a:extLst>
              </p:cNvPr>
              <p:cNvGrpSpPr/>
              <p:nvPr/>
            </p:nvGrpSpPr>
            <p:grpSpPr>
              <a:xfrm rot="10800000">
                <a:off x="5290326" y="3215067"/>
                <a:ext cx="350673" cy="350673"/>
                <a:chOff x="5290326" y="3190235"/>
                <a:chExt cx="350673" cy="350673"/>
              </a:xfrm>
              <a:solidFill>
                <a:schemeClr val="tx1"/>
              </a:solidFill>
            </p:grpSpPr>
            <p:sp>
              <p:nvSpPr>
                <p:cNvPr id="14" name="Forma libre: forma 13">
                  <a:extLst>
                    <a:ext uri="{FF2B5EF4-FFF2-40B4-BE49-F238E27FC236}">
                      <a16:creationId xmlns:a16="http://schemas.microsoft.com/office/drawing/2014/main" id="{207DC721-114B-5A3A-2460-3304C22AB597}"/>
                    </a:ext>
                  </a:extLst>
                </p:cNvPr>
                <p:cNvSpPr/>
                <p:nvPr/>
              </p:nvSpPr>
              <p:spPr>
                <a:xfrm>
                  <a:off x="5377995" y="3221177"/>
                  <a:ext cx="175336" cy="288790"/>
                </a:xfrm>
                <a:custGeom>
                  <a:avLst/>
                  <a:gdLst>
                    <a:gd name="connsiteX0" fmla="*/ 175337 w 175336"/>
                    <a:gd name="connsiteY0" fmla="*/ 139238 h 288790"/>
                    <a:gd name="connsiteX1" fmla="*/ 92825 w 175336"/>
                    <a:gd name="connsiteY1" fmla="*/ 139238 h 288790"/>
                    <a:gd name="connsiteX2" fmla="*/ 92825 w 175336"/>
                    <a:gd name="connsiteY2" fmla="*/ 0 h 288790"/>
                    <a:gd name="connsiteX3" fmla="*/ 0 w 175336"/>
                    <a:gd name="connsiteY3" fmla="*/ 0 h 288790"/>
                    <a:gd name="connsiteX4" fmla="*/ 0 w 175336"/>
                    <a:gd name="connsiteY4" fmla="*/ 10314 h 288790"/>
                    <a:gd name="connsiteX5" fmla="*/ 82512 w 175336"/>
                    <a:gd name="connsiteY5" fmla="*/ 10314 h 288790"/>
                    <a:gd name="connsiteX6" fmla="*/ 82512 w 175336"/>
                    <a:gd name="connsiteY6" fmla="*/ 139238 h 288790"/>
                    <a:gd name="connsiteX7" fmla="*/ 0 w 175336"/>
                    <a:gd name="connsiteY7" fmla="*/ 139238 h 288790"/>
                    <a:gd name="connsiteX8" fmla="*/ 0 w 175336"/>
                    <a:gd name="connsiteY8" fmla="*/ 149552 h 288790"/>
                    <a:gd name="connsiteX9" fmla="*/ 82512 w 175336"/>
                    <a:gd name="connsiteY9" fmla="*/ 149552 h 288790"/>
                    <a:gd name="connsiteX10" fmla="*/ 82512 w 175336"/>
                    <a:gd name="connsiteY10" fmla="*/ 278476 h 288790"/>
                    <a:gd name="connsiteX11" fmla="*/ 0 w 175336"/>
                    <a:gd name="connsiteY11" fmla="*/ 278476 h 288790"/>
                    <a:gd name="connsiteX12" fmla="*/ 0 w 175336"/>
                    <a:gd name="connsiteY12" fmla="*/ 288790 h 288790"/>
                    <a:gd name="connsiteX13" fmla="*/ 92825 w 175336"/>
                    <a:gd name="connsiteY13" fmla="*/ 288790 h 288790"/>
                    <a:gd name="connsiteX14" fmla="*/ 92825 w 175336"/>
                    <a:gd name="connsiteY14" fmla="*/ 149552 h 288790"/>
                    <a:gd name="connsiteX15" fmla="*/ 175337 w 175336"/>
                    <a:gd name="connsiteY15" fmla="*/ 149552 h 288790"/>
                    <a:gd name="connsiteX16" fmla="*/ 175337 w 175336"/>
                    <a:gd name="connsiteY16" fmla="*/ 139238 h 288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5336" h="288790">
                      <a:moveTo>
                        <a:pt x="175337" y="139238"/>
                      </a:moveTo>
                      <a:lnTo>
                        <a:pt x="92825" y="139238"/>
                      </a:lnTo>
                      <a:lnTo>
                        <a:pt x="92825" y="0"/>
                      </a:lnTo>
                      <a:lnTo>
                        <a:pt x="0" y="0"/>
                      </a:lnTo>
                      <a:lnTo>
                        <a:pt x="0" y="10314"/>
                      </a:lnTo>
                      <a:lnTo>
                        <a:pt x="82512" y="10314"/>
                      </a:lnTo>
                      <a:lnTo>
                        <a:pt x="82512" y="139238"/>
                      </a:lnTo>
                      <a:lnTo>
                        <a:pt x="0" y="139238"/>
                      </a:lnTo>
                      <a:lnTo>
                        <a:pt x="0" y="149552"/>
                      </a:lnTo>
                      <a:lnTo>
                        <a:pt x="82512" y="149552"/>
                      </a:lnTo>
                      <a:lnTo>
                        <a:pt x="82512" y="278476"/>
                      </a:lnTo>
                      <a:lnTo>
                        <a:pt x="0" y="278476"/>
                      </a:lnTo>
                      <a:lnTo>
                        <a:pt x="0" y="288790"/>
                      </a:lnTo>
                      <a:lnTo>
                        <a:pt x="92825" y="288790"/>
                      </a:lnTo>
                      <a:lnTo>
                        <a:pt x="92825" y="149552"/>
                      </a:lnTo>
                      <a:lnTo>
                        <a:pt x="175337" y="149552"/>
                      </a:lnTo>
                      <a:lnTo>
                        <a:pt x="175337" y="13923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21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2700"/>
                </a:p>
              </p:txBody>
            </p:sp>
            <p:sp>
              <p:nvSpPr>
                <p:cNvPr id="18" name="Forma libre: forma 17">
                  <a:extLst>
                    <a:ext uri="{FF2B5EF4-FFF2-40B4-BE49-F238E27FC236}">
                      <a16:creationId xmlns:a16="http://schemas.microsoft.com/office/drawing/2014/main" id="{CB2B6DD8-D25C-5F7C-0648-166B533CC2EF}"/>
                    </a:ext>
                  </a:extLst>
                </p:cNvPr>
                <p:cNvSpPr/>
                <p:nvPr/>
              </p:nvSpPr>
              <p:spPr>
                <a:xfrm>
                  <a:off x="5290326" y="3190235"/>
                  <a:ext cx="72197" cy="72197"/>
                </a:xfrm>
                <a:custGeom>
                  <a:avLst/>
                  <a:gdLst>
                    <a:gd name="connsiteX0" fmla="*/ 61884 w 72197"/>
                    <a:gd name="connsiteY0" fmla="*/ 61884 h 72197"/>
                    <a:gd name="connsiteX1" fmla="*/ 10314 w 72197"/>
                    <a:gd name="connsiteY1" fmla="*/ 61884 h 72197"/>
                    <a:gd name="connsiteX2" fmla="*/ 10314 w 72197"/>
                    <a:gd name="connsiteY2" fmla="*/ 10314 h 72197"/>
                    <a:gd name="connsiteX3" fmla="*/ 61884 w 72197"/>
                    <a:gd name="connsiteY3" fmla="*/ 10314 h 72197"/>
                    <a:gd name="connsiteX4" fmla="*/ 0 w 72197"/>
                    <a:gd name="connsiteY4" fmla="*/ 0 h 72197"/>
                    <a:gd name="connsiteX5" fmla="*/ 0 w 72197"/>
                    <a:gd name="connsiteY5" fmla="*/ 72198 h 72197"/>
                    <a:gd name="connsiteX6" fmla="*/ 72198 w 72197"/>
                    <a:gd name="connsiteY6" fmla="*/ 72198 h 72197"/>
                    <a:gd name="connsiteX7" fmla="*/ 72198 w 72197"/>
                    <a:gd name="connsiteY7" fmla="*/ 0 h 72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197" h="72197">
                      <a:moveTo>
                        <a:pt x="61884" y="61884"/>
                      </a:moveTo>
                      <a:lnTo>
                        <a:pt x="10314" y="61884"/>
                      </a:lnTo>
                      <a:lnTo>
                        <a:pt x="10314" y="10314"/>
                      </a:lnTo>
                      <a:lnTo>
                        <a:pt x="61884" y="10314"/>
                      </a:lnTo>
                      <a:close/>
                      <a:moveTo>
                        <a:pt x="0" y="0"/>
                      </a:moveTo>
                      <a:lnTo>
                        <a:pt x="0" y="72198"/>
                      </a:lnTo>
                      <a:lnTo>
                        <a:pt x="72198" y="72198"/>
                      </a:lnTo>
                      <a:lnTo>
                        <a:pt x="72198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21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2700"/>
                </a:p>
              </p:txBody>
            </p:sp>
            <p:sp>
              <p:nvSpPr>
                <p:cNvPr id="19" name="Forma libre: forma 18">
                  <a:extLst>
                    <a:ext uri="{FF2B5EF4-FFF2-40B4-BE49-F238E27FC236}">
                      <a16:creationId xmlns:a16="http://schemas.microsoft.com/office/drawing/2014/main" id="{15F2BFD2-B8FE-390C-9F1C-75F609DBF0E4}"/>
                    </a:ext>
                  </a:extLst>
                </p:cNvPr>
                <p:cNvSpPr/>
                <p:nvPr/>
              </p:nvSpPr>
              <p:spPr>
                <a:xfrm>
                  <a:off x="5290326" y="3329473"/>
                  <a:ext cx="72197" cy="72197"/>
                </a:xfrm>
                <a:custGeom>
                  <a:avLst/>
                  <a:gdLst>
                    <a:gd name="connsiteX0" fmla="*/ 61884 w 72197"/>
                    <a:gd name="connsiteY0" fmla="*/ 61884 h 72197"/>
                    <a:gd name="connsiteX1" fmla="*/ 10314 w 72197"/>
                    <a:gd name="connsiteY1" fmla="*/ 61884 h 72197"/>
                    <a:gd name="connsiteX2" fmla="*/ 10314 w 72197"/>
                    <a:gd name="connsiteY2" fmla="*/ 10314 h 72197"/>
                    <a:gd name="connsiteX3" fmla="*/ 61884 w 72197"/>
                    <a:gd name="connsiteY3" fmla="*/ 10314 h 72197"/>
                    <a:gd name="connsiteX4" fmla="*/ 0 w 72197"/>
                    <a:gd name="connsiteY4" fmla="*/ 0 h 72197"/>
                    <a:gd name="connsiteX5" fmla="*/ 0 w 72197"/>
                    <a:gd name="connsiteY5" fmla="*/ 72198 h 72197"/>
                    <a:gd name="connsiteX6" fmla="*/ 72198 w 72197"/>
                    <a:gd name="connsiteY6" fmla="*/ 72198 h 72197"/>
                    <a:gd name="connsiteX7" fmla="*/ 72198 w 72197"/>
                    <a:gd name="connsiteY7" fmla="*/ 0 h 72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197" h="72197">
                      <a:moveTo>
                        <a:pt x="61884" y="61884"/>
                      </a:moveTo>
                      <a:lnTo>
                        <a:pt x="10314" y="61884"/>
                      </a:lnTo>
                      <a:lnTo>
                        <a:pt x="10314" y="10314"/>
                      </a:lnTo>
                      <a:lnTo>
                        <a:pt x="61884" y="10314"/>
                      </a:lnTo>
                      <a:close/>
                      <a:moveTo>
                        <a:pt x="0" y="0"/>
                      </a:moveTo>
                      <a:lnTo>
                        <a:pt x="0" y="72198"/>
                      </a:lnTo>
                      <a:lnTo>
                        <a:pt x="72198" y="72198"/>
                      </a:lnTo>
                      <a:lnTo>
                        <a:pt x="72198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21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2700"/>
                </a:p>
              </p:txBody>
            </p:sp>
            <p:sp>
              <p:nvSpPr>
                <p:cNvPr id="20" name="Forma libre: forma 19">
                  <a:extLst>
                    <a:ext uri="{FF2B5EF4-FFF2-40B4-BE49-F238E27FC236}">
                      <a16:creationId xmlns:a16="http://schemas.microsoft.com/office/drawing/2014/main" id="{7BA1F5CE-06FC-B374-0C07-D9540875F22B}"/>
                    </a:ext>
                  </a:extLst>
                </p:cNvPr>
                <p:cNvSpPr/>
                <p:nvPr/>
              </p:nvSpPr>
              <p:spPr>
                <a:xfrm>
                  <a:off x="5290326" y="3468711"/>
                  <a:ext cx="72197" cy="72197"/>
                </a:xfrm>
                <a:custGeom>
                  <a:avLst/>
                  <a:gdLst>
                    <a:gd name="connsiteX0" fmla="*/ 61884 w 72197"/>
                    <a:gd name="connsiteY0" fmla="*/ 61884 h 72197"/>
                    <a:gd name="connsiteX1" fmla="*/ 10314 w 72197"/>
                    <a:gd name="connsiteY1" fmla="*/ 61884 h 72197"/>
                    <a:gd name="connsiteX2" fmla="*/ 10314 w 72197"/>
                    <a:gd name="connsiteY2" fmla="*/ 10314 h 72197"/>
                    <a:gd name="connsiteX3" fmla="*/ 61884 w 72197"/>
                    <a:gd name="connsiteY3" fmla="*/ 10314 h 72197"/>
                    <a:gd name="connsiteX4" fmla="*/ 0 w 72197"/>
                    <a:gd name="connsiteY4" fmla="*/ 0 h 72197"/>
                    <a:gd name="connsiteX5" fmla="*/ 0 w 72197"/>
                    <a:gd name="connsiteY5" fmla="*/ 72198 h 72197"/>
                    <a:gd name="connsiteX6" fmla="*/ 72198 w 72197"/>
                    <a:gd name="connsiteY6" fmla="*/ 72198 h 72197"/>
                    <a:gd name="connsiteX7" fmla="*/ 72198 w 72197"/>
                    <a:gd name="connsiteY7" fmla="*/ 0 h 72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197" h="72197">
                      <a:moveTo>
                        <a:pt x="61884" y="61884"/>
                      </a:moveTo>
                      <a:lnTo>
                        <a:pt x="10314" y="61884"/>
                      </a:lnTo>
                      <a:lnTo>
                        <a:pt x="10314" y="10314"/>
                      </a:lnTo>
                      <a:lnTo>
                        <a:pt x="61884" y="10314"/>
                      </a:lnTo>
                      <a:close/>
                      <a:moveTo>
                        <a:pt x="0" y="0"/>
                      </a:moveTo>
                      <a:lnTo>
                        <a:pt x="0" y="72198"/>
                      </a:lnTo>
                      <a:lnTo>
                        <a:pt x="72198" y="72198"/>
                      </a:lnTo>
                      <a:lnTo>
                        <a:pt x="72198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21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2700"/>
                </a:p>
              </p:txBody>
            </p:sp>
            <p:sp>
              <p:nvSpPr>
                <p:cNvPr id="21" name="Forma libre: forma 20">
                  <a:extLst>
                    <a:ext uri="{FF2B5EF4-FFF2-40B4-BE49-F238E27FC236}">
                      <a16:creationId xmlns:a16="http://schemas.microsoft.com/office/drawing/2014/main" id="{41912984-B0CF-2ABA-D95F-A63DB65C2E69}"/>
                    </a:ext>
                  </a:extLst>
                </p:cNvPr>
                <p:cNvSpPr/>
                <p:nvPr/>
              </p:nvSpPr>
              <p:spPr>
                <a:xfrm>
                  <a:off x="5568802" y="3329473"/>
                  <a:ext cx="72197" cy="72197"/>
                </a:xfrm>
                <a:custGeom>
                  <a:avLst/>
                  <a:gdLst>
                    <a:gd name="connsiteX0" fmla="*/ 61884 w 72197"/>
                    <a:gd name="connsiteY0" fmla="*/ 61884 h 72197"/>
                    <a:gd name="connsiteX1" fmla="*/ 10314 w 72197"/>
                    <a:gd name="connsiteY1" fmla="*/ 61884 h 72197"/>
                    <a:gd name="connsiteX2" fmla="*/ 10314 w 72197"/>
                    <a:gd name="connsiteY2" fmla="*/ 10314 h 72197"/>
                    <a:gd name="connsiteX3" fmla="*/ 61884 w 72197"/>
                    <a:gd name="connsiteY3" fmla="*/ 10314 h 72197"/>
                    <a:gd name="connsiteX4" fmla="*/ 0 w 72197"/>
                    <a:gd name="connsiteY4" fmla="*/ 0 h 72197"/>
                    <a:gd name="connsiteX5" fmla="*/ 0 w 72197"/>
                    <a:gd name="connsiteY5" fmla="*/ 72198 h 72197"/>
                    <a:gd name="connsiteX6" fmla="*/ 72198 w 72197"/>
                    <a:gd name="connsiteY6" fmla="*/ 72198 h 72197"/>
                    <a:gd name="connsiteX7" fmla="*/ 72198 w 72197"/>
                    <a:gd name="connsiteY7" fmla="*/ 0 h 72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197" h="72197">
                      <a:moveTo>
                        <a:pt x="61884" y="61884"/>
                      </a:moveTo>
                      <a:lnTo>
                        <a:pt x="10314" y="61884"/>
                      </a:lnTo>
                      <a:lnTo>
                        <a:pt x="10314" y="10314"/>
                      </a:lnTo>
                      <a:lnTo>
                        <a:pt x="61884" y="10314"/>
                      </a:lnTo>
                      <a:close/>
                      <a:moveTo>
                        <a:pt x="0" y="0"/>
                      </a:moveTo>
                      <a:lnTo>
                        <a:pt x="0" y="72198"/>
                      </a:lnTo>
                      <a:lnTo>
                        <a:pt x="72198" y="72198"/>
                      </a:lnTo>
                      <a:lnTo>
                        <a:pt x="72198" y="0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21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2700"/>
                </a:p>
              </p:txBody>
            </p:sp>
          </p:grpSp>
          <p:pic>
            <p:nvPicPr>
              <p:cNvPr id="27" name="Gráfico 26" descr="Diagrama de red contorno">
                <a:extLst>
                  <a:ext uri="{FF2B5EF4-FFF2-40B4-BE49-F238E27FC236}">
                    <a16:creationId xmlns:a16="http://schemas.microsoft.com/office/drawing/2014/main" id="{F822A2D7-3C1A-00A8-80B7-24886B6D41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0800000">
                <a:off x="5218129" y="3498552"/>
                <a:ext cx="495069" cy="495069"/>
              </a:xfrm>
              <a:prstGeom prst="rect">
                <a:avLst/>
              </a:prstGeom>
            </p:spPr>
          </p:pic>
          <p:grpSp>
            <p:nvGrpSpPr>
              <p:cNvPr id="4" name="Gráfico 24" descr="Diagrama de red contorno">
                <a:extLst>
                  <a:ext uri="{FF2B5EF4-FFF2-40B4-BE49-F238E27FC236}">
                    <a16:creationId xmlns:a16="http://schemas.microsoft.com/office/drawing/2014/main" id="{61471A7D-ECED-E66E-65F9-2C67799B48B6}"/>
                  </a:ext>
                </a:extLst>
              </p:cNvPr>
              <p:cNvGrpSpPr/>
              <p:nvPr/>
            </p:nvGrpSpPr>
            <p:grpSpPr>
              <a:xfrm rot="10800000">
                <a:off x="4918070" y="3342915"/>
                <a:ext cx="455954" cy="455955"/>
                <a:chOff x="4918070" y="3342916"/>
                <a:chExt cx="455954" cy="455955"/>
              </a:xfrm>
              <a:solidFill>
                <a:schemeClr val="tx2">
                  <a:lumMod val="75000"/>
                </a:schemeClr>
              </a:solidFill>
            </p:grpSpPr>
            <p:sp>
              <p:nvSpPr>
                <p:cNvPr id="6" name="Forma libre: forma 5">
                  <a:extLst>
                    <a:ext uri="{FF2B5EF4-FFF2-40B4-BE49-F238E27FC236}">
                      <a16:creationId xmlns:a16="http://schemas.microsoft.com/office/drawing/2014/main" id="{376F179C-1F9D-15C5-0D60-6893CD2CEBCD}"/>
                    </a:ext>
                  </a:extLst>
                </p:cNvPr>
                <p:cNvSpPr/>
                <p:nvPr/>
              </p:nvSpPr>
              <p:spPr>
                <a:xfrm>
                  <a:off x="5032058" y="3383148"/>
                  <a:ext cx="227977" cy="375492"/>
                </a:xfrm>
                <a:custGeom>
                  <a:avLst/>
                  <a:gdLst>
                    <a:gd name="connsiteX0" fmla="*/ 227977 w 227977"/>
                    <a:gd name="connsiteY0" fmla="*/ 181041 h 375492"/>
                    <a:gd name="connsiteX1" fmla="*/ 120694 w 227977"/>
                    <a:gd name="connsiteY1" fmla="*/ 181041 h 375492"/>
                    <a:gd name="connsiteX2" fmla="*/ 120694 w 227977"/>
                    <a:gd name="connsiteY2" fmla="*/ 0 h 375492"/>
                    <a:gd name="connsiteX3" fmla="*/ 0 w 227977"/>
                    <a:gd name="connsiteY3" fmla="*/ 0 h 375492"/>
                    <a:gd name="connsiteX4" fmla="*/ 0 w 227977"/>
                    <a:gd name="connsiteY4" fmla="*/ 13410 h 375492"/>
                    <a:gd name="connsiteX5" fmla="*/ 107284 w 227977"/>
                    <a:gd name="connsiteY5" fmla="*/ 13410 h 375492"/>
                    <a:gd name="connsiteX6" fmla="*/ 107284 w 227977"/>
                    <a:gd name="connsiteY6" fmla="*/ 181041 h 375492"/>
                    <a:gd name="connsiteX7" fmla="*/ 0 w 227977"/>
                    <a:gd name="connsiteY7" fmla="*/ 181041 h 375492"/>
                    <a:gd name="connsiteX8" fmla="*/ 0 w 227977"/>
                    <a:gd name="connsiteY8" fmla="*/ 194451 h 375492"/>
                    <a:gd name="connsiteX9" fmla="*/ 107284 w 227977"/>
                    <a:gd name="connsiteY9" fmla="*/ 194451 h 375492"/>
                    <a:gd name="connsiteX10" fmla="*/ 107284 w 227977"/>
                    <a:gd name="connsiteY10" fmla="*/ 362082 h 375492"/>
                    <a:gd name="connsiteX11" fmla="*/ 0 w 227977"/>
                    <a:gd name="connsiteY11" fmla="*/ 362082 h 375492"/>
                    <a:gd name="connsiteX12" fmla="*/ 0 w 227977"/>
                    <a:gd name="connsiteY12" fmla="*/ 375492 h 375492"/>
                    <a:gd name="connsiteX13" fmla="*/ 120694 w 227977"/>
                    <a:gd name="connsiteY13" fmla="*/ 375492 h 375492"/>
                    <a:gd name="connsiteX14" fmla="*/ 120694 w 227977"/>
                    <a:gd name="connsiteY14" fmla="*/ 194451 h 375492"/>
                    <a:gd name="connsiteX15" fmla="*/ 227977 w 227977"/>
                    <a:gd name="connsiteY15" fmla="*/ 194451 h 375492"/>
                    <a:gd name="connsiteX16" fmla="*/ 227977 w 227977"/>
                    <a:gd name="connsiteY16" fmla="*/ 181041 h 375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7977" h="375492">
                      <a:moveTo>
                        <a:pt x="227977" y="181041"/>
                      </a:moveTo>
                      <a:lnTo>
                        <a:pt x="120694" y="181041"/>
                      </a:lnTo>
                      <a:lnTo>
                        <a:pt x="120694" y="0"/>
                      </a:lnTo>
                      <a:lnTo>
                        <a:pt x="0" y="0"/>
                      </a:lnTo>
                      <a:lnTo>
                        <a:pt x="0" y="13410"/>
                      </a:lnTo>
                      <a:lnTo>
                        <a:pt x="107284" y="13410"/>
                      </a:lnTo>
                      <a:lnTo>
                        <a:pt x="107284" y="181041"/>
                      </a:lnTo>
                      <a:lnTo>
                        <a:pt x="0" y="181041"/>
                      </a:lnTo>
                      <a:lnTo>
                        <a:pt x="0" y="194451"/>
                      </a:lnTo>
                      <a:lnTo>
                        <a:pt x="107284" y="194451"/>
                      </a:lnTo>
                      <a:lnTo>
                        <a:pt x="107284" y="362082"/>
                      </a:lnTo>
                      <a:lnTo>
                        <a:pt x="0" y="362082"/>
                      </a:lnTo>
                      <a:lnTo>
                        <a:pt x="0" y="375492"/>
                      </a:lnTo>
                      <a:lnTo>
                        <a:pt x="120694" y="375492"/>
                      </a:lnTo>
                      <a:lnTo>
                        <a:pt x="120694" y="194451"/>
                      </a:lnTo>
                      <a:lnTo>
                        <a:pt x="227977" y="194451"/>
                      </a:lnTo>
                      <a:lnTo>
                        <a:pt x="227977" y="181041"/>
                      </a:lnTo>
                      <a:close/>
                    </a:path>
                  </a:pathLst>
                </a:custGeom>
                <a:solidFill>
                  <a:schemeClr val="tx2">
                    <a:lumMod val="50000"/>
                    <a:lumOff val="50000"/>
                  </a:schemeClr>
                </a:solidFill>
                <a:ln w="273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2700"/>
                </a:p>
              </p:txBody>
            </p:sp>
            <p:sp>
              <p:nvSpPr>
                <p:cNvPr id="7" name="Forma libre: forma 6">
                  <a:extLst>
                    <a:ext uri="{FF2B5EF4-FFF2-40B4-BE49-F238E27FC236}">
                      <a16:creationId xmlns:a16="http://schemas.microsoft.com/office/drawing/2014/main" id="{61087C03-3B9A-2A18-F63C-2AF648B1492A}"/>
                    </a:ext>
                  </a:extLst>
                </p:cNvPr>
                <p:cNvSpPr/>
                <p:nvPr/>
              </p:nvSpPr>
              <p:spPr>
                <a:xfrm>
                  <a:off x="4918070" y="3342916"/>
                  <a:ext cx="93873" cy="93873"/>
                </a:xfrm>
                <a:custGeom>
                  <a:avLst/>
                  <a:gdLst>
                    <a:gd name="connsiteX0" fmla="*/ 80463 w 93873"/>
                    <a:gd name="connsiteY0" fmla="*/ 80463 h 93873"/>
                    <a:gd name="connsiteX1" fmla="*/ 13410 w 93873"/>
                    <a:gd name="connsiteY1" fmla="*/ 80463 h 93873"/>
                    <a:gd name="connsiteX2" fmla="*/ 13410 w 93873"/>
                    <a:gd name="connsiteY2" fmla="*/ 13410 h 93873"/>
                    <a:gd name="connsiteX3" fmla="*/ 80463 w 93873"/>
                    <a:gd name="connsiteY3" fmla="*/ 13410 h 93873"/>
                    <a:gd name="connsiteX4" fmla="*/ 0 w 93873"/>
                    <a:gd name="connsiteY4" fmla="*/ 0 h 93873"/>
                    <a:gd name="connsiteX5" fmla="*/ 0 w 93873"/>
                    <a:gd name="connsiteY5" fmla="*/ 93873 h 93873"/>
                    <a:gd name="connsiteX6" fmla="*/ 93873 w 93873"/>
                    <a:gd name="connsiteY6" fmla="*/ 93873 h 93873"/>
                    <a:gd name="connsiteX7" fmla="*/ 93873 w 93873"/>
                    <a:gd name="connsiteY7" fmla="*/ 0 h 93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3873" h="93873">
                      <a:moveTo>
                        <a:pt x="80463" y="80463"/>
                      </a:moveTo>
                      <a:lnTo>
                        <a:pt x="13410" y="80463"/>
                      </a:lnTo>
                      <a:lnTo>
                        <a:pt x="13410" y="13410"/>
                      </a:lnTo>
                      <a:lnTo>
                        <a:pt x="80463" y="13410"/>
                      </a:lnTo>
                      <a:close/>
                      <a:moveTo>
                        <a:pt x="0" y="0"/>
                      </a:moveTo>
                      <a:lnTo>
                        <a:pt x="0" y="93873"/>
                      </a:lnTo>
                      <a:lnTo>
                        <a:pt x="93873" y="93873"/>
                      </a:lnTo>
                      <a:lnTo>
                        <a:pt x="93873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273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2700"/>
                </a:p>
              </p:txBody>
            </p:sp>
            <p:sp>
              <p:nvSpPr>
                <p:cNvPr id="8" name="Forma libre: forma 7">
                  <a:extLst>
                    <a:ext uri="{FF2B5EF4-FFF2-40B4-BE49-F238E27FC236}">
                      <a16:creationId xmlns:a16="http://schemas.microsoft.com/office/drawing/2014/main" id="{8378C2D3-C16D-FF7A-AE39-9D86B3BAFAB4}"/>
                    </a:ext>
                  </a:extLst>
                </p:cNvPr>
                <p:cNvSpPr/>
                <p:nvPr/>
              </p:nvSpPr>
              <p:spPr>
                <a:xfrm>
                  <a:off x="4918070" y="3523957"/>
                  <a:ext cx="93873" cy="93873"/>
                </a:xfrm>
                <a:custGeom>
                  <a:avLst/>
                  <a:gdLst>
                    <a:gd name="connsiteX0" fmla="*/ 80463 w 93873"/>
                    <a:gd name="connsiteY0" fmla="*/ 80463 h 93873"/>
                    <a:gd name="connsiteX1" fmla="*/ 13410 w 93873"/>
                    <a:gd name="connsiteY1" fmla="*/ 80463 h 93873"/>
                    <a:gd name="connsiteX2" fmla="*/ 13410 w 93873"/>
                    <a:gd name="connsiteY2" fmla="*/ 13410 h 93873"/>
                    <a:gd name="connsiteX3" fmla="*/ 80463 w 93873"/>
                    <a:gd name="connsiteY3" fmla="*/ 13410 h 93873"/>
                    <a:gd name="connsiteX4" fmla="*/ 0 w 93873"/>
                    <a:gd name="connsiteY4" fmla="*/ 0 h 93873"/>
                    <a:gd name="connsiteX5" fmla="*/ 0 w 93873"/>
                    <a:gd name="connsiteY5" fmla="*/ 93873 h 93873"/>
                    <a:gd name="connsiteX6" fmla="*/ 93873 w 93873"/>
                    <a:gd name="connsiteY6" fmla="*/ 93873 h 93873"/>
                    <a:gd name="connsiteX7" fmla="*/ 93873 w 93873"/>
                    <a:gd name="connsiteY7" fmla="*/ 0 h 93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3873" h="93873">
                      <a:moveTo>
                        <a:pt x="80463" y="80463"/>
                      </a:moveTo>
                      <a:lnTo>
                        <a:pt x="13410" y="80463"/>
                      </a:lnTo>
                      <a:lnTo>
                        <a:pt x="13410" y="13410"/>
                      </a:lnTo>
                      <a:lnTo>
                        <a:pt x="80463" y="13410"/>
                      </a:lnTo>
                      <a:close/>
                      <a:moveTo>
                        <a:pt x="0" y="0"/>
                      </a:moveTo>
                      <a:lnTo>
                        <a:pt x="0" y="93873"/>
                      </a:lnTo>
                      <a:lnTo>
                        <a:pt x="93873" y="93873"/>
                      </a:lnTo>
                      <a:lnTo>
                        <a:pt x="93873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273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2700"/>
                </a:p>
              </p:txBody>
            </p:sp>
            <p:sp>
              <p:nvSpPr>
                <p:cNvPr id="10" name="Forma libre: forma 9">
                  <a:extLst>
                    <a:ext uri="{FF2B5EF4-FFF2-40B4-BE49-F238E27FC236}">
                      <a16:creationId xmlns:a16="http://schemas.microsoft.com/office/drawing/2014/main" id="{4E3BA40F-4E3F-7B67-595D-B7D5C56C1848}"/>
                    </a:ext>
                  </a:extLst>
                </p:cNvPr>
                <p:cNvSpPr/>
                <p:nvPr/>
              </p:nvSpPr>
              <p:spPr>
                <a:xfrm>
                  <a:off x="4918070" y="3704998"/>
                  <a:ext cx="93873" cy="93873"/>
                </a:xfrm>
                <a:custGeom>
                  <a:avLst/>
                  <a:gdLst>
                    <a:gd name="connsiteX0" fmla="*/ 80463 w 93873"/>
                    <a:gd name="connsiteY0" fmla="*/ 80463 h 93873"/>
                    <a:gd name="connsiteX1" fmla="*/ 13410 w 93873"/>
                    <a:gd name="connsiteY1" fmla="*/ 80463 h 93873"/>
                    <a:gd name="connsiteX2" fmla="*/ 13410 w 93873"/>
                    <a:gd name="connsiteY2" fmla="*/ 13410 h 93873"/>
                    <a:gd name="connsiteX3" fmla="*/ 80463 w 93873"/>
                    <a:gd name="connsiteY3" fmla="*/ 13410 h 93873"/>
                    <a:gd name="connsiteX4" fmla="*/ 0 w 93873"/>
                    <a:gd name="connsiteY4" fmla="*/ 0 h 93873"/>
                    <a:gd name="connsiteX5" fmla="*/ 0 w 93873"/>
                    <a:gd name="connsiteY5" fmla="*/ 93873 h 93873"/>
                    <a:gd name="connsiteX6" fmla="*/ 93873 w 93873"/>
                    <a:gd name="connsiteY6" fmla="*/ 93873 h 93873"/>
                    <a:gd name="connsiteX7" fmla="*/ 93873 w 93873"/>
                    <a:gd name="connsiteY7" fmla="*/ 0 h 93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3873" h="93873">
                      <a:moveTo>
                        <a:pt x="80463" y="80463"/>
                      </a:moveTo>
                      <a:lnTo>
                        <a:pt x="13410" y="80463"/>
                      </a:lnTo>
                      <a:lnTo>
                        <a:pt x="13410" y="13410"/>
                      </a:lnTo>
                      <a:lnTo>
                        <a:pt x="80463" y="13410"/>
                      </a:lnTo>
                      <a:close/>
                      <a:moveTo>
                        <a:pt x="0" y="0"/>
                      </a:moveTo>
                      <a:lnTo>
                        <a:pt x="0" y="93873"/>
                      </a:lnTo>
                      <a:lnTo>
                        <a:pt x="93873" y="93873"/>
                      </a:lnTo>
                      <a:lnTo>
                        <a:pt x="93873" y="0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273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2700"/>
                </a:p>
              </p:txBody>
            </p:sp>
            <p:sp>
              <p:nvSpPr>
                <p:cNvPr id="11" name="Forma libre: forma 10">
                  <a:extLst>
                    <a:ext uri="{FF2B5EF4-FFF2-40B4-BE49-F238E27FC236}">
                      <a16:creationId xmlns:a16="http://schemas.microsoft.com/office/drawing/2014/main" id="{1904EF9D-9D0C-29DD-7FD8-D25582F22ADA}"/>
                    </a:ext>
                  </a:extLst>
                </p:cNvPr>
                <p:cNvSpPr/>
                <p:nvPr/>
              </p:nvSpPr>
              <p:spPr>
                <a:xfrm>
                  <a:off x="5280151" y="3523957"/>
                  <a:ext cx="93873" cy="93873"/>
                </a:xfrm>
                <a:custGeom>
                  <a:avLst/>
                  <a:gdLst>
                    <a:gd name="connsiteX0" fmla="*/ 80463 w 93873"/>
                    <a:gd name="connsiteY0" fmla="*/ 80463 h 93873"/>
                    <a:gd name="connsiteX1" fmla="*/ 13410 w 93873"/>
                    <a:gd name="connsiteY1" fmla="*/ 80463 h 93873"/>
                    <a:gd name="connsiteX2" fmla="*/ 13410 w 93873"/>
                    <a:gd name="connsiteY2" fmla="*/ 13410 h 93873"/>
                    <a:gd name="connsiteX3" fmla="*/ 80463 w 93873"/>
                    <a:gd name="connsiteY3" fmla="*/ 13410 h 93873"/>
                    <a:gd name="connsiteX4" fmla="*/ 0 w 93873"/>
                    <a:gd name="connsiteY4" fmla="*/ 0 h 93873"/>
                    <a:gd name="connsiteX5" fmla="*/ 0 w 93873"/>
                    <a:gd name="connsiteY5" fmla="*/ 93873 h 93873"/>
                    <a:gd name="connsiteX6" fmla="*/ 93873 w 93873"/>
                    <a:gd name="connsiteY6" fmla="*/ 93873 h 93873"/>
                    <a:gd name="connsiteX7" fmla="*/ 93873 w 93873"/>
                    <a:gd name="connsiteY7" fmla="*/ 0 h 93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3873" h="93873">
                      <a:moveTo>
                        <a:pt x="80463" y="80463"/>
                      </a:moveTo>
                      <a:lnTo>
                        <a:pt x="13410" y="80463"/>
                      </a:lnTo>
                      <a:lnTo>
                        <a:pt x="13410" y="13410"/>
                      </a:lnTo>
                      <a:lnTo>
                        <a:pt x="80463" y="13410"/>
                      </a:lnTo>
                      <a:close/>
                      <a:moveTo>
                        <a:pt x="0" y="0"/>
                      </a:moveTo>
                      <a:lnTo>
                        <a:pt x="0" y="93873"/>
                      </a:lnTo>
                      <a:lnTo>
                        <a:pt x="93873" y="93873"/>
                      </a:lnTo>
                      <a:lnTo>
                        <a:pt x="93873" y="0"/>
                      </a:lnTo>
                      <a:close/>
                    </a:path>
                  </a:pathLst>
                </a:custGeom>
                <a:solidFill>
                  <a:srgbClr val="D93372"/>
                </a:solidFill>
                <a:ln w="273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2700"/>
                </a:p>
              </p:txBody>
            </p:sp>
          </p:grpSp>
        </p:grp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81034793-F9ED-002E-4B2E-3286FDD4560A}"/>
                </a:ext>
              </a:extLst>
            </p:cNvPr>
            <p:cNvSpPr txBox="1"/>
            <p:nvPr/>
          </p:nvSpPr>
          <p:spPr>
            <a:xfrm>
              <a:off x="6577051" y="3181609"/>
              <a:ext cx="744521" cy="382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err="1">
                  <a:solidFill>
                    <a:srgbClr val="D93372"/>
                  </a:solidFill>
                </a:rPr>
                <a:t>Claim</a:t>
              </a:r>
              <a:endParaRPr lang="es-ES" sz="3600" b="1">
                <a:solidFill>
                  <a:srgbClr val="D93372"/>
                </a:solidFill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DF2D5882-E045-D23F-8AAA-4ABD5EBBB9C0}"/>
                </a:ext>
              </a:extLst>
            </p:cNvPr>
            <p:cNvSpPr txBox="1"/>
            <p:nvPr/>
          </p:nvSpPr>
          <p:spPr>
            <a:xfrm>
              <a:off x="7689705" y="2403783"/>
              <a:ext cx="1137072" cy="382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i="1" err="1">
                  <a:solidFill>
                    <a:srgbClr val="9966FF"/>
                  </a:solidFill>
                </a:rPr>
                <a:t>SubClaim</a:t>
              </a:r>
              <a:endParaRPr lang="es-ES" sz="3600" i="1">
                <a:solidFill>
                  <a:srgbClr val="9966FF"/>
                </a:solidFill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96C8C767-9D51-0C66-336E-8155E049DA44}"/>
                </a:ext>
              </a:extLst>
            </p:cNvPr>
            <p:cNvSpPr txBox="1"/>
            <p:nvPr/>
          </p:nvSpPr>
          <p:spPr>
            <a:xfrm>
              <a:off x="10108519" y="2223146"/>
              <a:ext cx="1075023" cy="382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i="1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Evidence</a:t>
              </a:r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AC52347E-2BE3-A402-E599-89CAD2751F3E}"/>
                </a:ext>
              </a:extLst>
            </p:cNvPr>
            <p:cNvSpPr txBox="1"/>
            <p:nvPr/>
          </p:nvSpPr>
          <p:spPr>
            <a:xfrm>
              <a:off x="7094265" y="4624535"/>
              <a:ext cx="1217858" cy="382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i="1" err="1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Argument</a:t>
              </a:r>
              <a:endParaRPr lang="es-ES" sz="3600" i="1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ACF887E-1C50-FF74-1786-37133C30DA61}"/>
              </a:ext>
            </a:extLst>
          </p:cNvPr>
          <p:cNvSpPr/>
          <p:nvPr/>
        </p:nvSpPr>
        <p:spPr>
          <a:xfrm>
            <a:off x="6566047" y="815091"/>
            <a:ext cx="7446369" cy="1828800"/>
          </a:xfrm>
          <a:prstGeom prst="rect">
            <a:avLst/>
          </a:prstGeom>
          <a:solidFill>
            <a:srgbClr val="7695C1">
              <a:alpha val="63000"/>
            </a:srgbClr>
          </a:solidFill>
          <a:ln>
            <a:solidFill>
              <a:srgbClr val="A7BB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/>
              <a:t>Security </a:t>
            </a:r>
            <a:r>
              <a:rPr lang="es-ES" sz="4800" b="1" u="sng" err="1"/>
              <a:t>Assurance</a:t>
            </a:r>
            <a:r>
              <a:rPr lang="es-ES" sz="4800" b="1" u="sng"/>
              <a:t> Case</a:t>
            </a:r>
          </a:p>
        </p:txBody>
      </p:sp>
    </p:spTree>
    <p:extLst>
      <p:ext uri="{BB962C8B-B14F-4D97-AF65-F5344CB8AC3E}">
        <p14:creationId xmlns:p14="http://schemas.microsoft.com/office/powerpoint/2010/main" val="656421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C134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1ACEDCC42E344484675BEEABA459FA" ma:contentTypeVersion="16" ma:contentTypeDescription="Crear nuevo documento." ma:contentTypeScope="" ma:versionID="a92f267c63828371cb3315f9d3be3538">
  <xsd:schema xmlns:xsd="http://www.w3.org/2001/XMLSchema" xmlns:xs="http://www.w3.org/2001/XMLSchema" xmlns:p="http://schemas.microsoft.com/office/2006/metadata/properties" xmlns:ns2="6a8888c6-ebc5-4bcf-bc48-737e74a898fd" xmlns:ns3="1612be3d-53bd-42e8-bb33-13b880559e27" targetNamespace="http://schemas.microsoft.com/office/2006/metadata/properties" ma:root="true" ma:fieldsID="0aa13909c9061b4c44923dc0ebd42529" ns2:_="" ns3:_="">
    <xsd:import namespace="6a8888c6-ebc5-4bcf-bc48-737e74a898fd"/>
    <xsd:import namespace="1612be3d-53bd-42e8-bb33-13b880559e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888c6-ebc5-4bcf-bc48-737e74a898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ddd764ea-f358-4c72-bc2f-0d3f8bd676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2be3d-53bd-42e8-bb33-13b880559e2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44072b4-0aca-4dd0-89b3-d7444af82e87}" ma:internalName="TaxCatchAll" ma:showField="CatchAllData" ma:web="1612be3d-53bd-42e8-bb33-13b880559e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8888c6-ebc5-4bcf-bc48-737e74a898fd">
      <Terms xmlns="http://schemas.microsoft.com/office/infopath/2007/PartnerControls"/>
    </lcf76f155ced4ddcb4097134ff3c332f>
    <TaxCatchAll xmlns="1612be3d-53bd-42e8-bb33-13b880559e27" xsi:nil="true"/>
  </documentManagement>
</p:properties>
</file>

<file path=customXml/itemProps1.xml><?xml version="1.0" encoding="utf-8"?>
<ds:datastoreItem xmlns:ds="http://schemas.openxmlformats.org/officeDocument/2006/customXml" ds:itemID="{CF62E56F-6DD5-4BD8-A81E-B4979945F166}">
  <ds:schemaRefs>
    <ds:schemaRef ds:uri="1612be3d-53bd-42e8-bb33-13b880559e27"/>
    <ds:schemaRef ds:uri="6a8888c6-ebc5-4bcf-bc48-737e74a898f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FAB33A8-D69F-4A31-A7BC-60F64C3013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05E85A-16FA-4AD5-8405-51EEDFC545A6}">
  <ds:schemaRefs>
    <ds:schemaRef ds:uri="1612be3d-53bd-42e8-bb33-13b880559e27"/>
    <ds:schemaRef ds:uri="6a8888c6-ebc5-4bcf-bc48-737e74a898f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48141450-2387-4aca-b41f-19cd6be9dd3c}" enabled="1" method="Standard" siteId="{adf10e2b-b6e9-41d6-be2f-c12bb566019c}" removed="0"/>
  <clbl:label id="{b235b67c-bf48-4671-b1a1-da444c1bef66}" enabled="0" method="" siteId="{b235b67c-bf48-4671-b1a1-da444c1bef6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Application>Microsoft Office PowerPoint</Application>
  <PresentationFormat>Custom</PresentationFormat>
  <Slides>18</Slides>
  <Notes>18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revision>1</cp:revision>
  <dcterms:created xsi:type="dcterms:W3CDTF">2023-07-27T02:15:19Z</dcterms:created>
  <dcterms:modified xsi:type="dcterms:W3CDTF">2026-06-10T14:27:15Z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0x010100131ACEDCC42E344484675BEEABA459FA</vt:lpwstr>
  </property>
  <property fmtid="{D5CDD505-2E9C-101B-9397-08002B2CF9AE}" pid="3" name="MediaServiceImageTags">
    <vt:lpwstr/>
  </property>
  <property fmtid="{D5CDD505-2E9C-101B-9397-08002B2CF9AE}" pid="4" name="DocumentInfoFinished">
    <vt:lpwstr>True</vt:lpwstr>
  </property>
</Properties>
</file>