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38"/>
  </p:notesMasterIdLst>
  <p:sldIdLst>
    <p:sldId id="256" r:id="rId5"/>
    <p:sldId id="1928" r:id="rId6"/>
    <p:sldId id="273" r:id="rId7"/>
    <p:sldId id="1929" r:id="rId8"/>
    <p:sldId id="1977" r:id="rId9"/>
    <p:sldId id="1978" r:id="rId10"/>
    <p:sldId id="1968" r:id="rId11"/>
    <p:sldId id="1970" r:id="rId12"/>
    <p:sldId id="1969" r:id="rId13"/>
    <p:sldId id="1971" r:id="rId14"/>
    <p:sldId id="1973" r:id="rId15"/>
    <p:sldId id="1974" r:id="rId16"/>
    <p:sldId id="1979" r:id="rId17"/>
    <p:sldId id="1987" r:id="rId18"/>
    <p:sldId id="1988" r:id="rId19"/>
    <p:sldId id="1989" r:id="rId20"/>
    <p:sldId id="1990" r:id="rId21"/>
    <p:sldId id="1991" r:id="rId22"/>
    <p:sldId id="1992" r:id="rId23"/>
    <p:sldId id="1993" r:id="rId24"/>
    <p:sldId id="1994" r:id="rId25"/>
    <p:sldId id="1995" r:id="rId26"/>
    <p:sldId id="1984" r:id="rId27"/>
    <p:sldId id="1976" r:id="rId28"/>
    <p:sldId id="1980" r:id="rId29"/>
    <p:sldId id="1972" r:id="rId30"/>
    <p:sldId id="1985" r:id="rId31"/>
    <p:sldId id="1986" r:id="rId32"/>
    <p:sldId id="1981" r:id="rId33"/>
    <p:sldId id="1975" r:id="rId34"/>
    <p:sldId id="1982" r:id="rId35"/>
    <p:sldId id="1983" r:id="rId36"/>
    <p:sldId id="293" r:id="rId37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73D"/>
    <a:srgbClr val="73A1C1"/>
    <a:srgbClr val="F2FCFE"/>
    <a:srgbClr val="68C6F9"/>
    <a:srgbClr val="0C134F"/>
    <a:srgbClr val="130048"/>
    <a:srgbClr val="150050"/>
    <a:srgbClr val="3A0CA3"/>
    <a:srgbClr val="7209B7"/>
    <a:srgbClr val="E8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9557A-CED8-4B32-AE4E-A68517668039}" v="392" dt="2026-06-10T10:03:56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2" autoAdjust="0"/>
    <p:restoredTop sz="96416" autoAdjust="0"/>
  </p:normalViewPr>
  <p:slideViewPr>
    <p:cSldViewPr snapToGrid="0">
      <p:cViewPr varScale="1">
        <p:scale>
          <a:sx n="37" d="100"/>
          <a:sy n="37" d="100"/>
        </p:scale>
        <p:origin x="464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Walid Amro" userId="16502deb-9cc8-405d-8259-07e4c7c835a7" providerId="ADAL" clId="{5DC7AE8A-8F8E-4A28-A196-F760AC81C09E}"/>
    <pc:docChg chg="undo custSel addSld delSld modSld sldOrd delMainMaster delSection modSection">
      <pc:chgData name="Ahmed Walid Amro" userId="16502deb-9cc8-405d-8259-07e4c7c835a7" providerId="ADAL" clId="{5DC7AE8A-8F8E-4A28-A196-F760AC81C09E}" dt="2026-06-10T10:04:13.654" v="4583" actId="20577"/>
      <pc:docMkLst>
        <pc:docMk/>
      </pc:docMkLst>
      <pc:sldChg chg="modSp add del mod">
        <pc:chgData name="Ahmed Walid Amro" userId="16502deb-9cc8-405d-8259-07e4c7c835a7" providerId="ADAL" clId="{5DC7AE8A-8F8E-4A28-A196-F760AC81C09E}" dt="2026-06-05T11:12:02.692" v="122" actId="47"/>
        <pc:sldMkLst>
          <pc:docMk/>
          <pc:sldMk cId="1958247696" sldId="256"/>
        </pc:sldMkLst>
        <pc:spChg chg="mod">
          <ac:chgData name="Ahmed Walid Amro" userId="16502deb-9cc8-405d-8259-07e4c7c835a7" providerId="ADAL" clId="{5DC7AE8A-8F8E-4A28-A196-F760AC81C09E}" dt="2026-06-05T11:11:18.004" v="77" actId="113"/>
          <ac:spMkLst>
            <pc:docMk/>
            <pc:sldMk cId="1958247696" sldId="256"/>
            <ac:spMk id="8" creationId="{61E9AA89-9BBD-9031-7687-B497273F3D51}"/>
          </ac:spMkLst>
        </pc:spChg>
      </pc:sldChg>
      <pc:sldChg chg="addSp delSp modSp add del mod setBg delAnim delDesignElem">
        <pc:chgData name="Ahmed Walid Amro" userId="16502deb-9cc8-405d-8259-07e4c7c835a7" providerId="ADAL" clId="{5DC7AE8A-8F8E-4A28-A196-F760AC81C09E}" dt="2026-06-09T12:10:34.822" v="551" actId="47"/>
        <pc:sldMkLst>
          <pc:docMk/>
          <pc:sldMk cId="0" sldId="262"/>
        </pc:sldMkLst>
        <pc:spChg chg="del mod">
          <ac:chgData name="Ahmed Walid Amro" userId="16502deb-9cc8-405d-8259-07e4c7c835a7" providerId="ADAL" clId="{5DC7AE8A-8F8E-4A28-A196-F760AC81C09E}" dt="2026-06-09T12:07:43.353" v="474" actId="21"/>
          <ac:spMkLst>
            <pc:docMk/>
            <pc:sldMk cId="0" sldId="262"/>
            <ac:spMk id="3" creationId="{00000000-0000-0000-0000-000000000000}"/>
          </ac:spMkLst>
        </pc:spChg>
        <pc:spChg chg="del mod">
          <ac:chgData name="Ahmed Walid Amro" userId="16502deb-9cc8-405d-8259-07e4c7c835a7" providerId="ADAL" clId="{5DC7AE8A-8F8E-4A28-A196-F760AC81C09E}" dt="2026-06-09T12:07:43.353" v="474" actId="21"/>
          <ac:spMkLst>
            <pc:docMk/>
            <pc:sldMk cId="0" sldId="262"/>
            <ac:spMk id="4" creationId="{DA4E890D-C45A-4DA5-71DF-41C126903E49}"/>
          </ac:spMkLst>
        </pc:spChg>
        <pc:spChg chg="add mod">
          <ac:chgData name="Ahmed Walid Amro" userId="16502deb-9cc8-405d-8259-07e4c7c835a7" providerId="ADAL" clId="{5DC7AE8A-8F8E-4A28-A196-F760AC81C09E}" dt="2026-06-09T12:07:43.353" v="474" actId="21"/>
          <ac:spMkLst>
            <pc:docMk/>
            <pc:sldMk cId="0" sldId="262"/>
            <ac:spMk id="6" creationId="{4B60BDC1-0E59-9EA8-EB73-7F24F3789344}"/>
          </ac:spMkLst>
        </pc:spChg>
        <pc:spChg chg="add mod">
          <ac:chgData name="Ahmed Walid Amro" userId="16502deb-9cc8-405d-8259-07e4c7c835a7" providerId="ADAL" clId="{5DC7AE8A-8F8E-4A28-A196-F760AC81C09E}" dt="2026-06-09T12:07:43.353" v="474" actId="21"/>
          <ac:spMkLst>
            <pc:docMk/>
            <pc:sldMk cId="0" sldId="262"/>
            <ac:spMk id="8" creationId="{1FE33861-2F38-B80A-2C16-4572B4983E73}"/>
          </ac:spMkLst>
        </pc:spChg>
        <pc:spChg chg="del">
          <ac:chgData name="Ahmed Walid Amro" userId="16502deb-9cc8-405d-8259-07e4c7c835a7" providerId="ADAL" clId="{5DC7AE8A-8F8E-4A28-A196-F760AC81C09E}" dt="2026-06-09T12:07:32.460" v="471"/>
          <ac:spMkLst>
            <pc:docMk/>
            <pc:sldMk cId="0" sldId="262"/>
            <ac:spMk id="10" creationId="{10F24D38-B79E-44B4-830E-043F45D96DC2}"/>
          </ac:spMkLst>
        </pc:spChg>
        <pc:cxnChg chg="del">
          <ac:chgData name="Ahmed Walid Amro" userId="16502deb-9cc8-405d-8259-07e4c7c835a7" providerId="ADAL" clId="{5DC7AE8A-8F8E-4A28-A196-F760AC81C09E}" dt="2026-06-09T12:07:32.460" v="471"/>
          <ac:cxnSpMkLst>
            <pc:docMk/>
            <pc:sldMk cId="0" sldId="262"/>
            <ac:cxnSpMk id="12" creationId="{FC469874-256B-45B3-A79C-7591B4BA1ECC}"/>
          </ac:cxnSpMkLst>
        </pc:cxnChg>
      </pc:sldChg>
      <pc:sldChg chg="modSp add mod">
        <pc:chgData name="Ahmed Walid Amro" userId="16502deb-9cc8-405d-8259-07e4c7c835a7" providerId="ADAL" clId="{5DC7AE8A-8F8E-4A28-A196-F760AC81C09E}" dt="2026-06-09T12:10:18.981" v="549" actId="1076"/>
        <pc:sldMkLst>
          <pc:docMk/>
          <pc:sldMk cId="2338363759" sldId="273"/>
        </pc:sldMkLst>
        <pc:spChg chg="mod">
          <ac:chgData name="Ahmed Walid Amro" userId="16502deb-9cc8-405d-8259-07e4c7c835a7" providerId="ADAL" clId="{5DC7AE8A-8F8E-4A28-A196-F760AC81C09E}" dt="2026-06-09T12:10:18.981" v="549" actId="1076"/>
          <ac:spMkLst>
            <pc:docMk/>
            <pc:sldMk cId="2338363759" sldId="273"/>
            <ac:spMk id="8" creationId="{C54A75E6-5922-8488-E7B6-75E8C20EE40B}"/>
          </ac:spMkLst>
        </pc:spChg>
      </pc:sldChg>
      <pc:sldChg chg="add">
        <pc:chgData name="Ahmed Walid Amro" userId="16502deb-9cc8-405d-8259-07e4c7c835a7" providerId="ADAL" clId="{5DC7AE8A-8F8E-4A28-A196-F760AC81C09E}" dt="2026-06-09T13:43:03.197" v="3887"/>
        <pc:sldMkLst>
          <pc:docMk/>
          <pc:sldMk cId="4179801545" sldId="293"/>
        </pc:sldMkLst>
      </pc:sldChg>
      <pc:sldChg chg="delSp modSp add del mod setBg delDesignElem">
        <pc:chgData name="Ahmed Walid Amro" userId="16502deb-9cc8-405d-8259-07e4c7c835a7" providerId="ADAL" clId="{5DC7AE8A-8F8E-4A28-A196-F760AC81C09E}" dt="2026-06-09T13:19:31.671" v="3106" actId="20577"/>
        <pc:sldMkLst>
          <pc:docMk/>
          <pc:sldMk cId="185465385" sldId="1928"/>
        </pc:sldMkLst>
        <pc:graphicFrameChg chg="mod modGraphic">
          <ac:chgData name="Ahmed Walid Amro" userId="16502deb-9cc8-405d-8259-07e4c7c835a7" providerId="ADAL" clId="{5DC7AE8A-8F8E-4A28-A196-F760AC81C09E}" dt="2026-06-09T13:19:31.671" v="3106" actId="20577"/>
          <ac:graphicFrameMkLst>
            <pc:docMk/>
            <pc:sldMk cId="185465385" sldId="1928"/>
            <ac:graphicFrameMk id="30" creationId="{64D04929-8AA6-A776-BB59-3B4868467BC3}"/>
          </ac:graphicFrameMkLst>
        </pc:graphicFrameChg>
      </pc:sldChg>
      <pc:sldChg chg="addSp delSp modSp add mod ord modAnim">
        <pc:chgData name="Ahmed Walid Amro" userId="16502deb-9cc8-405d-8259-07e4c7c835a7" providerId="ADAL" clId="{5DC7AE8A-8F8E-4A28-A196-F760AC81C09E}" dt="2026-06-10T08:32:53.202" v="3891"/>
        <pc:sldMkLst>
          <pc:docMk/>
          <pc:sldMk cId="3418988627" sldId="1929"/>
        </pc:sldMkLst>
        <pc:spChg chg="add mod">
          <ac:chgData name="Ahmed Walid Amro" userId="16502deb-9cc8-405d-8259-07e4c7c835a7" providerId="ADAL" clId="{5DC7AE8A-8F8E-4A28-A196-F760AC81C09E}" dt="2026-06-05T11:30:26.485" v="234" actId="115"/>
          <ac:spMkLst>
            <pc:docMk/>
            <pc:sldMk cId="3418988627" sldId="1929"/>
            <ac:spMk id="5" creationId="{0F7F3508-3F64-C0CA-65B3-6FCA6D21851D}"/>
          </ac:spMkLst>
        </pc:spChg>
        <pc:spChg chg="add del mod">
          <ac:chgData name="Ahmed Walid Amro" userId="16502deb-9cc8-405d-8259-07e4c7c835a7" providerId="ADAL" clId="{5DC7AE8A-8F8E-4A28-A196-F760AC81C09E}" dt="2026-06-09T12:11:07.598" v="570" actId="478"/>
          <ac:spMkLst>
            <pc:docMk/>
            <pc:sldMk cId="3418988627" sldId="1929"/>
            <ac:spMk id="18" creationId="{1D94B4EA-E974-23CD-13AF-0A03DB5A1CA2}"/>
          </ac:spMkLst>
        </pc:spChg>
        <pc:spChg chg="add del mod">
          <ac:chgData name="Ahmed Walid Amro" userId="16502deb-9cc8-405d-8259-07e4c7c835a7" providerId="ADAL" clId="{5DC7AE8A-8F8E-4A28-A196-F760AC81C09E}" dt="2026-06-09T12:11:07.598" v="570" actId="478"/>
          <ac:spMkLst>
            <pc:docMk/>
            <pc:sldMk cId="3418988627" sldId="1929"/>
            <ac:spMk id="19" creationId="{39C8D0F2-C723-F4D5-A1FA-597ACD61F980}"/>
          </ac:spMkLst>
        </pc:spChg>
        <pc:spChg chg="add del mod">
          <ac:chgData name="Ahmed Walid Amro" userId="16502deb-9cc8-405d-8259-07e4c7c835a7" providerId="ADAL" clId="{5DC7AE8A-8F8E-4A28-A196-F760AC81C09E}" dt="2026-06-09T12:11:07.598" v="570" actId="478"/>
          <ac:spMkLst>
            <pc:docMk/>
            <pc:sldMk cId="3418988627" sldId="1929"/>
            <ac:spMk id="20" creationId="{826FF157-AEA9-D5CC-CF51-2758A72AAA54}"/>
          </ac:spMkLst>
        </pc:spChg>
        <pc:spChg chg="mod">
          <ac:chgData name="Ahmed Walid Amro" userId="16502deb-9cc8-405d-8259-07e4c7c835a7" providerId="ADAL" clId="{5DC7AE8A-8F8E-4A28-A196-F760AC81C09E}" dt="2026-06-09T12:10:59.797" v="569"/>
          <ac:spMkLst>
            <pc:docMk/>
            <pc:sldMk cId="3418988627" sldId="1929"/>
            <ac:spMk id="28" creationId="{50C8DFE4-2187-DDDD-BBA5-0CDD8F73EA84}"/>
          </ac:spMkLst>
        </pc:spChg>
        <pc:picChg chg="add del mod">
          <ac:chgData name="Ahmed Walid Amro" userId="16502deb-9cc8-405d-8259-07e4c7c835a7" providerId="ADAL" clId="{5DC7AE8A-8F8E-4A28-A196-F760AC81C09E}" dt="2026-06-09T12:11:07.598" v="570" actId="478"/>
          <ac:picMkLst>
            <pc:docMk/>
            <pc:sldMk cId="3418988627" sldId="1929"/>
            <ac:picMk id="17" creationId="{A9AEBF09-8ABB-79CF-9232-C46E0D1E7C56}"/>
          </ac:picMkLst>
        </pc:picChg>
      </pc:sldChg>
      <pc:sldChg chg="delSp modSp add del mod ord">
        <pc:chgData name="Ahmed Walid Amro" userId="16502deb-9cc8-405d-8259-07e4c7c835a7" providerId="ADAL" clId="{5DC7AE8A-8F8E-4A28-A196-F760AC81C09E}" dt="2026-06-09T12:10:38.886" v="554" actId="47"/>
        <pc:sldMkLst>
          <pc:docMk/>
          <pc:sldMk cId="2386736578" sldId="1930"/>
        </pc:sldMkLst>
        <pc:spChg chg="mod">
          <ac:chgData name="Ahmed Walid Amro" userId="16502deb-9cc8-405d-8259-07e4c7c835a7" providerId="ADAL" clId="{5DC7AE8A-8F8E-4A28-A196-F760AC81C09E}" dt="2026-06-09T12:10:27.082" v="550" actId="20577"/>
          <ac:spMkLst>
            <pc:docMk/>
            <pc:sldMk cId="2386736578" sldId="1930"/>
            <ac:spMk id="28" creationId="{5A8D3FD3-806E-06AB-8D09-BFB00F770DED}"/>
          </ac:spMkLst>
        </pc:spChg>
      </pc:sldChg>
      <pc:sldChg chg="addSp delSp modSp add mod setBg modAnim delDesignElem">
        <pc:chgData name="Ahmed Walid Amro" userId="16502deb-9cc8-405d-8259-07e4c7c835a7" providerId="ADAL" clId="{5DC7AE8A-8F8E-4A28-A196-F760AC81C09E}" dt="2026-06-09T12:15:46.238" v="609"/>
        <pc:sldMkLst>
          <pc:docMk/>
          <pc:sldMk cId="781501247" sldId="1968"/>
        </pc:sldMkLst>
        <pc:spChg chg="del mod">
          <ac:chgData name="Ahmed Walid Amro" userId="16502deb-9cc8-405d-8259-07e4c7c835a7" providerId="ADAL" clId="{5DC7AE8A-8F8E-4A28-A196-F760AC81C09E}" dt="2026-06-09T12:13:42.428" v="589" actId="478"/>
          <ac:spMkLst>
            <pc:docMk/>
            <pc:sldMk cId="781501247" sldId="1968"/>
            <ac:spMk id="5" creationId="{59E19B0F-E489-E639-1858-4C515B2209B8}"/>
          </ac:spMkLst>
        </pc:spChg>
        <pc:spChg chg="add del mod">
          <ac:chgData name="Ahmed Walid Amro" userId="16502deb-9cc8-405d-8259-07e4c7c835a7" providerId="ADAL" clId="{5DC7AE8A-8F8E-4A28-A196-F760AC81C09E}" dt="2026-06-09T12:13:48.275" v="590" actId="478"/>
          <ac:spMkLst>
            <pc:docMk/>
            <pc:sldMk cId="781501247" sldId="1968"/>
            <ac:spMk id="7" creationId="{199EBCFA-A0DF-D5C9-49AB-3674B761C7C8}"/>
          </ac:spMkLst>
        </pc:spChg>
        <pc:graphicFrameChg chg="del mod modGraphic">
          <ac:chgData name="Ahmed Walid Amro" userId="16502deb-9cc8-405d-8259-07e4c7c835a7" providerId="ADAL" clId="{5DC7AE8A-8F8E-4A28-A196-F760AC81C09E}" dt="2026-06-09T12:14:08.494" v="595" actId="21"/>
          <ac:graphicFrameMkLst>
            <pc:docMk/>
            <pc:sldMk cId="781501247" sldId="1968"/>
            <ac:graphicFrameMk id="4" creationId="{807AD33A-87CD-C5A7-6328-C3D283A77345}"/>
          </ac:graphicFrameMkLst>
        </pc:graphicFrameChg>
        <pc:picChg chg="add mod">
          <ac:chgData name="Ahmed Walid Amro" userId="16502deb-9cc8-405d-8259-07e4c7c835a7" providerId="ADAL" clId="{5DC7AE8A-8F8E-4A28-A196-F760AC81C09E}" dt="2026-06-09T12:15:35.562" v="608" actId="1076"/>
          <ac:picMkLst>
            <pc:docMk/>
            <pc:sldMk cId="781501247" sldId="1968"/>
            <ac:picMk id="9" creationId="{1770016A-958A-1C4D-F0D6-74AF8570E8AB}"/>
          </ac:picMkLst>
        </pc:picChg>
        <pc:picChg chg="mod">
          <ac:chgData name="Ahmed Walid Amro" userId="16502deb-9cc8-405d-8259-07e4c7c835a7" providerId="ADAL" clId="{5DC7AE8A-8F8E-4A28-A196-F760AC81C09E}" dt="2026-06-09T12:15:34.055" v="607" actId="1076"/>
          <ac:picMkLst>
            <pc:docMk/>
            <pc:sldMk cId="781501247" sldId="1968"/>
            <ac:picMk id="10" creationId="{77E7BBBB-649A-DDD1-C6F6-6714F46A974C}"/>
          </ac:picMkLst>
        </pc:picChg>
      </pc:sldChg>
      <pc:sldChg chg="addSp delSp modSp add mod delAnim modAnim">
        <pc:chgData name="Ahmed Walid Amro" userId="16502deb-9cc8-405d-8259-07e4c7c835a7" providerId="ADAL" clId="{5DC7AE8A-8F8E-4A28-A196-F760AC81C09E}" dt="2026-06-10T09:45:15.178" v="4342" actId="478"/>
        <pc:sldMkLst>
          <pc:docMk/>
          <pc:sldMk cId="3592229680" sldId="1969"/>
        </pc:sldMkLst>
        <pc:spChg chg="add mod">
          <ac:chgData name="Ahmed Walid Amro" userId="16502deb-9cc8-405d-8259-07e4c7c835a7" providerId="ADAL" clId="{5DC7AE8A-8F8E-4A28-A196-F760AC81C09E}" dt="2026-06-10T09:22:29.188" v="3931" actId="20577"/>
          <ac:spMkLst>
            <pc:docMk/>
            <pc:sldMk cId="3592229680" sldId="1969"/>
            <ac:spMk id="4" creationId="{00B5E485-24FA-E18D-6950-966869BF1496}"/>
          </ac:spMkLst>
        </pc:spChg>
        <pc:picChg chg="add mod">
          <ac:chgData name="Ahmed Walid Amro" userId="16502deb-9cc8-405d-8259-07e4c7c835a7" providerId="ADAL" clId="{5DC7AE8A-8F8E-4A28-A196-F760AC81C09E}" dt="2026-06-09T12:33:25.822" v="1064" actId="1076"/>
          <ac:picMkLst>
            <pc:docMk/>
            <pc:sldMk cId="3592229680" sldId="1969"/>
            <ac:picMk id="2" creationId="{DC4FA815-238A-AD56-AC91-83A49BDAA3DB}"/>
          </ac:picMkLst>
        </pc:picChg>
        <pc:picChg chg="add del mod">
          <ac:chgData name="Ahmed Walid Amro" userId="16502deb-9cc8-405d-8259-07e4c7c835a7" providerId="ADAL" clId="{5DC7AE8A-8F8E-4A28-A196-F760AC81C09E}" dt="2026-06-10T09:45:15.178" v="4342" actId="478"/>
          <ac:picMkLst>
            <pc:docMk/>
            <pc:sldMk cId="3592229680" sldId="1969"/>
            <ac:picMk id="3" creationId="{8073D76E-B04C-1280-40E6-C068CB246137}"/>
          </ac:picMkLst>
        </pc:picChg>
      </pc:sldChg>
      <pc:sldChg chg="addSp delSp modSp add mod modAnim">
        <pc:chgData name="Ahmed Walid Amro" userId="16502deb-9cc8-405d-8259-07e4c7c835a7" providerId="ADAL" clId="{5DC7AE8A-8F8E-4A28-A196-F760AC81C09E}" dt="2026-06-10T09:02:19.920" v="3907"/>
        <pc:sldMkLst>
          <pc:docMk/>
          <pc:sldMk cId="2496426728" sldId="1970"/>
        </pc:sldMkLst>
        <pc:spChg chg="add del mod">
          <ac:chgData name="Ahmed Walid Amro" userId="16502deb-9cc8-405d-8259-07e4c7c835a7" providerId="ADAL" clId="{5DC7AE8A-8F8E-4A28-A196-F760AC81C09E}" dt="2026-06-09T12:20:14.976" v="649"/>
          <ac:spMkLst>
            <pc:docMk/>
            <pc:sldMk cId="2496426728" sldId="1970"/>
            <ac:spMk id="2" creationId="{64DBB5AD-EF41-AACA-DA9E-4C80896C31A9}"/>
          </ac:spMkLst>
        </pc:spChg>
        <pc:spChg chg="add">
          <ac:chgData name="Ahmed Walid Amro" userId="16502deb-9cc8-405d-8259-07e4c7c835a7" providerId="ADAL" clId="{5DC7AE8A-8F8E-4A28-A196-F760AC81C09E}" dt="2026-06-09T12:20:15.606" v="650"/>
          <ac:spMkLst>
            <pc:docMk/>
            <pc:sldMk cId="2496426728" sldId="1970"/>
            <ac:spMk id="3" creationId="{10B2E12B-66A1-E773-4BCD-59F7D852499A}"/>
          </ac:spMkLst>
        </pc:spChg>
        <pc:spChg chg="add">
          <ac:chgData name="Ahmed Walid Amro" userId="16502deb-9cc8-405d-8259-07e4c7c835a7" providerId="ADAL" clId="{5DC7AE8A-8F8E-4A28-A196-F760AC81C09E}" dt="2026-06-09T12:23:14.210" v="654"/>
          <ac:spMkLst>
            <pc:docMk/>
            <pc:sldMk cId="2496426728" sldId="1970"/>
            <ac:spMk id="6" creationId="{37CD2FDF-F57B-0467-E62E-0B4729F4FB4D}"/>
          </ac:spMkLst>
        </pc:spChg>
        <pc:spChg chg="add del">
          <ac:chgData name="Ahmed Walid Amro" userId="16502deb-9cc8-405d-8259-07e4c7c835a7" providerId="ADAL" clId="{5DC7AE8A-8F8E-4A28-A196-F760AC81C09E}" dt="2026-06-09T12:31:08.999" v="1053" actId="21"/>
          <ac:spMkLst>
            <pc:docMk/>
            <pc:sldMk cId="2496426728" sldId="1970"/>
            <ac:spMk id="12" creationId="{33256852-61E9-DB4F-1BA8-4E093BD0256A}"/>
          </ac:spMkLst>
        </pc:spChg>
        <pc:spChg chg="add del">
          <ac:chgData name="Ahmed Walid Amro" userId="16502deb-9cc8-405d-8259-07e4c7c835a7" providerId="ADAL" clId="{5DC7AE8A-8F8E-4A28-A196-F760AC81C09E}" dt="2026-06-09T12:31:08.999" v="1053" actId="21"/>
          <ac:spMkLst>
            <pc:docMk/>
            <pc:sldMk cId="2496426728" sldId="1970"/>
            <ac:spMk id="13" creationId="{B3DC459B-CE52-B924-42B3-E8415745B5BB}"/>
          </ac:spMkLst>
        </pc:spChg>
        <pc:spChg chg="add mod">
          <ac:chgData name="Ahmed Walid Amro" userId="16502deb-9cc8-405d-8259-07e4c7c835a7" providerId="ADAL" clId="{5DC7AE8A-8F8E-4A28-A196-F760AC81C09E}" dt="2026-06-10T09:01:26.632" v="3905" actId="113"/>
          <ac:spMkLst>
            <pc:docMk/>
            <pc:sldMk cId="2496426728" sldId="1970"/>
            <ac:spMk id="14" creationId="{6524E651-4077-49CC-C47E-9F3DE174C8D2}"/>
          </ac:spMkLst>
        </pc:spChg>
        <pc:grpChg chg="add del">
          <ac:chgData name="Ahmed Walid Amro" userId="16502deb-9cc8-405d-8259-07e4c7c835a7" providerId="ADAL" clId="{5DC7AE8A-8F8E-4A28-A196-F760AC81C09E}" dt="2026-06-09T12:31:08.999" v="1053" actId="21"/>
          <ac:grpSpMkLst>
            <pc:docMk/>
            <pc:sldMk cId="2496426728" sldId="1970"/>
            <ac:grpSpMk id="7" creationId="{3D7F1E85-3A23-2585-0C3B-2CE1D86B8A40}"/>
          </ac:grpSpMkLst>
        </pc:grpChg>
        <pc:picChg chg="add mod">
          <ac:chgData name="Ahmed Walid Amro" userId="16502deb-9cc8-405d-8259-07e4c7c835a7" providerId="ADAL" clId="{5DC7AE8A-8F8E-4A28-A196-F760AC81C09E}" dt="2026-06-10T09:00:40.793" v="3897" actId="1076"/>
          <ac:picMkLst>
            <pc:docMk/>
            <pc:sldMk cId="2496426728" sldId="1970"/>
            <ac:picMk id="5" creationId="{F9913B9C-9899-DD72-87EE-09012E737E57}"/>
          </ac:picMkLst>
        </pc:picChg>
      </pc:sldChg>
      <pc:sldChg chg="addSp modSp add mod">
        <pc:chgData name="Ahmed Walid Amro" userId="16502deb-9cc8-405d-8259-07e4c7c835a7" providerId="ADAL" clId="{5DC7AE8A-8F8E-4A28-A196-F760AC81C09E}" dt="2026-06-10T09:25:05.651" v="3994" actId="20577"/>
        <pc:sldMkLst>
          <pc:docMk/>
          <pc:sldMk cId="3210686854" sldId="1971"/>
        </pc:sldMkLst>
        <pc:spChg chg="mod">
          <ac:chgData name="Ahmed Walid Amro" userId="16502deb-9cc8-405d-8259-07e4c7c835a7" providerId="ADAL" clId="{5DC7AE8A-8F8E-4A28-A196-F760AC81C09E}" dt="2026-06-09T12:48:35.228" v="1394" actId="5793"/>
          <ac:spMkLst>
            <pc:docMk/>
            <pc:sldMk cId="3210686854" sldId="1971"/>
            <ac:spMk id="3" creationId="{DD479214-4CAF-31D4-EB08-7C43391AFFC3}"/>
          </ac:spMkLst>
        </pc:spChg>
        <pc:spChg chg="add mod">
          <ac:chgData name="Ahmed Walid Amro" userId="16502deb-9cc8-405d-8259-07e4c7c835a7" providerId="ADAL" clId="{5DC7AE8A-8F8E-4A28-A196-F760AC81C09E}" dt="2026-06-10T09:25:05.651" v="3994" actId="20577"/>
          <ac:spMkLst>
            <pc:docMk/>
            <pc:sldMk cId="3210686854" sldId="1971"/>
            <ac:spMk id="5" creationId="{E445F6AA-6B08-300E-4FA9-5EB01806F1E3}"/>
          </ac:spMkLst>
        </pc:spChg>
        <pc:spChg chg="mod">
          <ac:chgData name="Ahmed Walid Amro" userId="16502deb-9cc8-405d-8259-07e4c7c835a7" providerId="ADAL" clId="{5DC7AE8A-8F8E-4A28-A196-F760AC81C09E}" dt="2026-06-09T12:37:50.512" v="1131" actId="20577"/>
          <ac:spMkLst>
            <pc:docMk/>
            <pc:sldMk cId="3210686854" sldId="1971"/>
            <ac:spMk id="28" creationId="{5C1C0F01-0C0C-6DD0-C559-E36D2523ABEB}"/>
          </ac:spMkLst>
        </pc:spChg>
        <pc:picChg chg="add mod">
          <ac:chgData name="Ahmed Walid Amro" userId="16502deb-9cc8-405d-8259-07e4c7c835a7" providerId="ADAL" clId="{5DC7AE8A-8F8E-4A28-A196-F760AC81C09E}" dt="2026-06-09T12:42:03.005" v="1156" actId="208"/>
          <ac:picMkLst>
            <pc:docMk/>
            <pc:sldMk cId="3210686854" sldId="1971"/>
            <ac:picMk id="4" creationId="{F06405EA-BB36-1F44-E66D-4484381F3FE6}"/>
          </ac:picMkLst>
        </pc:picChg>
      </pc:sldChg>
      <pc:sldChg chg="modSp add mod modAnim">
        <pc:chgData name="Ahmed Walid Amro" userId="16502deb-9cc8-405d-8259-07e4c7c835a7" providerId="ADAL" clId="{5DC7AE8A-8F8E-4A28-A196-F760AC81C09E}" dt="2026-06-10T09:40:25.378" v="4319" actId="207"/>
        <pc:sldMkLst>
          <pc:docMk/>
          <pc:sldMk cId="2903178608" sldId="1972"/>
        </pc:sldMkLst>
        <pc:spChg chg="mod">
          <ac:chgData name="Ahmed Walid Amro" userId="16502deb-9cc8-405d-8259-07e4c7c835a7" providerId="ADAL" clId="{5DC7AE8A-8F8E-4A28-A196-F760AC81C09E}" dt="2026-06-10T09:40:25.378" v="4319" actId="207"/>
          <ac:spMkLst>
            <pc:docMk/>
            <pc:sldMk cId="2903178608" sldId="1972"/>
            <ac:spMk id="4" creationId="{F2DB78BE-1412-7B15-56CB-B2AF6C698E6D}"/>
          </ac:spMkLst>
        </pc:spChg>
        <pc:spChg chg="mod">
          <ac:chgData name="Ahmed Walid Amro" userId="16502deb-9cc8-405d-8259-07e4c7c835a7" providerId="ADAL" clId="{5DC7AE8A-8F8E-4A28-A196-F760AC81C09E}" dt="2026-06-05T11:44:08.245" v="469" actId="20577"/>
          <ac:spMkLst>
            <pc:docMk/>
            <pc:sldMk cId="2903178608" sldId="1972"/>
            <ac:spMk id="28" creationId="{867D7C50-7758-B93F-2B12-5B0172354C09}"/>
          </ac:spMkLst>
        </pc:spChg>
      </pc:sldChg>
      <pc:sldChg chg="addSp modSp mod modAnim">
        <pc:chgData name="Ahmed Walid Amro" userId="16502deb-9cc8-405d-8259-07e4c7c835a7" providerId="ADAL" clId="{5DC7AE8A-8F8E-4A28-A196-F760AC81C09E}" dt="2026-06-10T09:24:27.076" v="3985"/>
        <pc:sldMkLst>
          <pc:docMk/>
          <pc:sldMk cId="796182552" sldId="1973"/>
        </pc:sldMkLst>
        <pc:spChg chg="add mod">
          <ac:chgData name="Ahmed Walid Amro" userId="16502deb-9cc8-405d-8259-07e4c7c835a7" providerId="ADAL" clId="{5DC7AE8A-8F8E-4A28-A196-F760AC81C09E}" dt="2026-06-10T09:24:16.768" v="3983" actId="14100"/>
          <ac:spMkLst>
            <pc:docMk/>
            <pc:sldMk cId="796182552" sldId="1973"/>
            <ac:spMk id="3" creationId="{CBFC1957-DBA7-F0D1-72FD-1906FD4209D6}"/>
          </ac:spMkLst>
        </pc:spChg>
        <pc:spChg chg="mod">
          <ac:chgData name="Ahmed Walid Amro" userId="16502deb-9cc8-405d-8259-07e4c7c835a7" providerId="ADAL" clId="{5DC7AE8A-8F8E-4A28-A196-F760AC81C09E}" dt="2026-06-09T12:38:03.370" v="1138" actId="27636"/>
          <ac:spMkLst>
            <pc:docMk/>
            <pc:sldMk cId="796182552" sldId="1973"/>
            <ac:spMk id="28" creationId="{5C1C0F01-0C0C-6DD0-C559-E36D2523ABEB}"/>
          </ac:spMkLst>
        </pc:spChg>
        <pc:picChg chg="add mod">
          <ac:chgData name="Ahmed Walid Amro" userId="16502deb-9cc8-405d-8259-07e4c7c835a7" providerId="ADAL" clId="{5DC7AE8A-8F8E-4A28-A196-F760AC81C09E}" dt="2026-06-09T12:45:30.516" v="1255" actId="14100"/>
          <ac:picMkLst>
            <pc:docMk/>
            <pc:sldMk cId="796182552" sldId="1973"/>
            <ac:picMk id="2" creationId="{0B45B7F0-DD77-0617-6BEE-ABF8A924CCFC}"/>
          </ac:picMkLst>
        </pc:picChg>
      </pc:sldChg>
      <pc:sldChg chg="addSp delSp modSp mod">
        <pc:chgData name="Ahmed Walid Amro" userId="16502deb-9cc8-405d-8259-07e4c7c835a7" providerId="ADAL" clId="{5DC7AE8A-8F8E-4A28-A196-F760AC81C09E}" dt="2026-06-09T12:50:31.468" v="1602" actId="20577"/>
        <pc:sldMkLst>
          <pc:docMk/>
          <pc:sldMk cId="4248949515" sldId="1974"/>
        </pc:sldMkLst>
        <pc:spChg chg="add mod">
          <ac:chgData name="Ahmed Walid Amro" userId="16502deb-9cc8-405d-8259-07e4c7c835a7" providerId="ADAL" clId="{5DC7AE8A-8F8E-4A28-A196-F760AC81C09E}" dt="2026-06-09T12:49:33.787" v="1508" actId="20577"/>
          <ac:spMkLst>
            <pc:docMk/>
            <pc:sldMk cId="4248949515" sldId="1974"/>
            <ac:spMk id="5" creationId="{72BCA00D-6731-1693-B908-4A7499281CEC}"/>
          </ac:spMkLst>
        </pc:spChg>
        <pc:spChg chg="add mod">
          <ac:chgData name="Ahmed Walid Amro" userId="16502deb-9cc8-405d-8259-07e4c7c835a7" providerId="ADAL" clId="{5DC7AE8A-8F8E-4A28-A196-F760AC81C09E}" dt="2026-06-09T12:50:31.468" v="1602" actId="20577"/>
          <ac:spMkLst>
            <pc:docMk/>
            <pc:sldMk cId="4248949515" sldId="1974"/>
            <ac:spMk id="6" creationId="{2BAE4829-E387-20A8-2283-36B4568D38A3}"/>
          </ac:spMkLst>
        </pc:spChg>
        <pc:spChg chg="mod">
          <ac:chgData name="Ahmed Walid Amro" userId="16502deb-9cc8-405d-8259-07e4c7c835a7" providerId="ADAL" clId="{5DC7AE8A-8F8E-4A28-A196-F760AC81C09E}" dt="2026-06-09T12:38:07.820" v="1140" actId="27636"/>
          <ac:spMkLst>
            <pc:docMk/>
            <pc:sldMk cId="4248949515" sldId="1974"/>
            <ac:spMk id="28" creationId="{5C1C0F01-0C0C-6DD0-C559-E36D2523ABEB}"/>
          </ac:spMkLst>
        </pc:spChg>
        <pc:picChg chg="add del mod">
          <ac:chgData name="Ahmed Walid Amro" userId="16502deb-9cc8-405d-8259-07e4c7c835a7" providerId="ADAL" clId="{5DC7AE8A-8F8E-4A28-A196-F760AC81C09E}" dt="2026-06-09T12:48:27.330" v="1389" actId="478"/>
          <ac:picMkLst>
            <pc:docMk/>
            <pc:sldMk cId="4248949515" sldId="1974"/>
            <ac:picMk id="2" creationId="{EE9D3C6E-02DF-76D8-7501-F4958F736577}"/>
          </ac:picMkLst>
        </pc:picChg>
        <pc:picChg chg="add mod">
          <ac:chgData name="Ahmed Walid Amro" userId="16502deb-9cc8-405d-8259-07e4c7c835a7" providerId="ADAL" clId="{5DC7AE8A-8F8E-4A28-A196-F760AC81C09E}" dt="2026-06-09T12:48:57.466" v="1398" actId="1076"/>
          <ac:picMkLst>
            <pc:docMk/>
            <pc:sldMk cId="4248949515" sldId="1974"/>
            <ac:picMk id="4" creationId="{354ED5F7-2009-02DA-AB27-C417A18264D9}"/>
          </ac:picMkLst>
        </pc:picChg>
      </pc:sldChg>
      <pc:sldChg chg="addSp delSp modSp mod modAnim">
        <pc:chgData name="Ahmed Walid Amro" userId="16502deb-9cc8-405d-8259-07e4c7c835a7" providerId="ADAL" clId="{5DC7AE8A-8F8E-4A28-A196-F760AC81C09E}" dt="2026-06-10T09:41:08.950" v="4323"/>
        <pc:sldMkLst>
          <pc:docMk/>
          <pc:sldMk cId="1654147952" sldId="1975"/>
        </pc:sldMkLst>
        <pc:spChg chg="mod">
          <ac:chgData name="Ahmed Walid Amro" userId="16502deb-9cc8-405d-8259-07e4c7c835a7" providerId="ADAL" clId="{5DC7AE8A-8F8E-4A28-A196-F760AC81C09E}" dt="2026-06-09T13:42:27.689" v="3886" actId="113"/>
          <ac:spMkLst>
            <pc:docMk/>
            <pc:sldMk cId="1654147952" sldId="1975"/>
            <ac:spMk id="3" creationId="{B2F7453D-0513-531A-F7AF-5CB10F3048E4}"/>
          </ac:spMkLst>
        </pc:spChg>
        <pc:picChg chg="add del mod">
          <ac:chgData name="Ahmed Walid Amro" userId="16502deb-9cc8-405d-8259-07e4c7c835a7" providerId="ADAL" clId="{5DC7AE8A-8F8E-4A28-A196-F760AC81C09E}" dt="2026-06-09T13:42:19.028" v="3881" actId="931"/>
          <ac:picMkLst>
            <pc:docMk/>
            <pc:sldMk cId="1654147952" sldId="1975"/>
            <ac:picMk id="5" creationId="{CF65CD8D-D55B-855F-8F6E-BD2DE7E7859B}"/>
          </ac:picMkLst>
        </pc:picChg>
      </pc:sldChg>
      <pc:sldChg chg="addSp modSp mod modAnim">
        <pc:chgData name="Ahmed Walid Amro" userId="16502deb-9cc8-405d-8259-07e4c7c835a7" providerId="ADAL" clId="{5DC7AE8A-8F8E-4A28-A196-F760AC81C09E}" dt="2026-06-10T09:36:43.556" v="4279"/>
        <pc:sldMkLst>
          <pc:docMk/>
          <pc:sldMk cId="1732405008" sldId="1976"/>
        </pc:sldMkLst>
        <pc:spChg chg="add mod">
          <ac:chgData name="Ahmed Walid Amro" userId="16502deb-9cc8-405d-8259-07e4c7c835a7" providerId="ADAL" clId="{5DC7AE8A-8F8E-4A28-A196-F760AC81C09E}" dt="2026-06-10T09:31:44.711" v="4022"/>
          <ac:spMkLst>
            <pc:docMk/>
            <pc:sldMk cId="1732405008" sldId="1976"/>
            <ac:spMk id="3" creationId="{1BA0C498-B691-A025-8116-8B72E8E8A33C}"/>
          </ac:spMkLst>
        </pc:spChg>
        <pc:spChg chg="mod">
          <ac:chgData name="Ahmed Walid Amro" userId="16502deb-9cc8-405d-8259-07e4c7c835a7" providerId="ADAL" clId="{5DC7AE8A-8F8E-4A28-A196-F760AC81C09E}" dt="2026-06-10T09:36:35.668" v="4278" actId="20577"/>
          <ac:spMkLst>
            <pc:docMk/>
            <pc:sldMk cId="1732405008" sldId="1976"/>
            <ac:spMk id="4" creationId="{3F9D2BBE-210C-F589-D03C-313D24FA3C26}"/>
          </ac:spMkLst>
        </pc:spChg>
      </pc:sldChg>
      <pc:sldChg chg="addSp delSp modSp add mod modAnim">
        <pc:chgData name="Ahmed Walid Amro" userId="16502deb-9cc8-405d-8259-07e4c7c835a7" providerId="ADAL" clId="{5DC7AE8A-8F8E-4A28-A196-F760AC81C09E}" dt="2026-06-09T12:11:35.040" v="587" actId="20577"/>
        <pc:sldMkLst>
          <pc:docMk/>
          <pc:sldMk cId="1530890030" sldId="1977"/>
        </pc:sldMkLst>
        <pc:spChg chg="del">
          <ac:chgData name="Ahmed Walid Amro" userId="16502deb-9cc8-405d-8259-07e4c7c835a7" providerId="ADAL" clId="{5DC7AE8A-8F8E-4A28-A196-F760AC81C09E}" dt="2026-06-09T12:07:52.296" v="476" actId="478"/>
          <ac:spMkLst>
            <pc:docMk/>
            <pc:sldMk cId="1530890030" sldId="1977"/>
            <ac:spMk id="2" creationId="{7361B21F-5397-2EBD-6E93-326198F2AF28}"/>
          </ac:spMkLst>
        </pc:spChg>
        <pc:spChg chg="add mod">
          <ac:chgData name="Ahmed Walid Amro" userId="16502deb-9cc8-405d-8259-07e4c7c835a7" providerId="ADAL" clId="{5DC7AE8A-8F8E-4A28-A196-F760AC81C09E}" dt="2026-06-09T12:07:57.588" v="480" actId="207"/>
          <ac:spMkLst>
            <pc:docMk/>
            <pc:sldMk cId="1530890030" sldId="1977"/>
            <ac:spMk id="3" creationId="{00000000-0000-0000-0000-000000000000}"/>
          </ac:spMkLst>
        </pc:spChg>
        <pc:spChg chg="add mod">
          <ac:chgData name="Ahmed Walid Amro" userId="16502deb-9cc8-405d-8259-07e4c7c835a7" providerId="ADAL" clId="{5DC7AE8A-8F8E-4A28-A196-F760AC81C09E}" dt="2026-06-09T12:07:57.588" v="480" actId="207"/>
          <ac:spMkLst>
            <pc:docMk/>
            <pc:sldMk cId="1530890030" sldId="1977"/>
            <ac:spMk id="4" creationId="{DA4E890D-C45A-4DA5-71DF-41C126903E49}"/>
          </ac:spMkLst>
        </pc:spChg>
        <pc:spChg chg="mod">
          <ac:chgData name="Ahmed Walid Amro" userId="16502deb-9cc8-405d-8259-07e4c7c835a7" providerId="ADAL" clId="{5DC7AE8A-8F8E-4A28-A196-F760AC81C09E}" dt="2026-06-09T12:11:35.040" v="587" actId="20577"/>
          <ac:spMkLst>
            <pc:docMk/>
            <pc:sldMk cId="1530890030" sldId="1977"/>
            <ac:spMk id="28" creationId="{FBA1946C-4CE5-34C0-F862-378DB4EC8FB8}"/>
          </ac:spMkLst>
        </pc:spChg>
      </pc:sldChg>
      <pc:sldChg chg="modSp add mod">
        <pc:chgData name="Ahmed Walid Amro" userId="16502deb-9cc8-405d-8259-07e4c7c835a7" providerId="ADAL" clId="{5DC7AE8A-8F8E-4A28-A196-F760AC81C09E}" dt="2026-06-09T12:37:31.783" v="1090" actId="1076"/>
        <pc:sldMkLst>
          <pc:docMk/>
          <pc:sldMk cId="809815493" sldId="1978"/>
        </pc:sldMkLst>
        <pc:spChg chg="mod">
          <ac:chgData name="Ahmed Walid Amro" userId="16502deb-9cc8-405d-8259-07e4c7c835a7" providerId="ADAL" clId="{5DC7AE8A-8F8E-4A28-A196-F760AC81C09E}" dt="2026-06-09T12:37:31.783" v="1090" actId="1076"/>
          <ac:spMkLst>
            <pc:docMk/>
            <pc:sldMk cId="809815493" sldId="1978"/>
            <ac:spMk id="8" creationId="{55780F83-1B3D-57B1-6A60-9309EA665190}"/>
          </ac:spMkLst>
        </pc:spChg>
      </pc:sldChg>
      <pc:sldChg chg="addSp delSp modSp add mod">
        <pc:chgData name="Ahmed Walid Amro" userId="16502deb-9cc8-405d-8259-07e4c7c835a7" providerId="ADAL" clId="{5DC7AE8A-8F8E-4A28-A196-F760AC81C09E}" dt="2026-06-09T12:51:10.888" v="1610" actId="1076"/>
        <pc:sldMkLst>
          <pc:docMk/>
          <pc:sldMk cId="2436287499" sldId="1979"/>
        </pc:sldMkLst>
        <pc:spChg chg="del">
          <ac:chgData name="Ahmed Walid Amro" userId="16502deb-9cc8-405d-8259-07e4c7c835a7" providerId="ADAL" clId="{5DC7AE8A-8F8E-4A28-A196-F760AC81C09E}" dt="2026-06-09T12:50:48.678" v="1606" actId="478"/>
          <ac:spMkLst>
            <pc:docMk/>
            <pc:sldMk cId="2436287499" sldId="1979"/>
            <ac:spMk id="5" creationId="{ED2A1F16-B8CC-EEC1-CE6F-999CE40326C1}"/>
          </ac:spMkLst>
        </pc:spChg>
        <pc:spChg chg="del">
          <ac:chgData name="Ahmed Walid Amro" userId="16502deb-9cc8-405d-8259-07e4c7c835a7" providerId="ADAL" clId="{5DC7AE8A-8F8E-4A28-A196-F760AC81C09E}" dt="2026-06-09T12:50:47.295" v="1605" actId="478"/>
          <ac:spMkLst>
            <pc:docMk/>
            <pc:sldMk cId="2436287499" sldId="1979"/>
            <ac:spMk id="6" creationId="{87157ECE-EB4E-D660-7155-DDBC34C97773}"/>
          </ac:spMkLst>
        </pc:spChg>
        <pc:picChg chg="add mod">
          <ac:chgData name="Ahmed Walid Amro" userId="16502deb-9cc8-405d-8259-07e4c7c835a7" providerId="ADAL" clId="{5DC7AE8A-8F8E-4A28-A196-F760AC81C09E}" dt="2026-06-09T12:51:10.888" v="1610" actId="1076"/>
          <ac:picMkLst>
            <pc:docMk/>
            <pc:sldMk cId="2436287499" sldId="1979"/>
            <ac:picMk id="2" creationId="{82AF2B02-35C0-DE3E-AAE7-CD90F3428983}"/>
          </ac:picMkLst>
        </pc:picChg>
        <pc:picChg chg="del">
          <ac:chgData name="Ahmed Walid Amro" userId="16502deb-9cc8-405d-8259-07e4c7c835a7" providerId="ADAL" clId="{5DC7AE8A-8F8E-4A28-A196-F760AC81C09E}" dt="2026-06-09T12:50:43.230" v="1604" actId="478"/>
          <ac:picMkLst>
            <pc:docMk/>
            <pc:sldMk cId="2436287499" sldId="1979"/>
            <ac:picMk id="4" creationId="{8F4AFD3F-6E93-971C-7FA3-27B1E5603C17}"/>
          </ac:picMkLst>
        </pc:picChg>
      </pc:sldChg>
      <pc:sldChg chg="modSp add mod">
        <pc:chgData name="Ahmed Walid Amro" userId="16502deb-9cc8-405d-8259-07e4c7c835a7" providerId="ADAL" clId="{5DC7AE8A-8F8E-4A28-A196-F760AC81C09E}" dt="2026-06-09T13:12:36.770" v="3002"/>
        <pc:sldMkLst>
          <pc:docMk/>
          <pc:sldMk cId="3845335313" sldId="1980"/>
        </pc:sldMkLst>
        <pc:spChg chg="mod">
          <ac:chgData name="Ahmed Walid Amro" userId="16502deb-9cc8-405d-8259-07e4c7c835a7" providerId="ADAL" clId="{5DC7AE8A-8F8E-4A28-A196-F760AC81C09E}" dt="2026-06-09T13:12:36.770" v="3002"/>
          <ac:spMkLst>
            <pc:docMk/>
            <pc:sldMk cId="3845335313" sldId="1980"/>
            <ac:spMk id="8" creationId="{B0659A7B-CEE1-9528-002A-757999E4BFD3}"/>
          </ac:spMkLst>
        </pc:spChg>
      </pc:sldChg>
      <pc:sldChg chg="modSp add mod ord">
        <pc:chgData name="Ahmed Walid Amro" userId="16502deb-9cc8-405d-8259-07e4c7c835a7" providerId="ADAL" clId="{5DC7AE8A-8F8E-4A28-A196-F760AC81C09E}" dt="2026-06-09T13:19:17.155" v="3104" actId="1076"/>
        <pc:sldMkLst>
          <pc:docMk/>
          <pc:sldMk cId="4216536283" sldId="1981"/>
        </pc:sldMkLst>
        <pc:spChg chg="mod">
          <ac:chgData name="Ahmed Walid Amro" userId="16502deb-9cc8-405d-8259-07e4c7c835a7" providerId="ADAL" clId="{5DC7AE8A-8F8E-4A28-A196-F760AC81C09E}" dt="2026-06-09T13:19:13.342" v="3103" actId="1076"/>
          <ac:spMkLst>
            <pc:docMk/>
            <pc:sldMk cId="4216536283" sldId="1981"/>
            <ac:spMk id="7" creationId="{027D3EB0-0FE6-890D-3137-ABB72037307A}"/>
          </ac:spMkLst>
        </pc:spChg>
        <pc:spChg chg="mod">
          <ac:chgData name="Ahmed Walid Amro" userId="16502deb-9cc8-405d-8259-07e4c7c835a7" providerId="ADAL" clId="{5DC7AE8A-8F8E-4A28-A196-F760AC81C09E}" dt="2026-06-09T13:19:17.155" v="3104" actId="1076"/>
          <ac:spMkLst>
            <pc:docMk/>
            <pc:sldMk cId="4216536283" sldId="1981"/>
            <ac:spMk id="8" creationId="{E4CDAE96-E4A5-BC74-7A9B-C4402ABB80D0}"/>
          </ac:spMkLst>
        </pc:spChg>
      </pc:sldChg>
      <pc:sldChg chg="delSp modSp add mod setBg modAnim delDesignElem">
        <pc:chgData name="Ahmed Walid Amro" userId="16502deb-9cc8-405d-8259-07e4c7c835a7" providerId="ADAL" clId="{5DC7AE8A-8F8E-4A28-A196-F760AC81C09E}" dt="2026-06-10T09:42:35.300" v="4329"/>
        <pc:sldMkLst>
          <pc:docMk/>
          <pc:sldMk cId="2428706598" sldId="1982"/>
        </pc:sldMkLst>
        <pc:spChg chg="mod">
          <ac:chgData name="Ahmed Walid Amro" userId="16502deb-9cc8-405d-8259-07e4c7c835a7" providerId="ADAL" clId="{5DC7AE8A-8F8E-4A28-A196-F760AC81C09E}" dt="2026-06-09T13:18:28.589" v="3070" actId="1076"/>
          <ac:spMkLst>
            <pc:docMk/>
            <pc:sldMk cId="2428706598" sldId="1982"/>
            <ac:spMk id="28" creationId="{622F5864-DA68-935A-8550-0C958362DB20}"/>
          </ac:spMkLst>
        </pc:spChg>
        <pc:spChg chg="del">
          <ac:chgData name="Ahmed Walid Amro" userId="16502deb-9cc8-405d-8259-07e4c7c835a7" providerId="ADAL" clId="{5DC7AE8A-8F8E-4A28-A196-F760AC81C09E}" dt="2026-06-09T13:18:00.488" v="3068"/>
          <ac:spMkLst>
            <pc:docMk/>
            <pc:sldMk cId="2428706598" sldId="1982"/>
            <ac:spMk id="34" creationId="{F74E1932-4DC5-D122-E456-29DB85F315EF}"/>
          </ac:spMkLst>
        </pc:spChg>
      </pc:sldChg>
      <pc:sldChg chg="delSp modSp add mod setBg modAnim delDesignElem">
        <pc:chgData name="Ahmed Walid Amro" userId="16502deb-9cc8-405d-8259-07e4c7c835a7" providerId="ADAL" clId="{5DC7AE8A-8F8E-4A28-A196-F760AC81C09E}" dt="2026-06-10T09:43:31.903" v="4338"/>
        <pc:sldMkLst>
          <pc:docMk/>
          <pc:sldMk cId="2884655074" sldId="1983"/>
        </pc:sldMkLst>
        <pc:spChg chg="mod">
          <ac:chgData name="Ahmed Walid Amro" userId="16502deb-9cc8-405d-8259-07e4c7c835a7" providerId="ADAL" clId="{5DC7AE8A-8F8E-4A28-A196-F760AC81C09E}" dt="2026-06-09T13:18:37.436" v="3072" actId="108"/>
          <ac:spMkLst>
            <pc:docMk/>
            <pc:sldMk cId="2884655074" sldId="1983"/>
            <ac:spMk id="13" creationId="{1A3F3AD7-4F26-9447-3DB9-C42EA82E1C5F}"/>
          </ac:spMkLst>
        </pc:spChg>
        <pc:spChg chg="mod">
          <ac:chgData name="Ahmed Walid Amro" userId="16502deb-9cc8-405d-8259-07e4c7c835a7" providerId="ADAL" clId="{5DC7AE8A-8F8E-4A28-A196-F760AC81C09E}" dt="2026-06-09T13:18:53.662" v="3077" actId="113"/>
          <ac:spMkLst>
            <pc:docMk/>
            <pc:sldMk cId="2884655074" sldId="1983"/>
            <ac:spMk id="28" creationId="{E9914719-98C8-FD9D-0A94-35B0E5169CA4}"/>
          </ac:spMkLst>
        </pc:spChg>
        <pc:spChg chg="del">
          <ac:chgData name="Ahmed Walid Amro" userId="16502deb-9cc8-405d-8259-07e4c7c835a7" providerId="ADAL" clId="{5DC7AE8A-8F8E-4A28-A196-F760AC81C09E}" dt="2026-06-09T13:18:00.488" v="3068"/>
          <ac:spMkLst>
            <pc:docMk/>
            <pc:sldMk cId="2884655074" sldId="1983"/>
            <ac:spMk id="34" creationId="{ECAF917B-8A17-6FED-E33F-574CFF2A4720}"/>
          </ac:spMkLst>
        </pc:spChg>
      </pc:sldChg>
      <pc:sldChg chg="addSp delSp modSp add mod modAnim">
        <pc:chgData name="Ahmed Walid Amro" userId="16502deb-9cc8-405d-8259-07e4c7c835a7" providerId="ADAL" clId="{5DC7AE8A-8F8E-4A28-A196-F760AC81C09E}" dt="2026-06-10T09:30:06.858" v="4012" actId="208"/>
        <pc:sldMkLst>
          <pc:docMk/>
          <pc:sldMk cId="2737968754" sldId="1984"/>
        </pc:sldMkLst>
        <pc:spChg chg="add">
          <ac:chgData name="Ahmed Walid Amro" userId="16502deb-9cc8-405d-8259-07e4c7c835a7" providerId="ADAL" clId="{5DC7AE8A-8F8E-4A28-A196-F760AC81C09E}" dt="2026-06-10T09:26:57.438" v="3995"/>
          <ac:spMkLst>
            <pc:docMk/>
            <pc:sldMk cId="2737968754" sldId="1984"/>
            <ac:spMk id="2" creationId="{55A3A200-C755-6625-A315-9851F1D54A5D}"/>
          </ac:spMkLst>
        </pc:spChg>
        <pc:spChg chg="add mod">
          <ac:chgData name="Ahmed Walid Amro" userId="16502deb-9cc8-405d-8259-07e4c7c835a7" providerId="ADAL" clId="{5DC7AE8A-8F8E-4A28-A196-F760AC81C09E}" dt="2026-06-10T09:30:06.858" v="4012" actId="208"/>
          <ac:spMkLst>
            <pc:docMk/>
            <pc:sldMk cId="2737968754" sldId="1984"/>
            <ac:spMk id="4" creationId="{D3327F82-DF6D-69DF-9AE3-B3A8F62EFB4D}"/>
          </ac:spMkLst>
        </pc:spChg>
        <pc:spChg chg="add mod">
          <ac:chgData name="Ahmed Walid Amro" userId="16502deb-9cc8-405d-8259-07e4c7c835a7" providerId="ADAL" clId="{5DC7AE8A-8F8E-4A28-A196-F760AC81C09E}" dt="2026-06-10T09:30:06.858" v="4012" actId="208"/>
          <ac:spMkLst>
            <pc:docMk/>
            <pc:sldMk cId="2737968754" sldId="1984"/>
            <ac:spMk id="6" creationId="{E2D21708-B078-107E-CEA9-58018802592E}"/>
          </ac:spMkLst>
        </pc:spChg>
        <pc:spChg chg="add mod">
          <ac:chgData name="Ahmed Walid Amro" userId="16502deb-9cc8-405d-8259-07e4c7c835a7" providerId="ADAL" clId="{5DC7AE8A-8F8E-4A28-A196-F760AC81C09E}" dt="2026-06-10T09:30:06.858" v="4012" actId="208"/>
          <ac:spMkLst>
            <pc:docMk/>
            <pc:sldMk cId="2737968754" sldId="1984"/>
            <ac:spMk id="14" creationId="{5AEA0E09-5551-124F-2BD6-A5A4F02B425E}"/>
          </ac:spMkLst>
        </pc:spChg>
        <pc:spChg chg="mod">
          <ac:chgData name="Ahmed Walid Amro" userId="16502deb-9cc8-405d-8259-07e4c7c835a7" providerId="ADAL" clId="{5DC7AE8A-8F8E-4A28-A196-F760AC81C09E}" dt="2026-06-09T13:20:43.542" v="3143" actId="20577"/>
          <ac:spMkLst>
            <pc:docMk/>
            <pc:sldMk cId="2737968754" sldId="1984"/>
            <ac:spMk id="28" creationId="{BB972164-4020-9218-812A-07F034E1AE81}"/>
          </ac:spMkLst>
        </pc:spChg>
        <pc:graphicFrameChg chg="add mod modGraphic">
          <ac:chgData name="Ahmed Walid Amro" userId="16502deb-9cc8-405d-8259-07e4c7c835a7" providerId="ADAL" clId="{5DC7AE8A-8F8E-4A28-A196-F760AC81C09E}" dt="2026-06-09T13:32:28.382" v="3366" actId="1076"/>
          <ac:graphicFrameMkLst>
            <pc:docMk/>
            <pc:sldMk cId="2737968754" sldId="1984"/>
            <ac:graphicFrameMk id="3" creationId="{6A2428EE-F8C2-EC2D-7C5E-E0EAE930186F}"/>
          </ac:graphicFrameMkLst>
        </pc:graphicFrameChg>
        <pc:picChg chg="del">
          <ac:chgData name="Ahmed Walid Amro" userId="16502deb-9cc8-405d-8259-07e4c7c835a7" providerId="ADAL" clId="{5DC7AE8A-8F8E-4A28-A196-F760AC81C09E}" dt="2026-06-09T13:20:15.290" v="3129" actId="478"/>
          <ac:picMkLst>
            <pc:docMk/>
            <pc:sldMk cId="2737968754" sldId="1984"/>
            <ac:picMk id="2" creationId="{E8B7B8C4-AB3E-FE31-C5CF-A8501A60D526}"/>
          </ac:picMkLst>
        </pc:picChg>
        <pc:picChg chg="add mod">
          <ac:chgData name="Ahmed Walid Amro" userId="16502deb-9cc8-405d-8259-07e4c7c835a7" providerId="ADAL" clId="{5DC7AE8A-8F8E-4A28-A196-F760AC81C09E}" dt="2026-06-09T13:32:21.617" v="3365" actId="1076"/>
          <ac:picMkLst>
            <pc:docMk/>
            <pc:sldMk cId="2737968754" sldId="1984"/>
            <ac:picMk id="5" creationId="{0B1B00CF-9AB5-070F-01A8-61005DBEC96E}"/>
          </ac:picMkLst>
        </pc:picChg>
      </pc:sldChg>
      <pc:sldChg chg="addSp delSp modSp add mod modAnim">
        <pc:chgData name="Ahmed Walid Amro" userId="16502deb-9cc8-405d-8259-07e4c7c835a7" providerId="ADAL" clId="{5DC7AE8A-8F8E-4A28-A196-F760AC81C09E}" dt="2026-06-10T09:39:16.171" v="4284"/>
        <pc:sldMkLst>
          <pc:docMk/>
          <pc:sldMk cId="386771561" sldId="1985"/>
        </pc:sldMkLst>
        <pc:spChg chg="del">
          <ac:chgData name="Ahmed Walid Amro" userId="16502deb-9cc8-405d-8259-07e4c7c835a7" providerId="ADAL" clId="{5DC7AE8A-8F8E-4A28-A196-F760AC81C09E}" dt="2026-06-09T13:34:59.681" v="3523" actId="478"/>
          <ac:spMkLst>
            <pc:docMk/>
            <pc:sldMk cId="386771561" sldId="1985"/>
            <ac:spMk id="2" creationId="{417BBBE0-F09F-443E-7BD6-1676DBBBDA0E}"/>
          </ac:spMkLst>
        </pc:spChg>
        <pc:spChg chg="del">
          <ac:chgData name="Ahmed Walid Amro" userId="16502deb-9cc8-405d-8259-07e4c7c835a7" providerId="ADAL" clId="{5DC7AE8A-8F8E-4A28-A196-F760AC81C09E}" dt="2026-06-09T13:33:26.002" v="3369" actId="478"/>
          <ac:spMkLst>
            <pc:docMk/>
            <pc:sldMk cId="386771561" sldId="1985"/>
            <ac:spMk id="4" creationId="{5EF4C0D4-0B71-54D4-748F-12773D86DB61}"/>
          </ac:spMkLst>
        </pc:spChg>
        <pc:spChg chg="add mod">
          <ac:chgData name="Ahmed Walid Amro" userId="16502deb-9cc8-405d-8259-07e4c7c835a7" providerId="ADAL" clId="{5DC7AE8A-8F8E-4A28-A196-F760AC81C09E}" dt="2026-06-09T13:34:57.499" v="3522" actId="403"/>
          <ac:spMkLst>
            <pc:docMk/>
            <pc:sldMk cId="386771561" sldId="1985"/>
            <ac:spMk id="6" creationId="{DFAC73D4-5F7B-5ABF-1FA7-B49BB1CE6B60}"/>
          </ac:spMkLst>
        </pc:spChg>
        <pc:spChg chg="mod">
          <ac:chgData name="Ahmed Walid Amro" userId="16502deb-9cc8-405d-8259-07e4c7c835a7" providerId="ADAL" clId="{5DC7AE8A-8F8E-4A28-A196-F760AC81C09E}" dt="2026-06-09T13:35:13.532" v="3568" actId="20577"/>
          <ac:spMkLst>
            <pc:docMk/>
            <pc:sldMk cId="386771561" sldId="1985"/>
            <ac:spMk id="28" creationId="{5A278CC7-3F3A-5DD1-32D1-BEC4172D215E}"/>
          </ac:spMkLst>
        </pc:spChg>
        <pc:picChg chg="add mod">
          <ac:chgData name="Ahmed Walid Amro" userId="16502deb-9cc8-405d-8259-07e4c7c835a7" providerId="ADAL" clId="{5DC7AE8A-8F8E-4A28-A196-F760AC81C09E}" dt="2026-06-09T13:34:30.157" v="3491" actId="1076"/>
          <ac:picMkLst>
            <pc:docMk/>
            <pc:sldMk cId="386771561" sldId="1985"/>
            <ac:picMk id="5" creationId="{4F18DDC1-7EA1-2328-116D-77CC1BB9F1A9}"/>
          </ac:picMkLst>
        </pc:picChg>
      </pc:sldChg>
      <pc:sldChg chg="addSp delSp modSp add mod modAnim">
        <pc:chgData name="Ahmed Walid Amro" userId="16502deb-9cc8-405d-8259-07e4c7c835a7" providerId="ADAL" clId="{5DC7AE8A-8F8E-4A28-A196-F760AC81C09E}" dt="2026-06-10T09:40:52.057" v="4321"/>
        <pc:sldMkLst>
          <pc:docMk/>
          <pc:sldMk cId="2224867826" sldId="1986"/>
        </pc:sldMkLst>
        <pc:spChg chg="mod">
          <ac:chgData name="Ahmed Walid Amro" userId="16502deb-9cc8-405d-8259-07e4c7c835a7" providerId="ADAL" clId="{5DC7AE8A-8F8E-4A28-A196-F760AC81C09E}" dt="2026-06-10T09:38:57.228" v="4282" actId="20577"/>
          <ac:spMkLst>
            <pc:docMk/>
            <pc:sldMk cId="2224867826" sldId="1986"/>
            <ac:spMk id="6" creationId="{52E4F6D9-F58E-2060-60CB-389A57DA5075}"/>
          </ac:spMkLst>
        </pc:spChg>
        <pc:spChg chg="mod">
          <ac:chgData name="Ahmed Walid Amro" userId="16502deb-9cc8-405d-8259-07e4c7c835a7" providerId="ADAL" clId="{5DC7AE8A-8F8E-4A28-A196-F760AC81C09E}" dt="2026-06-09T13:36:08.001" v="3606" actId="20577"/>
          <ac:spMkLst>
            <pc:docMk/>
            <pc:sldMk cId="2224867826" sldId="1986"/>
            <ac:spMk id="28" creationId="{FAA6C98C-BED2-B9B0-9807-181F56A9DC05}"/>
          </ac:spMkLst>
        </pc:spChg>
        <pc:picChg chg="add mod">
          <ac:chgData name="Ahmed Walid Amro" userId="16502deb-9cc8-405d-8259-07e4c7c835a7" providerId="ADAL" clId="{5DC7AE8A-8F8E-4A28-A196-F760AC81C09E}" dt="2026-06-09T13:37:23.601" v="3781" actId="1076"/>
          <ac:picMkLst>
            <pc:docMk/>
            <pc:sldMk cId="2224867826" sldId="1986"/>
            <ac:picMk id="3" creationId="{5C6BBC70-F1FA-2EA6-93AF-07CD3FECF656}"/>
          </ac:picMkLst>
        </pc:picChg>
        <pc:picChg chg="del">
          <ac:chgData name="Ahmed Walid Amro" userId="16502deb-9cc8-405d-8259-07e4c7c835a7" providerId="ADAL" clId="{5DC7AE8A-8F8E-4A28-A196-F760AC81C09E}" dt="2026-06-09T13:36:04.374" v="3597" actId="478"/>
          <ac:picMkLst>
            <pc:docMk/>
            <pc:sldMk cId="2224867826" sldId="1986"/>
            <ac:picMk id="5" creationId="{42DD9925-9B2C-F4F3-5E09-8BC147DABB01}"/>
          </ac:picMkLst>
        </pc:picChg>
        <pc:picChg chg="add mod">
          <ac:chgData name="Ahmed Walid Amro" userId="16502deb-9cc8-405d-8259-07e4c7c835a7" providerId="ADAL" clId="{5DC7AE8A-8F8E-4A28-A196-F760AC81C09E}" dt="2026-06-09T13:40:11.155" v="3789" actId="1076"/>
          <ac:picMkLst>
            <pc:docMk/>
            <pc:sldMk cId="2224867826" sldId="1986"/>
            <ac:picMk id="14" creationId="{F3DFC160-F535-2E4D-C1A4-21B5523A5808}"/>
          </ac:picMkLst>
        </pc:picChg>
      </pc:sldChg>
      <pc:sldChg chg="addSp delSp modSp add mod">
        <pc:chgData name="Ahmed Walid Amro" userId="16502deb-9cc8-405d-8259-07e4c7c835a7" providerId="ADAL" clId="{5DC7AE8A-8F8E-4A28-A196-F760AC81C09E}" dt="2026-06-10T10:01:47.272" v="4501" actId="20577"/>
        <pc:sldMkLst>
          <pc:docMk/>
          <pc:sldMk cId="2342420269" sldId="1987"/>
        </pc:sldMkLst>
        <pc:spChg chg="mod">
          <ac:chgData name="Ahmed Walid Amro" userId="16502deb-9cc8-405d-8259-07e4c7c835a7" providerId="ADAL" clId="{5DC7AE8A-8F8E-4A28-A196-F760AC81C09E}" dt="2026-06-10T10:01:47.272" v="4501" actId="20577"/>
          <ac:spMkLst>
            <pc:docMk/>
            <pc:sldMk cId="2342420269" sldId="1987"/>
            <ac:spMk id="28" creationId="{06BAD258-2E3F-D679-BE65-A70B4091DB62}"/>
          </ac:spMkLst>
        </pc:spChg>
        <pc:picChg chg="del">
          <ac:chgData name="Ahmed Walid Amro" userId="16502deb-9cc8-405d-8259-07e4c7c835a7" providerId="ADAL" clId="{5DC7AE8A-8F8E-4A28-A196-F760AC81C09E}" dt="2026-06-10T09:50:21.278" v="4344" actId="478"/>
          <ac:picMkLst>
            <pc:docMk/>
            <pc:sldMk cId="2342420269" sldId="1987"/>
            <ac:picMk id="2" creationId="{E1F76617-77E0-376D-AF7D-C62B66C85DF9}"/>
          </ac:picMkLst>
        </pc:picChg>
        <pc:picChg chg="add mod">
          <ac:chgData name="Ahmed Walid Amro" userId="16502deb-9cc8-405d-8259-07e4c7c835a7" providerId="ADAL" clId="{5DC7AE8A-8F8E-4A28-A196-F760AC81C09E}" dt="2026-06-10T09:52:07.316" v="4364" actId="208"/>
          <ac:picMkLst>
            <pc:docMk/>
            <pc:sldMk cId="2342420269" sldId="1987"/>
            <ac:picMk id="3" creationId="{D650AC88-95C0-8D40-CE18-04CC59124A9C}"/>
          </ac:picMkLst>
        </pc:picChg>
        <pc:picChg chg="add mod">
          <ac:chgData name="Ahmed Walid Amro" userId="16502deb-9cc8-405d-8259-07e4c7c835a7" providerId="ADAL" clId="{5DC7AE8A-8F8E-4A28-A196-F760AC81C09E}" dt="2026-06-10T09:52:07.316" v="4364" actId="208"/>
          <ac:picMkLst>
            <pc:docMk/>
            <pc:sldMk cId="2342420269" sldId="1987"/>
            <ac:picMk id="4" creationId="{0FFD56E8-0C80-82EA-65AC-B68C77B37361}"/>
          </ac:picMkLst>
        </pc:picChg>
      </pc:sldChg>
      <pc:sldChg chg="addSp delSp modSp add mod">
        <pc:chgData name="Ahmed Walid Amro" userId="16502deb-9cc8-405d-8259-07e4c7c835a7" providerId="ADAL" clId="{5DC7AE8A-8F8E-4A28-A196-F760AC81C09E}" dt="2026-06-10T10:02:44.289" v="4530" actId="20577"/>
        <pc:sldMkLst>
          <pc:docMk/>
          <pc:sldMk cId="1169960628" sldId="1988"/>
        </pc:sldMkLst>
        <pc:spChg chg="add mod">
          <ac:chgData name="Ahmed Walid Amro" userId="16502deb-9cc8-405d-8259-07e4c7c835a7" providerId="ADAL" clId="{5DC7AE8A-8F8E-4A28-A196-F760AC81C09E}" dt="2026-06-10T10:01:59.443" v="4502"/>
          <ac:spMkLst>
            <pc:docMk/>
            <pc:sldMk cId="1169960628" sldId="1988"/>
            <ac:spMk id="3" creationId="{1C390604-029E-C25E-9401-F016F06CE6A4}"/>
          </ac:spMkLst>
        </pc:spChg>
        <pc:spChg chg="add mod">
          <ac:chgData name="Ahmed Walid Amro" userId="16502deb-9cc8-405d-8259-07e4c7c835a7" providerId="ADAL" clId="{5DC7AE8A-8F8E-4A28-A196-F760AC81C09E}" dt="2026-06-10T10:02:44.289" v="4530" actId="20577"/>
          <ac:spMkLst>
            <pc:docMk/>
            <pc:sldMk cId="1169960628" sldId="1988"/>
            <ac:spMk id="4" creationId="{9EB31973-5E7C-D747-79FB-DB8E56F084E2}"/>
          </ac:spMkLst>
        </pc:spChg>
        <pc:spChg chg="del mod">
          <ac:chgData name="Ahmed Walid Amro" userId="16502deb-9cc8-405d-8259-07e4c7c835a7" providerId="ADAL" clId="{5DC7AE8A-8F8E-4A28-A196-F760AC81C09E}" dt="2026-06-10T10:02:42.635" v="4527" actId="478"/>
          <ac:spMkLst>
            <pc:docMk/>
            <pc:sldMk cId="1169960628" sldId="1988"/>
            <ac:spMk id="28" creationId="{2FEB6535-CB1C-1FC9-5EEF-449935654C80}"/>
          </ac:spMkLst>
        </pc:spChg>
        <pc:picChg chg="add mod">
          <ac:chgData name="Ahmed Walid Amro" userId="16502deb-9cc8-405d-8259-07e4c7c835a7" providerId="ADAL" clId="{5DC7AE8A-8F8E-4A28-A196-F760AC81C09E}" dt="2026-06-10T09:52:56.969" v="4368" actId="208"/>
          <ac:picMkLst>
            <pc:docMk/>
            <pc:sldMk cId="1169960628" sldId="1988"/>
            <ac:picMk id="2" creationId="{2C4B7A4B-E2AA-1F89-7DEB-723ACC48BFD8}"/>
          </ac:picMkLst>
        </pc:picChg>
      </pc:sldChg>
      <pc:sldChg chg="addSp delSp modSp add mod">
        <pc:chgData name="Ahmed Walid Amro" userId="16502deb-9cc8-405d-8259-07e4c7c835a7" providerId="ADAL" clId="{5DC7AE8A-8F8E-4A28-A196-F760AC81C09E}" dt="2026-06-10T10:03:04.380" v="4537" actId="20577"/>
        <pc:sldMkLst>
          <pc:docMk/>
          <pc:sldMk cId="809080271" sldId="1989"/>
        </pc:sldMkLst>
        <pc:spChg chg="add mod">
          <ac:chgData name="Ahmed Walid Amro" userId="16502deb-9cc8-405d-8259-07e4c7c835a7" providerId="ADAL" clId="{5DC7AE8A-8F8E-4A28-A196-F760AC81C09E}" dt="2026-06-10T10:02:52.997" v="4532"/>
          <ac:spMkLst>
            <pc:docMk/>
            <pc:sldMk cId="809080271" sldId="1989"/>
            <ac:spMk id="4" creationId="{AA38B6C0-EA98-C958-C947-221012A6BD60}"/>
          </ac:spMkLst>
        </pc:spChg>
        <pc:spChg chg="add mod">
          <ac:chgData name="Ahmed Walid Amro" userId="16502deb-9cc8-405d-8259-07e4c7c835a7" providerId="ADAL" clId="{5DC7AE8A-8F8E-4A28-A196-F760AC81C09E}" dt="2026-06-10T10:03:04.380" v="4537" actId="20577"/>
          <ac:spMkLst>
            <pc:docMk/>
            <pc:sldMk cId="809080271" sldId="1989"/>
            <ac:spMk id="5" creationId="{D482EE67-F256-DF80-A517-1A19F9A5A072}"/>
          </ac:spMkLst>
        </pc:spChg>
        <pc:spChg chg="add del">
          <ac:chgData name="Ahmed Walid Amro" userId="16502deb-9cc8-405d-8259-07e4c7c835a7" providerId="ADAL" clId="{5DC7AE8A-8F8E-4A28-A196-F760AC81C09E}" dt="2026-06-10T10:03:02.177" v="4534" actId="478"/>
          <ac:spMkLst>
            <pc:docMk/>
            <pc:sldMk cId="809080271" sldId="1989"/>
            <ac:spMk id="28" creationId="{1339BB5B-9B05-5108-4EB3-0BB6A8985B6B}"/>
          </ac:spMkLst>
        </pc:spChg>
        <pc:picChg chg="add mod">
          <ac:chgData name="Ahmed Walid Amro" userId="16502deb-9cc8-405d-8259-07e4c7c835a7" providerId="ADAL" clId="{5DC7AE8A-8F8E-4A28-A196-F760AC81C09E}" dt="2026-06-10T09:54:41.109" v="4388" actId="1076"/>
          <ac:picMkLst>
            <pc:docMk/>
            <pc:sldMk cId="809080271" sldId="1989"/>
            <ac:picMk id="2" creationId="{59C32CAE-8AF7-C3E0-87FF-8CCB907318AE}"/>
          </ac:picMkLst>
        </pc:picChg>
        <pc:picChg chg="add mod">
          <ac:chgData name="Ahmed Walid Amro" userId="16502deb-9cc8-405d-8259-07e4c7c835a7" providerId="ADAL" clId="{5DC7AE8A-8F8E-4A28-A196-F760AC81C09E}" dt="2026-06-10T09:54:45.438" v="4389" actId="1076"/>
          <ac:picMkLst>
            <pc:docMk/>
            <pc:sldMk cId="809080271" sldId="1989"/>
            <ac:picMk id="3" creationId="{F174F291-DB6F-7025-117D-BD8CBD4EB270}"/>
          </ac:picMkLst>
        </pc:picChg>
      </pc:sldChg>
      <pc:sldChg chg="addSp delSp modSp add mod">
        <pc:chgData name="Ahmed Walid Amro" userId="16502deb-9cc8-405d-8259-07e4c7c835a7" providerId="ADAL" clId="{5DC7AE8A-8F8E-4A28-A196-F760AC81C09E}" dt="2026-06-10T10:03:16.553" v="4540" actId="20577"/>
        <pc:sldMkLst>
          <pc:docMk/>
          <pc:sldMk cId="488367117" sldId="1990"/>
        </pc:sldMkLst>
        <pc:spChg chg="add mod">
          <ac:chgData name="Ahmed Walid Amro" userId="16502deb-9cc8-405d-8259-07e4c7c835a7" providerId="ADAL" clId="{5DC7AE8A-8F8E-4A28-A196-F760AC81C09E}" dt="2026-06-10T10:03:16.553" v="4540" actId="20577"/>
          <ac:spMkLst>
            <pc:docMk/>
            <pc:sldMk cId="488367117" sldId="1990"/>
            <ac:spMk id="14" creationId="{647D8071-6B8C-FFE0-5736-984C76A81624}"/>
          </ac:spMkLst>
        </pc:spChg>
        <pc:spChg chg="del">
          <ac:chgData name="Ahmed Walid Amro" userId="16502deb-9cc8-405d-8259-07e4c7c835a7" providerId="ADAL" clId="{5DC7AE8A-8F8E-4A28-A196-F760AC81C09E}" dt="2026-06-10T10:03:13.384" v="4538" actId="478"/>
          <ac:spMkLst>
            <pc:docMk/>
            <pc:sldMk cId="488367117" sldId="1990"/>
            <ac:spMk id="28" creationId="{537E0C58-64DB-8F75-EE68-4F4AFE7A8BE8}"/>
          </ac:spMkLst>
        </pc:spChg>
        <pc:picChg chg="add del mod">
          <ac:chgData name="Ahmed Walid Amro" userId="16502deb-9cc8-405d-8259-07e4c7c835a7" providerId="ADAL" clId="{5DC7AE8A-8F8E-4A28-A196-F760AC81C09E}" dt="2026-06-10T09:54:26.400" v="4384" actId="21"/>
          <ac:picMkLst>
            <pc:docMk/>
            <pc:sldMk cId="488367117" sldId="1990"/>
            <ac:picMk id="2" creationId="{F174F291-DB6F-7025-117D-BD8CBD4EB270}"/>
          </ac:picMkLst>
        </pc:picChg>
        <pc:picChg chg="add mod">
          <ac:chgData name="Ahmed Walid Amro" userId="16502deb-9cc8-405d-8259-07e4c7c835a7" providerId="ADAL" clId="{5DC7AE8A-8F8E-4A28-A196-F760AC81C09E}" dt="2026-06-10T09:57:20.221" v="4424" actId="1036"/>
          <ac:picMkLst>
            <pc:docMk/>
            <pc:sldMk cId="488367117" sldId="1990"/>
            <ac:picMk id="3" creationId="{467B4B93-FA31-013A-6E11-1E43B17118B7}"/>
          </ac:picMkLst>
        </pc:picChg>
        <pc:picChg chg="add mod">
          <ac:chgData name="Ahmed Walid Amro" userId="16502deb-9cc8-405d-8259-07e4c7c835a7" providerId="ADAL" clId="{5DC7AE8A-8F8E-4A28-A196-F760AC81C09E}" dt="2026-06-10T09:57:31.298" v="4427" actId="1076"/>
          <ac:picMkLst>
            <pc:docMk/>
            <pc:sldMk cId="488367117" sldId="1990"/>
            <ac:picMk id="4" creationId="{300C8DE2-3B2E-9A91-8440-48017A8F1032}"/>
          </ac:picMkLst>
        </pc:picChg>
        <pc:picChg chg="add mod">
          <ac:chgData name="Ahmed Walid Amro" userId="16502deb-9cc8-405d-8259-07e4c7c835a7" providerId="ADAL" clId="{5DC7AE8A-8F8E-4A28-A196-F760AC81C09E}" dt="2026-06-10T09:57:36.627" v="4428" actId="1076"/>
          <ac:picMkLst>
            <pc:docMk/>
            <pc:sldMk cId="488367117" sldId="1990"/>
            <ac:picMk id="5" creationId="{FBC7ECCF-1231-3138-3F64-95B6EEFF8EB5}"/>
          </ac:picMkLst>
        </pc:picChg>
        <pc:picChg chg="add mod">
          <ac:chgData name="Ahmed Walid Amro" userId="16502deb-9cc8-405d-8259-07e4c7c835a7" providerId="ADAL" clId="{5DC7AE8A-8F8E-4A28-A196-F760AC81C09E}" dt="2026-06-10T09:57:39.997" v="4429" actId="1076"/>
          <ac:picMkLst>
            <pc:docMk/>
            <pc:sldMk cId="488367117" sldId="1990"/>
            <ac:picMk id="6" creationId="{298C519D-CA05-CD8B-7072-8633FD381274}"/>
          </ac:picMkLst>
        </pc:picChg>
      </pc:sldChg>
      <pc:sldChg chg="addSp delSp modSp add mod">
        <pc:chgData name="Ahmed Walid Amro" userId="16502deb-9cc8-405d-8259-07e4c7c835a7" providerId="ADAL" clId="{5DC7AE8A-8F8E-4A28-A196-F760AC81C09E}" dt="2026-06-10T10:03:22.751" v="4544" actId="20577"/>
        <pc:sldMkLst>
          <pc:docMk/>
          <pc:sldMk cId="1524144063" sldId="1991"/>
        </pc:sldMkLst>
        <pc:spChg chg="add mod">
          <ac:chgData name="Ahmed Walid Amro" userId="16502deb-9cc8-405d-8259-07e4c7c835a7" providerId="ADAL" clId="{5DC7AE8A-8F8E-4A28-A196-F760AC81C09E}" dt="2026-06-10T10:03:22.751" v="4544" actId="20577"/>
          <ac:spMkLst>
            <pc:docMk/>
            <pc:sldMk cId="1524144063" sldId="1991"/>
            <ac:spMk id="6" creationId="{5BD08E92-34F2-F0FE-70F7-BDF3420A359B}"/>
          </ac:spMkLst>
        </pc:spChg>
        <pc:spChg chg="del">
          <ac:chgData name="Ahmed Walid Amro" userId="16502deb-9cc8-405d-8259-07e4c7c835a7" providerId="ADAL" clId="{5DC7AE8A-8F8E-4A28-A196-F760AC81C09E}" dt="2026-06-10T10:03:21.093" v="4541" actId="478"/>
          <ac:spMkLst>
            <pc:docMk/>
            <pc:sldMk cId="1524144063" sldId="1991"/>
            <ac:spMk id="28" creationId="{C7F7FB70-4020-58CA-B872-DDF3487841DB}"/>
          </ac:spMkLst>
        </pc:spChg>
        <pc:picChg chg="add mod">
          <ac:chgData name="Ahmed Walid Amro" userId="16502deb-9cc8-405d-8259-07e4c7c835a7" providerId="ADAL" clId="{5DC7AE8A-8F8E-4A28-A196-F760AC81C09E}" dt="2026-06-10T09:58:44.543" v="4444" actId="1076"/>
          <ac:picMkLst>
            <pc:docMk/>
            <pc:sldMk cId="1524144063" sldId="1991"/>
            <ac:picMk id="2" creationId="{DC190B3B-5BD7-0D14-AF8D-36D60D2E2760}"/>
          </ac:picMkLst>
        </pc:picChg>
        <pc:picChg chg="add mod">
          <ac:chgData name="Ahmed Walid Amro" userId="16502deb-9cc8-405d-8259-07e4c7c835a7" providerId="ADAL" clId="{5DC7AE8A-8F8E-4A28-A196-F760AC81C09E}" dt="2026-06-10T09:58:51.350" v="4445" actId="1076"/>
          <ac:picMkLst>
            <pc:docMk/>
            <pc:sldMk cId="1524144063" sldId="1991"/>
            <ac:picMk id="3" creationId="{D6A07AC3-8FD5-6C1B-5728-8AC02873A4B2}"/>
          </ac:picMkLst>
        </pc:picChg>
        <pc:picChg chg="add mod">
          <ac:chgData name="Ahmed Walid Amro" userId="16502deb-9cc8-405d-8259-07e4c7c835a7" providerId="ADAL" clId="{5DC7AE8A-8F8E-4A28-A196-F760AC81C09E}" dt="2026-06-10T09:58:39.299" v="4443" actId="208"/>
          <ac:picMkLst>
            <pc:docMk/>
            <pc:sldMk cId="1524144063" sldId="1991"/>
            <ac:picMk id="4" creationId="{09358F26-3051-EAAE-B541-E60939F8463D}"/>
          </ac:picMkLst>
        </pc:picChg>
        <pc:picChg chg="add mod">
          <ac:chgData name="Ahmed Walid Amro" userId="16502deb-9cc8-405d-8259-07e4c7c835a7" providerId="ADAL" clId="{5DC7AE8A-8F8E-4A28-A196-F760AC81C09E}" dt="2026-06-10T09:58:39.299" v="4443" actId="208"/>
          <ac:picMkLst>
            <pc:docMk/>
            <pc:sldMk cId="1524144063" sldId="1991"/>
            <ac:picMk id="5" creationId="{514E94E4-99CC-48F2-EC88-498366EC2BB0}"/>
          </ac:picMkLst>
        </pc:picChg>
      </pc:sldChg>
      <pc:sldChg chg="addSp delSp modSp add mod">
        <pc:chgData name="Ahmed Walid Amro" userId="16502deb-9cc8-405d-8259-07e4c7c835a7" providerId="ADAL" clId="{5DC7AE8A-8F8E-4A28-A196-F760AC81C09E}" dt="2026-06-10T10:03:28.930" v="4547" actId="20577"/>
        <pc:sldMkLst>
          <pc:docMk/>
          <pc:sldMk cId="1543241391" sldId="1992"/>
        </pc:sldMkLst>
        <pc:spChg chg="add mod">
          <ac:chgData name="Ahmed Walid Amro" userId="16502deb-9cc8-405d-8259-07e4c7c835a7" providerId="ADAL" clId="{5DC7AE8A-8F8E-4A28-A196-F760AC81C09E}" dt="2026-06-10T10:03:28.930" v="4547" actId="20577"/>
          <ac:spMkLst>
            <pc:docMk/>
            <pc:sldMk cId="1543241391" sldId="1992"/>
            <ac:spMk id="4" creationId="{6BA4265D-7033-8F21-6C56-DD588F39ACB7}"/>
          </ac:spMkLst>
        </pc:spChg>
        <pc:spChg chg="del">
          <ac:chgData name="Ahmed Walid Amro" userId="16502deb-9cc8-405d-8259-07e4c7c835a7" providerId="ADAL" clId="{5DC7AE8A-8F8E-4A28-A196-F760AC81C09E}" dt="2026-06-10T10:03:26.922" v="4545" actId="478"/>
          <ac:spMkLst>
            <pc:docMk/>
            <pc:sldMk cId="1543241391" sldId="1992"/>
            <ac:spMk id="28" creationId="{2705685D-9326-2144-0C1F-A655629ED400}"/>
          </ac:spMkLst>
        </pc:spChg>
        <pc:picChg chg="add mod">
          <ac:chgData name="Ahmed Walid Amro" userId="16502deb-9cc8-405d-8259-07e4c7c835a7" providerId="ADAL" clId="{5DC7AE8A-8F8E-4A28-A196-F760AC81C09E}" dt="2026-06-10T09:59:57.130" v="4456" actId="208"/>
          <ac:picMkLst>
            <pc:docMk/>
            <pc:sldMk cId="1543241391" sldId="1992"/>
            <ac:picMk id="2" creationId="{011482DA-2711-639F-4952-F4AB07F5E0BB}"/>
          </ac:picMkLst>
        </pc:picChg>
        <pc:picChg chg="add mod">
          <ac:chgData name="Ahmed Walid Amro" userId="16502deb-9cc8-405d-8259-07e4c7c835a7" providerId="ADAL" clId="{5DC7AE8A-8F8E-4A28-A196-F760AC81C09E}" dt="2026-06-10T09:59:57.130" v="4456" actId="208"/>
          <ac:picMkLst>
            <pc:docMk/>
            <pc:sldMk cId="1543241391" sldId="1992"/>
            <ac:picMk id="3" creationId="{1527E90C-278B-56EC-62F4-AF7A9CF525A5}"/>
          </ac:picMkLst>
        </pc:picChg>
      </pc:sldChg>
      <pc:sldChg chg="addSp delSp modSp add mod">
        <pc:chgData name="Ahmed Walid Amro" userId="16502deb-9cc8-405d-8259-07e4c7c835a7" providerId="ADAL" clId="{5DC7AE8A-8F8E-4A28-A196-F760AC81C09E}" dt="2026-06-10T10:03:34.560" v="4551" actId="20577"/>
        <pc:sldMkLst>
          <pc:docMk/>
          <pc:sldMk cId="1558642181" sldId="1993"/>
        </pc:sldMkLst>
        <pc:spChg chg="add mod">
          <ac:chgData name="Ahmed Walid Amro" userId="16502deb-9cc8-405d-8259-07e4c7c835a7" providerId="ADAL" clId="{5DC7AE8A-8F8E-4A28-A196-F760AC81C09E}" dt="2026-06-10T10:03:34.560" v="4551" actId="20577"/>
          <ac:spMkLst>
            <pc:docMk/>
            <pc:sldMk cId="1558642181" sldId="1993"/>
            <ac:spMk id="5" creationId="{0F7CEC8C-10C3-8C7D-498F-87B2749269FE}"/>
          </ac:spMkLst>
        </pc:spChg>
        <pc:spChg chg="del">
          <ac:chgData name="Ahmed Walid Amro" userId="16502deb-9cc8-405d-8259-07e4c7c835a7" providerId="ADAL" clId="{5DC7AE8A-8F8E-4A28-A196-F760AC81C09E}" dt="2026-06-10T10:03:32.456" v="4548" actId="478"/>
          <ac:spMkLst>
            <pc:docMk/>
            <pc:sldMk cId="1558642181" sldId="1993"/>
            <ac:spMk id="28" creationId="{CC7A1963-C207-BC77-6C8B-3DF887980A1A}"/>
          </ac:spMkLst>
        </pc:spChg>
        <pc:picChg chg="add mod">
          <ac:chgData name="Ahmed Walid Amro" userId="16502deb-9cc8-405d-8259-07e4c7c835a7" providerId="ADAL" clId="{5DC7AE8A-8F8E-4A28-A196-F760AC81C09E}" dt="2026-06-10T10:00:42.172" v="4472" actId="1076"/>
          <ac:picMkLst>
            <pc:docMk/>
            <pc:sldMk cId="1558642181" sldId="1993"/>
            <ac:picMk id="2" creationId="{529A1FD8-B4B5-EBD4-E29B-6730D288F9BC}"/>
          </ac:picMkLst>
        </pc:picChg>
        <pc:picChg chg="add mod">
          <ac:chgData name="Ahmed Walid Amro" userId="16502deb-9cc8-405d-8259-07e4c7c835a7" providerId="ADAL" clId="{5DC7AE8A-8F8E-4A28-A196-F760AC81C09E}" dt="2026-06-10T10:00:51.094" v="4475" actId="1076"/>
          <ac:picMkLst>
            <pc:docMk/>
            <pc:sldMk cId="1558642181" sldId="1993"/>
            <ac:picMk id="3" creationId="{E9BD91A7-DC53-26BA-9EA9-2BA87E7F1CFE}"/>
          </ac:picMkLst>
        </pc:picChg>
        <pc:picChg chg="add mod">
          <ac:chgData name="Ahmed Walid Amro" userId="16502deb-9cc8-405d-8259-07e4c7c835a7" providerId="ADAL" clId="{5DC7AE8A-8F8E-4A28-A196-F760AC81C09E}" dt="2026-06-10T10:00:46.673" v="4474" actId="14100"/>
          <ac:picMkLst>
            <pc:docMk/>
            <pc:sldMk cId="1558642181" sldId="1993"/>
            <ac:picMk id="4" creationId="{2B5B2D42-D05A-858F-0A1F-943AF7611045}"/>
          </ac:picMkLst>
        </pc:picChg>
      </pc:sldChg>
      <pc:sldChg chg="addSp delSp modSp add mod">
        <pc:chgData name="Ahmed Walid Amro" userId="16502deb-9cc8-405d-8259-07e4c7c835a7" providerId="ADAL" clId="{5DC7AE8A-8F8E-4A28-A196-F760AC81C09E}" dt="2026-06-10T10:03:41.404" v="4555" actId="20577"/>
        <pc:sldMkLst>
          <pc:docMk/>
          <pc:sldMk cId="1044692159" sldId="1994"/>
        </pc:sldMkLst>
        <pc:spChg chg="add mod">
          <ac:chgData name="Ahmed Walid Amro" userId="16502deb-9cc8-405d-8259-07e4c7c835a7" providerId="ADAL" clId="{5DC7AE8A-8F8E-4A28-A196-F760AC81C09E}" dt="2026-06-10T10:03:41.404" v="4555" actId="20577"/>
          <ac:spMkLst>
            <pc:docMk/>
            <pc:sldMk cId="1044692159" sldId="1994"/>
            <ac:spMk id="4" creationId="{15B3720E-1AC3-5993-4F2C-FD16D56C8AD2}"/>
          </ac:spMkLst>
        </pc:spChg>
        <pc:spChg chg="del">
          <ac:chgData name="Ahmed Walid Amro" userId="16502deb-9cc8-405d-8259-07e4c7c835a7" providerId="ADAL" clId="{5DC7AE8A-8F8E-4A28-A196-F760AC81C09E}" dt="2026-06-10T10:03:38.986" v="4552" actId="478"/>
          <ac:spMkLst>
            <pc:docMk/>
            <pc:sldMk cId="1044692159" sldId="1994"/>
            <ac:spMk id="28" creationId="{3140C5D2-04A3-DDDC-866E-287EDD9C7582}"/>
          </ac:spMkLst>
        </pc:spChg>
        <pc:picChg chg="add mod">
          <ac:chgData name="Ahmed Walid Amro" userId="16502deb-9cc8-405d-8259-07e4c7c835a7" providerId="ADAL" clId="{5DC7AE8A-8F8E-4A28-A196-F760AC81C09E}" dt="2026-06-10T10:01:36.337" v="4488" actId="208"/>
          <ac:picMkLst>
            <pc:docMk/>
            <pc:sldMk cId="1044692159" sldId="1994"/>
            <ac:picMk id="2" creationId="{2D105B8B-3B6F-B39F-57F0-6CD84CF99B22}"/>
          </ac:picMkLst>
        </pc:picChg>
        <pc:picChg chg="add mod">
          <ac:chgData name="Ahmed Walid Amro" userId="16502deb-9cc8-405d-8259-07e4c7c835a7" providerId="ADAL" clId="{5DC7AE8A-8F8E-4A28-A196-F760AC81C09E}" dt="2026-06-10T10:01:36.337" v="4488" actId="208"/>
          <ac:picMkLst>
            <pc:docMk/>
            <pc:sldMk cId="1044692159" sldId="1994"/>
            <ac:picMk id="3" creationId="{3EB33971-E4E4-BFFC-D8A1-F74BCFA53CDA}"/>
          </ac:picMkLst>
        </pc:picChg>
      </pc:sldChg>
      <pc:sldChg chg="addSp modSp add mod">
        <pc:chgData name="Ahmed Walid Amro" userId="16502deb-9cc8-405d-8259-07e4c7c835a7" providerId="ADAL" clId="{5DC7AE8A-8F8E-4A28-A196-F760AC81C09E}" dt="2026-06-10T10:04:13.654" v="4583" actId="20577"/>
        <pc:sldMkLst>
          <pc:docMk/>
          <pc:sldMk cId="1804742708" sldId="1995"/>
        </pc:sldMkLst>
        <pc:spChg chg="mod">
          <ac:chgData name="Ahmed Walid Amro" userId="16502deb-9cc8-405d-8259-07e4c7c835a7" providerId="ADAL" clId="{5DC7AE8A-8F8E-4A28-A196-F760AC81C09E}" dt="2026-06-10T10:04:13.654" v="4583" actId="20577"/>
          <ac:spMkLst>
            <pc:docMk/>
            <pc:sldMk cId="1804742708" sldId="1995"/>
            <ac:spMk id="28" creationId="{9DD67EB4-8B43-567A-16DA-6317635EB647}"/>
          </ac:spMkLst>
        </pc:spChg>
        <pc:picChg chg="add mod">
          <ac:chgData name="Ahmed Walid Amro" userId="16502deb-9cc8-405d-8259-07e4c7c835a7" providerId="ADAL" clId="{5DC7AE8A-8F8E-4A28-A196-F760AC81C09E}" dt="2026-06-10T10:04:05.644" v="4560" actId="1076"/>
          <ac:picMkLst>
            <pc:docMk/>
            <pc:sldMk cId="1804742708" sldId="1995"/>
            <ac:picMk id="2" creationId="{DF0AEAFB-BDEF-B2B9-126D-4DFBAA66FDBE}"/>
          </ac:picMkLst>
        </pc:picChg>
      </pc:sldChg>
      <pc:sldMasterChg chg="addSldLayout delSldLayout">
        <pc:chgData name="Ahmed Walid Amro" userId="16502deb-9cc8-405d-8259-07e4c7c835a7" providerId="ADAL" clId="{5DC7AE8A-8F8E-4A28-A196-F760AC81C09E}" dt="2026-06-05T11:12:05.170" v="125" actId="47"/>
        <pc:sldMasterMkLst>
          <pc:docMk/>
          <pc:sldMasterMk cId="708776063" sldId="2147483650"/>
        </pc:sldMasterMkLst>
      </pc:sldMasterChg>
      <pc:sldMasterChg chg="del delSldLayout">
        <pc:chgData name="Ahmed Walid Amro" userId="16502deb-9cc8-405d-8259-07e4c7c835a7" providerId="ADAL" clId="{5DC7AE8A-8F8E-4A28-A196-F760AC81C09E}" dt="2026-06-09T12:10:34.822" v="551" actId="47"/>
        <pc:sldMasterMkLst>
          <pc:docMk/>
          <pc:sldMasterMk cId="1220107034" sldId="2147483695"/>
        </pc:sldMasterMkLst>
        <pc:sldLayoutChg chg="del">
          <pc:chgData name="Ahmed Walid Amro" userId="16502deb-9cc8-405d-8259-07e4c7c835a7" providerId="ADAL" clId="{5DC7AE8A-8F8E-4A28-A196-F760AC81C09E}" dt="2026-06-09T12:10:34.822" v="551" actId="47"/>
          <pc:sldLayoutMkLst>
            <pc:docMk/>
            <pc:sldMasterMk cId="1220107034" sldId="2147483695"/>
            <pc:sldLayoutMk cId="3574029374" sldId="2147483696"/>
          </pc:sldLayoutMkLst>
        </pc:sldLayoutChg>
        <pc:sldLayoutChg chg="del">
          <pc:chgData name="Ahmed Walid Amro" userId="16502deb-9cc8-405d-8259-07e4c7c835a7" providerId="ADAL" clId="{5DC7AE8A-8F8E-4A28-A196-F760AC81C09E}" dt="2026-06-09T12:10:34.822" v="551" actId="47"/>
          <pc:sldLayoutMkLst>
            <pc:docMk/>
            <pc:sldMasterMk cId="1220107034" sldId="2147483695"/>
            <pc:sldLayoutMk cId="1015138748" sldId="2147483697"/>
          </pc:sldLayoutMkLst>
        </pc:sldLayoutChg>
        <pc:sldLayoutChg chg="del">
          <pc:chgData name="Ahmed Walid Amro" userId="16502deb-9cc8-405d-8259-07e4c7c835a7" providerId="ADAL" clId="{5DC7AE8A-8F8E-4A28-A196-F760AC81C09E}" dt="2026-06-09T12:10:34.822" v="551" actId="47"/>
          <pc:sldLayoutMkLst>
            <pc:docMk/>
            <pc:sldMasterMk cId="1220107034" sldId="2147483695"/>
            <pc:sldLayoutMk cId="3984903245" sldId="2147483698"/>
          </pc:sldLayoutMkLst>
        </pc:sldLayoutChg>
        <pc:sldLayoutChg chg="del">
          <pc:chgData name="Ahmed Walid Amro" userId="16502deb-9cc8-405d-8259-07e4c7c835a7" providerId="ADAL" clId="{5DC7AE8A-8F8E-4A28-A196-F760AC81C09E}" dt="2026-06-09T12:10:34.822" v="551" actId="47"/>
          <pc:sldLayoutMkLst>
            <pc:docMk/>
            <pc:sldMasterMk cId="1220107034" sldId="2147483695"/>
            <pc:sldLayoutMk cId="2288254798" sldId="2147483699"/>
          </pc:sldLayoutMkLst>
        </pc:sldLayoutChg>
        <pc:sldLayoutChg chg="del">
          <pc:chgData name="Ahmed Walid Amro" userId="16502deb-9cc8-405d-8259-07e4c7c835a7" providerId="ADAL" clId="{5DC7AE8A-8F8E-4A28-A196-F760AC81C09E}" dt="2026-06-09T12:10:34.822" v="551" actId="47"/>
          <pc:sldLayoutMkLst>
            <pc:docMk/>
            <pc:sldMasterMk cId="1220107034" sldId="2147483695"/>
            <pc:sldLayoutMk cId="2889107555" sldId="2147483700"/>
          </pc:sldLayoutMkLst>
        </pc:sldLayoutChg>
        <pc:sldLayoutChg chg="del">
          <pc:chgData name="Ahmed Walid Amro" userId="16502deb-9cc8-405d-8259-07e4c7c835a7" providerId="ADAL" clId="{5DC7AE8A-8F8E-4A28-A196-F760AC81C09E}" dt="2026-06-09T12:10:34.822" v="551" actId="47"/>
          <pc:sldLayoutMkLst>
            <pc:docMk/>
            <pc:sldMasterMk cId="1220107034" sldId="2147483695"/>
            <pc:sldLayoutMk cId="2307793403" sldId="2147483701"/>
          </pc:sldLayoutMkLst>
        </pc:sldLayoutChg>
        <pc:sldLayoutChg chg="del">
          <pc:chgData name="Ahmed Walid Amro" userId="16502deb-9cc8-405d-8259-07e4c7c835a7" providerId="ADAL" clId="{5DC7AE8A-8F8E-4A28-A196-F760AC81C09E}" dt="2026-06-09T12:10:34.822" v="551" actId="47"/>
          <pc:sldLayoutMkLst>
            <pc:docMk/>
            <pc:sldMasterMk cId="1220107034" sldId="2147483695"/>
            <pc:sldLayoutMk cId="3197969532" sldId="2147483702"/>
          </pc:sldLayoutMkLst>
        </pc:sldLayoutChg>
        <pc:sldLayoutChg chg="del">
          <pc:chgData name="Ahmed Walid Amro" userId="16502deb-9cc8-405d-8259-07e4c7c835a7" providerId="ADAL" clId="{5DC7AE8A-8F8E-4A28-A196-F760AC81C09E}" dt="2026-06-09T12:10:34.822" v="551" actId="47"/>
          <pc:sldLayoutMkLst>
            <pc:docMk/>
            <pc:sldMasterMk cId="1220107034" sldId="2147483695"/>
            <pc:sldLayoutMk cId="1687957277" sldId="2147483703"/>
          </pc:sldLayoutMkLst>
        </pc:sldLayoutChg>
        <pc:sldLayoutChg chg="del">
          <pc:chgData name="Ahmed Walid Amro" userId="16502deb-9cc8-405d-8259-07e4c7c835a7" providerId="ADAL" clId="{5DC7AE8A-8F8E-4A28-A196-F760AC81C09E}" dt="2026-06-09T12:10:34.822" v="551" actId="47"/>
          <pc:sldLayoutMkLst>
            <pc:docMk/>
            <pc:sldMasterMk cId="1220107034" sldId="2147483695"/>
            <pc:sldLayoutMk cId="80666616" sldId="2147483704"/>
          </pc:sldLayoutMkLst>
        </pc:sldLayoutChg>
        <pc:sldLayoutChg chg="del">
          <pc:chgData name="Ahmed Walid Amro" userId="16502deb-9cc8-405d-8259-07e4c7c835a7" providerId="ADAL" clId="{5DC7AE8A-8F8E-4A28-A196-F760AC81C09E}" dt="2026-06-09T12:10:34.822" v="551" actId="47"/>
          <pc:sldLayoutMkLst>
            <pc:docMk/>
            <pc:sldMasterMk cId="1220107034" sldId="2147483695"/>
            <pc:sldLayoutMk cId="211271752" sldId="2147483705"/>
          </pc:sldLayoutMkLst>
        </pc:sldLayoutChg>
        <pc:sldLayoutChg chg="del">
          <pc:chgData name="Ahmed Walid Amro" userId="16502deb-9cc8-405d-8259-07e4c7c835a7" providerId="ADAL" clId="{5DC7AE8A-8F8E-4A28-A196-F760AC81C09E}" dt="2026-06-09T12:10:34.822" v="551" actId="47"/>
          <pc:sldLayoutMkLst>
            <pc:docMk/>
            <pc:sldMasterMk cId="1220107034" sldId="2147483695"/>
            <pc:sldLayoutMk cId="3186238992" sldId="2147483706"/>
          </pc:sldLayoutMkLst>
        </pc:sldLayoutChg>
      </pc:sldMasterChg>
    </pc:docChg>
  </pc:docChgLst>
  <pc:docChgLst>
    <pc:chgData name="Ahmed Walid Amro" userId="16502deb-9cc8-405d-8259-07e4c7c835a7" providerId="ADAL" clId="{BDF8DBF3-ADF0-314C-B727-3906FFA45CB3}"/>
    <pc:docChg chg="undo custSel addSld modSld sldOrd">
      <pc:chgData name="Ahmed Walid Amro" userId="16502deb-9cc8-405d-8259-07e4c7c835a7" providerId="ADAL" clId="{BDF8DBF3-ADF0-314C-B727-3906FFA45CB3}" dt="2026-06-09T08:24:21.687" v="1225" actId="20577"/>
      <pc:docMkLst>
        <pc:docMk/>
      </pc:docMkLst>
      <pc:sldChg chg="addSp modSp mod ord">
        <pc:chgData name="Ahmed Walid Amro" userId="16502deb-9cc8-405d-8259-07e4c7c835a7" providerId="ADAL" clId="{BDF8DBF3-ADF0-314C-B727-3906FFA45CB3}" dt="2026-06-09T08:09:09.335" v="607" actId="20577"/>
        <pc:sldMkLst>
          <pc:docMk/>
          <pc:sldMk cId="2386736578" sldId="1930"/>
        </pc:sldMkLst>
        <pc:spChg chg="add mod">
          <ac:chgData name="Ahmed Walid Amro" userId="16502deb-9cc8-405d-8259-07e4c7c835a7" providerId="ADAL" clId="{BDF8DBF3-ADF0-314C-B727-3906FFA45CB3}" dt="2026-06-09T08:08:42.202" v="571" actId="20577"/>
          <ac:spMkLst>
            <pc:docMk/>
            <pc:sldMk cId="2386736578" sldId="1930"/>
            <ac:spMk id="2" creationId="{0362F33B-1146-4236-0CBC-5B9B30B7A568}"/>
          </ac:spMkLst>
        </pc:spChg>
        <pc:spChg chg="mod">
          <ac:chgData name="Ahmed Walid Amro" userId="16502deb-9cc8-405d-8259-07e4c7c835a7" providerId="ADAL" clId="{BDF8DBF3-ADF0-314C-B727-3906FFA45CB3}" dt="2026-06-09T08:09:09.335" v="607" actId="20577"/>
          <ac:spMkLst>
            <pc:docMk/>
            <pc:sldMk cId="2386736578" sldId="1930"/>
            <ac:spMk id="28" creationId="{5A8D3FD3-806E-06AB-8D09-BFB00F770DED}"/>
          </ac:spMkLst>
        </pc:spChg>
      </pc:sldChg>
      <pc:sldChg chg="modSp mod">
        <pc:chgData name="Ahmed Walid Amro" userId="16502deb-9cc8-405d-8259-07e4c7c835a7" providerId="ADAL" clId="{BDF8DBF3-ADF0-314C-B727-3906FFA45CB3}" dt="2026-06-09T08:11:21.859" v="611" actId="20577"/>
        <pc:sldMkLst>
          <pc:docMk/>
          <pc:sldMk cId="3592229680" sldId="1969"/>
        </pc:sldMkLst>
        <pc:spChg chg="mod">
          <ac:chgData name="Ahmed Walid Amro" userId="16502deb-9cc8-405d-8259-07e4c7c835a7" providerId="ADAL" clId="{BDF8DBF3-ADF0-314C-B727-3906FFA45CB3}" dt="2026-06-09T08:11:21.859" v="611" actId="20577"/>
          <ac:spMkLst>
            <pc:docMk/>
            <pc:sldMk cId="3592229680" sldId="1969"/>
            <ac:spMk id="28" creationId="{84617782-E876-E79D-64D4-5E63E291583D}"/>
          </ac:spMkLst>
        </pc:spChg>
      </pc:sldChg>
      <pc:sldChg chg="modSp mod ord">
        <pc:chgData name="Ahmed Walid Amro" userId="16502deb-9cc8-405d-8259-07e4c7c835a7" providerId="ADAL" clId="{BDF8DBF3-ADF0-314C-B727-3906FFA45CB3}" dt="2026-06-09T08:11:46.991" v="619" actId="20577"/>
        <pc:sldMkLst>
          <pc:docMk/>
          <pc:sldMk cId="2496426728" sldId="1970"/>
        </pc:sldMkLst>
        <pc:spChg chg="mod">
          <ac:chgData name="Ahmed Walid Amro" userId="16502deb-9cc8-405d-8259-07e4c7c835a7" providerId="ADAL" clId="{BDF8DBF3-ADF0-314C-B727-3906FFA45CB3}" dt="2026-06-09T08:11:46.991" v="619" actId="20577"/>
          <ac:spMkLst>
            <pc:docMk/>
            <pc:sldMk cId="2496426728" sldId="1970"/>
            <ac:spMk id="28" creationId="{2FBB9BDC-22CD-DAA8-3C96-8B0392607CC6}"/>
          </ac:spMkLst>
        </pc:spChg>
      </pc:sldChg>
      <pc:sldChg chg="addSp delSp modSp mod">
        <pc:chgData name="Ahmed Walid Amro" userId="16502deb-9cc8-405d-8259-07e4c7c835a7" providerId="ADAL" clId="{BDF8DBF3-ADF0-314C-B727-3906FFA45CB3}" dt="2026-06-09T08:15:31.850" v="755" actId="20577"/>
        <pc:sldMkLst>
          <pc:docMk/>
          <pc:sldMk cId="3210686854" sldId="1971"/>
        </pc:sldMkLst>
        <pc:spChg chg="add del mod">
          <ac:chgData name="Ahmed Walid Amro" userId="16502deb-9cc8-405d-8259-07e4c7c835a7" providerId="ADAL" clId="{BDF8DBF3-ADF0-314C-B727-3906FFA45CB3}" dt="2026-06-09T07:58:19.127" v="29" actId="21"/>
          <ac:spMkLst>
            <pc:docMk/>
            <pc:sldMk cId="3210686854" sldId="1971"/>
            <ac:spMk id="2" creationId="{EB065FAC-617B-6E38-17C9-A6F10CACC890}"/>
          </ac:spMkLst>
        </pc:spChg>
        <pc:spChg chg="add mod">
          <ac:chgData name="Ahmed Walid Amro" userId="16502deb-9cc8-405d-8259-07e4c7c835a7" providerId="ADAL" clId="{BDF8DBF3-ADF0-314C-B727-3906FFA45CB3}" dt="2026-06-09T08:15:31.850" v="755" actId="20577"/>
          <ac:spMkLst>
            <pc:docMk/>
            <pc:sldMk cId="3210686854" sldId="1971"/>
            <ac:spMk id="3" creationId="{DD479214-4CAF-31D4-EB08-7C43391AFFC3}"/>
          </ac:spMkLst>
        </pc:spChg>
        <pc:spChg chg="mod">
          <ac:chgData name="Ahmed Walid Amro" userId="16502deb-9cc8-405d-8259-07e4c7c835a7" providerId="ADAL" clId="{BDF8DBF3-ADF0-314C-B727-3906FFA45CB3}" dt="2026-06-09T08:14:01.756" v="673" actId="20577"/>
          <ac:spMkLst>
            <pc:docMk/>
            <pc:sldMk cId="3210686854" sldId="1971"/>
            <ac:spMk id="28" creationId="{5C1C0F01-0C0C-6DD0-C559-E36D2523ABEB}"/>
          </ac:spMkLst>
        </pc:spChg>
      </pc:sldChg>
      <pc:sldChg chg="addSp modSp mod modNotesTx">
        <pc:chgData name="Ahmed Walid Amro" userId="16502deb-9cc8-405d-8259-07e4c7c835a7" providerId="ADAL" clId="{BDF8DBF3-ADF0-314C-B727-3906FFA45CB3}" dt="2026-06-09T08:06:45.189" v="496" actId="20577"/>
        <pc:sldMkLst>
          <pc:docMk/>
          <pc:sldMk cId="2903178608" sldId="1972"/>
        </pc:sldMkLst>
        <pc:spChg chg="add mod">
          <ac:chgData name="Ahmed Walid Amro" userId="16502deb-9cc8-405d-8259-07e4c7c835a7" providerId="ADAL" clId="{BDF8DBF3-ADF0-314C-B727-3906FFA45CB3}" dt="2026-06-09T07:57:06.859" v="1" actId="14100"/>
          <ac:spMkLst>
            <pc:docMk/>
            <pc:sldMk cId="2903178608" sldId="1972"/>
            <ac:spMk id="2" creationId="{8B9DE1E1-75E8-7D72-0EC6-773CE0EC9B70}"/>
          </ac:spMkLst>
        </pc:spChg>
        <pc:spChg chg="add mod">
          <ac:chgData name="Ahmed Walid Amro" userId="16502deb-9cc8-405d-8259-07e4c7c835a7" providerId="ADAL" clId="{BDF8DBF3-ADF0-314C-B727-3906FFA45CB3}" dt="2026-06-09T08:05:07.021" v="298" actId="1076"/>
          <ac:spMkLst>
            <pc:docMk/>
            <pc:sldMk cId="2903178608" sldId="1972"/>
            <ac:spMk id="4" creationId="{F2DB78BE-1412-7B15-56CB-B2AF6C698E6D}"/>
          </ac:spMkLst>
        </pc:spChg>
      </pc:sldChg>
      <pc:sldChg chg="modSp add mod">
        <pc:chgData name="Ahmed Walid Amro" userId="16502deb-9cc8-405d-8259-07e4c7c835a7" providerId="ADAL" clId="{BDF8DBF3-ADF0-314C-B727-3906FFA45CB3}" dt="2026-06-09T08:15:56.778" v="773" actId="20577"/>
        <pc:sldMkLst>
          <pc:docMk/>
          <pc:sldMk cId="796182552" sldId="1973"/>
        </pc:sldMkLst>
        <pc:spChg chg="mod">
          <ac:chgData name="Ahmed Walid Amro" userId="16502deb-9cc8-405d-8259-07e4c7c835a7" providerId="ADAL" clId="{BDF8DBF3-ADF0-314C-B727-3906FFA45CB3}" dt="2026-06-09T08:15:56.778" v="773" actId="20577"/>
          <ac:spMkLst>
            <pc:docMk/>
            <pc:sldMk cId="796182552" sldId="1973"/>
            <ac:spMk id="28" creationId="{5C1C0F01-0C0C-6DD0-C559-E36D2523ABEB}"/>
          </ac:spMkLst>
        </pc:spChg>
      </pc:sldChg>
      <pc:sldChg chg="addSp delSp modSp add mod">
        <pc:chgData name="Ahmed Walid Amro" userId="16502deb-9cc8-405d-8259-07e4c7c835a7" providerId="ADAL" clId="{BDF8DBF3-ADF0-314C-B727-3906FFA45CB3}" dt="2026-06-09T08:18:56.267" v="862" actId="21"/>
        <pc:sldMkLst>
          <pc:docMk/>
          <pc:sldMk cId="4248949515" sldId="1974"/>
        </pc:sldMkLst>
        <pc:spChg chg="add del mod">
          <ac:chgData name="Ahmed Walid Amro" userId="16502deb-9cc8-405d-8259-07e4c7c835a7" providerId="ADAL" clId="{BDF8DBF3-ADF0-314C-B727-3906FFA45CB3}" dt="2026-06-09T08:18:56.267" v="862" actId="21"/>
          <ac:spMkLst>
            <pc:docMk/>
            <pc:sldMk cId="4248949515" sldId="1974"/>
            <ac:spMk id="2" creationId="{8C0F3507-C5D0-DD49-7AC5-556DF81F8863}"/>
          </ac:spMkLst>
        </pc:spChg>
        <pc:spChg chg="mod">
          <ac:chgData name="Ahmed Walid Amro" userId="16502deb-9cc8-405d-8259-07e4c7c835a7" providerId="ADAL" clId="{BDF8DBF3-ADF0-314C-B727-3906FFA45CB3}" dt="2026-06-09T08:16:10.038" v="790" actId="20577"/>
          <ac:spMkLst>
            <pc:docMk/>
            <pc:sldMk cId="4248949515" sldId="1974"/>
            <ac:spMk id="28" creationId="{5C1C0F01-0C0C-6DD0-C559-E36D2523ABEB}"/>
          </ac:spMkLst>
        </pc:spChg>
      </pc:sldChg>
      <pc:sldChg chg="addSp modSp add mod ord">
        <pc:chgData name="Ahmed Walid Amro" userId="16502deb-9cc8-405d-8259-07e4c7c835a7" providerId="ADAL" clId="{BDF8DBF3-ADF0-314C-B727-3906FFA45CB3}" dt="2026-06-09T08:24:21.687" v="1225" actId="20577"/>
        <pc:sldMkLst>
          <pc:docMk/>
          <pc:sldMk cId="1654147952" sldId="1975"/>
        </pc:sldMkLst>
        <pc:spChg chg="add">
          <ac:chgData name="Ahmed Walid Amro" userId="16502deb-9cc8-405d-8259-07e4c7c835a7" providerId="ADAL" clId="{BDF8DBF3-ADF0-314C-B727-3906FFA45CB3}" dt="2026-06-09T08:20:54.634" v="954" actId="139"/>
          <ac:spMkLst>
            <pc:docMk/>
            <pc:sldMk cId="1654147952" sldId="1975"/>
            <ac:spMk id="2" creationId="{B8835406-343D-9C40-6A03-67A66F9993B6}"/>
          </ac:spMkLst>
        </pc:spChg>
        <pc:spChg chg="add mod">
          <ac:chgData name="Ahmed Walid Amro" userId="16502deb-9cc8-405d-8259-07e4c7c835a7" providerId="ADAL" clId="{BDF8DBF3-ADF0-314C-B727-3906FFA45CB3}" dt="2026-06-09T08:24:21.687" v="1225" actId="20577"/>
          <ac:spMkLst>
            <pc:docMk/>
            <pc:sldMk cId="1654147952" sldId="1975"/>
            <ac:spMk id="3" creationId="{B2F7453D-0513-531A-F7AF-5CB10F3048E4}"/>
          </ac:spMkLst>
        </pc:spChg>
        <pc:spChg chg="mod">
          <ac:chgData name="Ahmed Walid Amro" userId="16502deb-9cc8-405d-8259-07e4c7c835a7" providerId="ADAL" clId="{BDF8DBF3-ADF0-314C-B727-3906FFA45CB3}" dt="2026-06-09T08:17:48.072" v="827" actId="20577"/>
          <ac:spMkLst>
            <pc:docMk/>
            <pc:sldMk cId="1654147952" sldId="1975"/>
            <ac:spMk id="28" creationId="{5C1C0F01-0C0C-6DD0-C559-E36D2523ABEB}"/>
          </ac:spMkLst>
        </pc:spChg>
      </pc:sldChg>
      <pc:sldChg chg="addSp modSp add mod">
        <pc:chgData name="Ahmed Walid Amro" userId="16502deb-9cc8-405d-8259-07e4c7c835a7" providerId="ADAL" clId="{BDF8DBF3-ADF0-314C-B727-3906FFA45CB3}" dt="2026-06-09T08:20:39.626" v="953" actId="20577"/>
        <pc:sldMkLst>
          <pc:docMk/>
          <pc:sldMk cId="1732405008" sldId="1976"/>
        </pc:sldMkLst>
        <pc:spChg chg="add mod">
          <ac:chgData name="Ahmed Walid Amro" userId="16502deb-9cc8-405d-8259-07e4c7c835a7" providerId="ADAL" clId="{BDF8DBF3-ADF0-314C-B727-3906FFA45CB3}" dt="2026-06-09T08:18:22.430" v="844" actId="14100"/>
          <ac:spMkLst>
            <pc:docMk/>
            <pc:sldMk cId="1732405008" sldId="1976"/>
            <ac:spMk id="2" creationId="{CA0747DA-337C-6F67-5880-87801636BE6E}"/>
          </ac:spMkLst>
        </pc:spChg>
        <pc:spChg chg="add mod">
          <ac:chgData name="Ahmed Walid Amro" userId="16502deb-9cc8-405d-8259-07e4c7c835a7" providerId="ADAL" clId="{BDF8DBF3-ADF0-314C-B727-3906FFA45CB3}" dt="2026-06-09T08:20:39.626" v="953" actId="20577"/>
          <ac:spMkLst>
            <pc:docMk/>
            <pc:sldMk cId="1732405008" sldId="1976"/>
            <ac:spMk id="4" creationId="{3F9D2BBE-210C-F589-D03C-313D24FA3C26}"/>
          </ac:spMkLst>
        </pc:spChg>
        <pc:spChg chg="mod">
          <ac:chgData name="Ahmed Walid Amro" userId="16502deb-9cc8-405d-8259-07e4c7c835a7" providerId="ADAL" clId="{BDF8DBF3-ADF0-314C-B727-3906FFA45CB3}" dt="2026-06-09T08:18:16.896" v="842" actId="20577"/>
          <ac:spMkLst>
            <pc:docMk/>
            <pc:sldMk cId="1732405008" sldId="1976"/>
            <ac:spMk id="28" creationId="{5C1C0F01-0C0C-6DD0-C559-E36D2523ABE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03F15-EB8B-474E-8F7F-363C673ADE93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724A303-17A3-4BF2-8E32-DBCE24EEBD4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Background </a:t>
          </a:r>
        </a:p>
      </dgm:t>
    </dgm:pt>
    <dgm:pt modelId="{40F18411-583C-407C-B959-DFD0A9BF56A4}" type="parTrans" cxnId="{0AE40BFF-3B5C-4F72-8D8E-9A9855AFB0F5}">
      <dgm:prSet/>
      <dgm:spPr/>
      <dgm:t>
        <a:bodyPr/>
        <a:lstStyle/>
        <a:p>
          <a:endParaRPr lang="en-US"/>
        </a:p>
      </dgm:t>
    </dgm:pt>
    <dgm:pt modelId="{BC29446B-2C06-41DF-99EB-8EDD5D629345}" type="sibTrans" cxnId="{0AE40BFF-3B5C-4F72-8D8E-9A9855AFB0F5}">
      <dgm:prSet/>
      <dgm:spPr/>
      <dgm:t>
        <a:bodyPr/>
        <a:lstStyle/>
        <a:p>
          <a:endParaRPr lang="en-US"/>
        </a:p>
      </dgm:t>
    </dgm:pt>
    <dgm:pt modelId="{421A8383-C11E-420E-8563-5D0F4BF789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Objectives</a:t>
          </a:r>
        </a:p>
      </dgm:t>
    </dgm:pt>
    <dgm:pt modelId="{2703FCA6-4EA0-44D9-BC92-583DD2581A4A}" type="parTrans" cxnId="{10CAE60E-86D9-42CF-849D-233E41D41ECC}">
      <dgm:prSet/>
      <dgm:spPr/>
      <dgm:t>
        <a:bodyPr/>
        <a:lstStyle/>
        <a:p>
          <a:endParaRPr lang="en-US"/>
        </a:p>
      </dgm:t>
    </dgm:pt>
    <dgm:pt modelId="{97609442-43A9-4CFF-BD57-0920DBB84334}" type="sibTrans" cxnId="{10CAE60E-86D9-42CF-849D-233E41D41ECC}">
      <dgm:prSet/>
      <dgm:spPr/>
      <dgm:t>
        <a:bodyPr/>
        <a:lstStyle/>
        <a:p>
          <a:endParaRPr lang="en-US"/>
        </a:p>
      </dgm:t>
    </dgm:pt>
    <dgm:pt modelId="{5D998F29-EF89-4492-A0BF-E3416E0A5CF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 err="1"/>
            <a:t>ThreatSpider</a:t>
          </a:r>
          <a:r>
            <a:rPr lang="en-US" dirty="0"/>
            <a:t> </a:t>
          </a:r>
          <a:r>
            <a:rPr lang="en-US" dirty="0" err="1"/>
            <a:t>Overviwew</a:t>
          </a:r>
          <a:endParaRPr lang="en-US" dirty="0"/>
        </a:p>
      </dgm:t>
    </dgm:pt>
    <dgm:pt modelId="{0E06242C-01A9-4F2E-9093-2FC79F885B90}" type="parTrans" cxnId="{EC32B645-D250-470F-8366-5B0AEF34713C}">
      <dgm:prSet/>
      <dgm:spPr/>
      <dgm:t>
        <a:bodyPr/>
        <a:lstStyle/>
        <a:p>
          <a:endParaRPr lang="en-US"/>
        </a:p>
      </dgm:t>
    </dgm:pt>
    <dgm:pt modelId="{627BA6B6-C23B-4BE3-8A8A-79AD0CCC3CC9}" type="sibTrans" cxnId="{EC32B645-D250-470F-8366-5B0AEF34713C}">
      <dgm:prSet/>
      <dgm:spPr/>
      <dgm:t>
        <a:bodyPr/>
        <a:lstStyle/>
        <a:p>
          <a:endParaRPr lang="en-US"/>
        </a:p>
      </dgm:t>
    </dgm:pt>
    <dgm:pt modelId="{F4B535AD-09CA-4101-87C4-8137F2E10B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Architecture</a:t>
          </a:r>
        </a:p>
      </dgm:t>
    </dgm:pt>
    <dgm:pt modelId="{6AB59990-62FC-4927-883D-C1AA2DF6C4B4}" type="parTrans" cxnId="{FBAB1CE3-7220-4A73-AA5A-C2F5B7D75282}">
      <dgm:prSet/>
      <dgm:spPr/>
      <dgm:t>
        <a:bodyPr/>
        <a:lstStyle/>
        <a:p>
          <a:endParaRPr lang="en-US"/>
        </a:p>
      </dgm:t>
    </dgm:pt>
    <dgm:pt modelId="{7CC169C3-EE14-4D2A-A9E2-E12085A0D02E}" type="sibTrans" cxnId="{FBAB1CE3-7220-4A73-AA5A-C2F5B7D75282}">
      <dgm:prSet/>
      <dgm:spPr/>
      <dgm:t>
        <a:bodyPr/>
        <a:lstStyle/>
        <a:p>
          <a:endParaRPr lang="en-US"/>
        </a:p>
      </dgm:t>
    </dgm:pt>
    <dgm:pt modelId="{4D4C77B6-9796-49C6-9BF6-3BEE0CC9CE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Components</a:t>
          </a:r>
          <a:endParaRPr lang="en-US" dirty="0"/>
        </a:p>
      </dgm:t>
    </dgm:pt>
    <dgm:pt modelId="{E3E40810-E46C-499A-BC77-EC7D28E0DEC7}" type="parTrans" cxnId="{2277A4F9-AFED-40A1-8029-4F28C4CBD8D5}">
      <dgm:prSet/>
      <dgm:spPr/>
      <dgm:t>
        <a:bodyPr/>
        <a:lstStyle/>
        <a:p>
          <a:endParaRPr lang="en-US"/>
        </a:p>
      </dgm:t>
    </dgm:pt>
    <dgm:pt modelId="{66AD4408-AFFB-485B-8528-AE8F9FCA1D36}" type="sibTrans" cxnId="{2277A4F9-AFED-40A1-8029-4F28C4CBD8D5}">
      <dgm:prSet/>
      <dgm:spPr/>
      <dgm:t>
        <a:bodyPr/>
        <a:lstStyle/>
        <a:p>
          <a:endParaRPr lang="en-US"/>
        </a:p>
      </dgm:t>
    </dgm:pt>
    <dgm:pt modelId="{6EAFD330-B8C5-411D-A9EC-A6A1009CBEE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Training Curriculum</a:t>
          </a:r>
        </a:p>
      </dgm:t>
    </dgm:pt>
    <dgm:pt modelId="{221C0886-5DEA-4B5F-B5C8-1049CE70A0E8}" type="parTrans" cxnId="{F8D61B3E-E5A0-45E5-AFC9-B7EC5A5F71B8}">
      <dgm:prSet/>
      <dgm:spPr/>
      <dgm:t>
        <a:bodyPr/>
        <a:lstStyle/>
        <a:p>
          <a:endParaRPr lang="en-US"/>
        </a:p>
      </dgm:t>
    </dgm:pt>
    <dgm:pt modelId="{CE7431D6-7A02-46F5-B142-0AE8098930FA}" type="sibTrans" cxnId="{F8D61B3E-E5A0-45E5-AFC9-B7EC5A5F71B8}">
      <dgm:prSet/>
      <dgm:spPr/>
      <dgm:t>
        <a:bodyPr/>
        <a:lstStyle/>
        <a:p>
          <a:endParaRPr lang="en-US"/>
        </a:p>
      </dgm:t>
    </dgm:pt>
    <dgm:pt modelId="{205EDBBE-2AA0-44AE-9795-A6D90696B0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Modules</a:t>
          </a:r>
        </a:p>
      </dgm:t>
    </dgm:pt>
    <dgm:pt modelId="{2294FD18-2510-402C-8131-B5006EE2A064}" type="parTrans" cxnId="{80AF8ADA-2BA4-4C91-9CF8-BF0D4EC28F32}">
      <dgm:prSet/>
      <dgm:spPr/>
      <dgm:t>
        <a:bodyPr/>
        <a:lstStyle/>
        <a:p>
          <a:endParaRPr lang="en-US"/>
        </a:p>
      </dgm:t>
    </dgm:pt>
    <dgm:pt modelId="{B7B0C451-6F79-49F4-9DA7-8DA688879D10}" type="sibTrans" cxnId="{80AF8ADA-2BA4-4C91-9CF8-BF0D4EC28F32}">
      <dgm:prSet/>
      <dgm:spPr/>
      <dgm:t>
        <a:bodyPr/>
        <a:lstStyle/>
        <a:p>
          <a:endParaRPr lang="en-US"/>
        </a:p>
      </dgm:t>
    </dgm:pt>
    <dgm:pt modelId="{F3F91FCA-F283-4862-B2E7-A27816973D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Games</a:t>
          </a:r>
        </a:p>
      </dgm:t>
    </dgm:pt>
    <dgm:pt modelId="{5347F0E8-7234-4E89-801B-41F91B258EBA}" type="parTrans" cxnId="{FFDD3317-8C1D-4DA8-9FBC-092E2355733F}">
      <dgm:prSet/>
      <dgm:spPr/>
      <dgm:t>
        <a:bodyPr/>
        <a:lstStyle/>
        <a:p>
          <a:endParaRPr lang="en-US"/>
        </a:p>
      </dgm:t>
    </dgm:pt>
    <dgm:pt modelId="{66903730-5A34-400B-A662-A44F8DD8DD3D}" type="sibTrans" cxnId="{FFDD3317-8C1D-4DA8-9FBC-092E2355733F}">
      <dgm:prSet/>
      <dgm:spPr/>
      <dgm:t>
        <a:bodyPr/>
        <a:lstStyle/>
        <a:p>
          <a:endParaRPr lang="en-US"/>
        </a:p>
      </dgm:t>
    </dgm:pt>
    <dgm:pt modelId="{E0B6EAFF-2643-4362-A917-82CA5C598F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Expectations</a:t>
          </a:r>
          <a:endParaRPr lang="en-US" dirty="0"/>
        </a:p>
      </dgm:t>
    </dgm:pt>
    <dgm:pt modelId="{6EAAD31B-2813-45BD-9B38-2E9BBD8EC056}" type="parTrans" cxnId="{3FB36D99-3D3B-4471-B5BB-EF7386CC6594}">
      <dgm:prSet/>
      <dgm:spPr/>
      <dgm:t>
        <a:bodyPr/>
        <a:lstStyle/>
        <a:p>
          <a:endParaRPr lang="en-US"/>
        </a:p>
      </dgm:t>
    </dgm:pt>
    <dgm:pt modelId="{68BAEB62-F682-4786-873F-9F2EC8C35B6C}" type="sibTrans" cxnId="{3FB36D99-3D3B-4471-B5BB-EF7386CC6594}">
      <dgm:prSet/>
      <dgm:spPr/>
      <dgm:t>
        <a:bodyPr/>
        <a:lstStyle/>
        <a:p>
          <a:endParaRPr lang="en-US"/>
        </a:p>
      </dgm:t>
    </dgm:pt>
    <dgm:pt modelId="{8E445A8D-AFB1-43B9-AA52-7B609E1C54C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Impact and Future Directions</a:t>
          </a:r>
        </a:p>
      </dgm:t>
    </dgm:pt>
    <dgm:pt modelId="{B1648413-66F1-4B59-B0F6-1A133837DDB4}" type="sibTrans" cxnId="{A121ECEF-1B3F-490A-A561-C2D6AC4A0328}">
      <dgm:prSet/>
      <dgm:spPr/>
      <dgm:t>
        <a:bodyPr/>
        <a:lstStyle/>
        <a:p>
          <a:endParaRPr lang="en-US"/>
        </a:p>
      </dgm:t>
    </dgm:pt>
    <dgm:pt modelId="{CF040355-76C3-491B-8E47-B0109AC7C7EA}" type="parTrans" cxnId="{A121ECEF-1B3F-490A-A561-C2D6AC4A0328}">
      <dgm:prSet/>
      <dgm:spPr/>
      <dgm:t>
        <a:bodyPr/>
        <a:lstStyle/>
        <a:p>
          <a:endParaRPr lang="en-US"/>
        </a:p>
      </dgm:t>
    </dgm:pt>
    <dgm:pt modelId="{65B4E6E3-F854-425C-B9BD-D4ABB68347C1}" type="pres">
      <dgm:prSet presAssocID="{8DD03F15-EB8B-474E-8F7F-363C673ADE93}" presName="root" presStyleCnt="0">
        <dgm:presLayoutVars>
          <dgm:dir/>
          <dgm:resizeHandles val="exact"/>
        </dgm:presLayoutVars>
      </dgm:prSet>
      <dgm:spPr/>
    </dgm:pt>
    <dgm:pt modelId="{D7228E9C-2D2F-4ADC-9302-639D3E135AD2}" type="pres">
      <dgm:prSet presAssocID="{2724A303-17A3-4BF2-8E32-DBCE24EEBD46}" presName="compNode" presStyleCnt="0"/>
      <dgm:spPr/>
    </dgm:pt>
    <dgm:pt modelId="{8B31698D-648C-4CA8-9633-F57D14785489}" type="pres">
      <dgm:prSet presAssocID="{2724A303-17A3-4BF2-8E32-DBCE24EEBD46}" presName="iconRect" presStyleLbl="nod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pography Map outline"/>
        </a:ext>
      </dgm:extLst>
    </dgm:pt>
    <dgm:pt modelId="{4CD17C0A-53EB-41BC-8EBF-5D581562F0E7}" type="pres">
      <dgm:prSet presAssocID="{2724A303-17A3-4BF2-8E32-DBCE24EEBD46}" presName="iconSpace" presStyleCnt="0"/>
      <dgm:spPr/>
    </dgm:pt>
    <dgm:pt modelId="{4EAA0B52-050E-458D-9837-5F176E07B2D9}" type="pres">
      <dgm:prSet presAssocID="{2724A303-17A3-4BF2-8E32-DBCE24EEBD46}" presName="parTx" presStyleLbl="revTx" presStyleIdx="0" presStyleCnt="8">
        <dgm:presLayoutVars>
          <dgm:chMax val="0"/>
          <dgm:chPref val="0"/>
        </dgm:presLayoutVars>
      </dgm:prSet>
      <dgm:spPr/>
    </dgm:pt>
    <dgm:pt modelId="{DBCA4CBB-A05C-4772-A10F-56A2723D8A70}" type="pres">
      <dgm:prSet presAssocID="{2724A303-17A3-4BF2-8E32-DBCE24EEBD46}" presName="txSpace" presStyleCnt="0"/>
      <dgm:spPr/>
    </dgm:pt>
    <dgm:pt modelId="{733AA95D-B57E-4A97-AE24-71A2BE0A4859}" type="pres">
      <dgm:prSet presAssocID="{2724A303-17A3-4BF2-8E32-DBCE24EEBD46}" presName="desTx" presStyleLbl="revTx" presStyleIdx="1" presStyleCnt="8">
        <dgm:presLayoutVars/>
      </dgm:prSet>
      <dgm:spPr/>
    </dgm:pt>
    <dgm:pt modelId="{487E3FC3-DE86-492C-803C-B3347705913D}" type="pres">
      <dgm:prSet presAssocID="{BC29446B-2C06-41DF-99EB-8EDD5D629345}" presName="sibTrans" presStyleCnt="0"/>
      <dgm:spPr/>
    </dgm:pt>
    <dgm:pt modelId="{B4F7C292-7B16-49F5-B4B3-1236DB934A44}" type="pres">
      <dgm:prSet presAssocID="{5D998F29-EF89-4492-A0BF-E3416E0A5CF1}" presName="compNode" presStyleCnt="0"/>
      <dgm:spPr/>
    </dgm:pt>
    <dgm:pt modelId="{6790E8F0-33E6-4418-8838-C74A9F655021}" type="pres">
      <dgm:prSet presAssocID="{5D998F29-EF89-4492-A0BF-E3416E0A5CF1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A7AB2D6-AB64-4B25-A86C-4B7B13AB322C}" type="pres">
      <dgm:prSet presAssocID="{5D998F29-EF89-4492-A0BF-E3416E0A5CF1}" presName="iconSpace" presStyleCnt="0"/>
      <dgm:spPr/>
    </dgm:pt>
    <dgm:pt modelId="{91C32307-CBBA-4450-BB71-D1252E62B2A3}" type="pres">
      <dgm:prSet presAssocID="{5D998F29-EF89-4492-A0BF-E3416E0A5CF1}" presName="parTx" presStyleLbl="revTx" presStyleIdx="2" presStyleCnt="8">
        <dgm:presLayoutVars>
          <dgm:chMax val="0"/>
          <dgm:chPref val="0"/>
        </dgm:presLayoutVars>
      </dgm:prSet>
      <dgm:spPr/>
    </dgm:pt>
    <dgm:pt modelId="{01E20CC7-A852-480A-A28F-9884EC028FDF}" type="pres">
      <dgm:prSet presAssocID="{5D998F29-EF89-4492-A0BF-E3416E0A5CF1}" presName="txSpace" presStyleCnt="0"/>
      <dgm:spPr/>
    </dgm:pt>
    <dgm:pt modelId="{B69599D2-67F1-4A43-A6C0-F789F0616EA1}" type="pres">
      <dgm:prSet presAssocID="{5D998F29-EF89-4492-A0BF-E3416E0A5CF1}" presName="desTx" presStyleLbl="revTx" presStyleIdx="3" presStyleCnt="8">
        <dgm:presLayoutVars/>
      </dgm:prSet>
      <dgm:spPr/>
    </dgm:pt>
    <dgm:pt modelId="{2B374DDE-7093-4AE9-9686-DC85F47463CD}" type="pres">
      <dgm:prSet presAssocID="{627BA6B6-C23B-4BE3-8A8A-79AD0CCC3CC9}" presName="sibTrans" presStyleCnt="0"/>
      <dgm:spPr/>
    </dgm:pt>
    <dgm:pt modelId="{AA0C4D91-7A1C-45E3-8F41-B3BCDC31828E}" type="pres">
      <dgm:prSet presAssocID="{6EAFD330-B8C5-411D-A9EC-A6A1009CBEE3}" presName="compNode" presStyleCnt="0"/>
      <dgm:spPr/>
    </dgm:pt>
    <dgm:pt modelId="{A472062E-0903-47F5-807F-88F7D6C5032B}" type="pres">
      <dgm:prSet presAssocID="{6EAFD330-B8C5-411D-A9EC-A6A1009CBEE3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F76E4AF-8C6F-4735-84BA-9FBA0948686D}" type="pres">
      <dgm:prSet presAssocID="{6EAFD330-B8C5-411D-A9EC-A6A1009CBEE3}" presName="iconSpace" presStyleCnt="0"/>
      <dgm:spPr/>
    </dgm:pt>
    <dgm:pt modelId="{1C8B54CA-48B1-41B5-A905-0FCAD35DE636}" type="pres">
      <dgm:prSet presAssocID="{6EAFD330-B8C5-411D-A9EC-A6A1009CBEE3}" presName="parTx" presStyleLbl="revTx" presStyleIdx="4" presStyleCnt="8">
        <dgm:presLayoutVars>
          <dgm:chMax val="0"/>
          <dgm:chPref val="0"/>
        </dgm:presLayoutVars>
      </dgm:prSet>
      <dgm:spPr/>
    </dgm:pt>
    <dgm:pt modelId="{65084195-2383-43DC-9845-FC0833F9A4AD}" type="pres">
      <dgm:prSet presAssocID="{6EAFD330-B8C5-411D-A9EC-A6A1009CBEE3}" presName="txSpace" presStyleCnt="0"/>
      <dgm:spPr/>
    </dgm:pt>
    <dgm:pt modelId="{11AF6019-3D2D-42FA-9A79-70B696405BA8}" type="pres">
      <dgm:prSet presAssocID="{6EAFD330-B8C5-411D-A9EC-A6A1009CBEE3}" presName="desTx" presStyleLbl="revTx" presStyleIdx="5" presStyleCnt="8">
        <dgm:presLayoutVars/>
      </dgm:prSet>
      <dgm:spPr/>
    </dgm:pt>
    <dgm:pt modelId="{9AED8983-7FB5-4202-BA53-0C93453D1BF4}" type="pres">
      <dgm:prSet presAssocID="{CE7431D6-7A02-46F5-B142-0AE8098930FA}" presName="sibTrans" presStyleCnt="0"/>
      <dgm:spPr/>
    </dgm:pt>
    <dgm:pt modelId="{4BA0BB98-D35F-4C69-869A-501AF7856A9C}" type="pres">
      <dgm:prSet presAssocID="{8E445A8D-AFB1-43B9-AA52-7B609E1C54C8}" presName="compNode" presStyleCnt="0"/>
      <dgm:spPr/>
    </dgm:pt>
    <dgm:pt modelId="{BA3D0875-D401-450C-AAD7-F70CB351841E}" type="pres">
      <dgm:prSet presAssocID="{8E445A8D-AFB1-43B9-AA52-7B609E1C54C8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lash1 with solid fill"/>
        </a:ext>
      </dgm:extLst>
    </dgm:pt>
    <dgm:pt modelId="{740329CD-9054-40D6-8240-385B217B7381}" type="pres">
      <dgm:prSet presAssocID="{8E445A8D-AFB1-43B9-AA52-7B609E1C54C8}" presName="iconSpace" presStyleCnt="0"/>
      <dgm:spPr/>
    </dgm:pt>
    <dgm:pt modelId="{7CAA3906-26D9-4B72-80D4-449C7A639454}" type="pres">
      <dgm:prSet presAssocID="{8E445A8D-AFB1-43B9-AA52-7B609E1C54C8}" presName="parTx" presStyleLbl="revTx" presStyleIdx="6" presStyleCnt="8">
        <dgm:presLayoutVars>
          <dgm:chMax val="0"/>
          <dgm:chPref val="0"/>
        </dgm:presLayoutVars>
      </dgm:prSet>
      <dgm:spPr/>
    </dgm:pt>
    <dgm:pt modelId="{EC07F137-5DF2-402A-8DF6-513D73A944D9}" type="pres">
      <dgm:prSet presAssocID="{8E445A8D-AFB1-43B9-AA52-7B609E1C54C8}" presName="txSpace" presStyleCnt="0"/>
      <dgm:spPr/>
    </dgm:pt>
    <dgm:pt modelId="{3CF425BD-56E1-4687-A752-5C7F509F7F99}" type="pres">
      <dgm:prSet presAssocID="{8E445A8D-AFB1-43B9-AA52-7B609E1C54C8}" presName="desTx" presStyleLbl="revTx" presStyleIdx="7" presStyleCnt="8">
        <dgm:presLayoutVars/>
      </dgm:prSet>
      <dgm:spPr/>
    </dgm:pt>
  </dgm:ptLst>
  <dgm:cxnLst>
    <dgm:cxn modelId="{10CAE60E-86D9-42CF-849D-233E41D41ECC}" srcId="{2724A303-17A3-4BF2-8E32-DBCE24EEBD46}" destId="{421A8383-C11E-420E-8563-5D0F4BF789A2}" srcOrd="0" destOrd="0" parTransId="{2703FCA6-4EA0-44D9-BC92-583DD2581A4A}" sibTransId="{97609442-43A9-4CFF-BD57-0920DBB84334}"/>
    <dgm:cxn modelId="{FFDD3317-8C1D-4DA8-9FBC-092E2355733F}" srcId="{6EAFD330-B8C5-411D-A9EC-A6A1009CBEE3}" destId="{F3F91FCA-F283-4862-B2E7-A27816973D5E}" srcOrd="1" destOrd="0" parTransId="{5347F0E8-7234-4E89-801B-41F91B258EBA}" sibTransId="{66903730-5A34-400B-A662-A44F8DD8DD3D}"/>
    <dgm:cxn modelId="{F8D61B3E-E5A0-45E5-AFC9-B7EC5A5F71B8}" srcId="{8DD03F15-EB8B-474E-8F7F-363C673ADE93}" destId="{6EAFD330-B8C5-411D-A9EC-A6A1009CBEE3}" srcOrd="2" destOrd="0" parTransId="{221C0886-5DEA-4B5F-B5C8-1049CE70A0E8}" sibTransId="{CE7431D6-7A02-46F5-B142-0AE8098930FA}"/>
    <dgm:cxn modelId="{EC32B645-D250-470F-8366-5B0AEF34713C}" srcId="{8DD03F15-EB8B-474E-8F7F-363C673ADE93}" destId="{5D998F29-EF89-4492-A0BF-E3416E0A5CF1}" srcOrd="1" destOrd="0" parTransId="{0E06242C-01A9-4F2E-9093-2FC79F885B90}" sibTransId="{627BA6B6-C23B-4BE3-8A8A-79AD0CCC3CC9}"/>
    <dgm:cxn modelId="{F2EF2976-AA9F-4221-9013-32E48D883FC9}" type="presOf" srcId="{5D998F29-EF89-4492-A0BF-E3416E0A5CF1}" destId="{91C32307-CBBA-4450-BB71-D1252E62B2A3}" srcOrd="0" destOrd="0" presId="urn:microsoft.com/office/officeart/2018/5/layout/CenteredIconLabelDescriptionList"/>
    <dgm:cxn modelId="{1284947C-050A-4528-B8BD-1A71BA157E78}" type="presOf" srcId="{205EDBBE-2AA0-44AE-9795-A6D90696B043}" destId="{11AF6019-3D2D-42FA-9A79-70B696405BA8}" srcOrd="0" destOrd="0" presId="urn:microsoft.com/office/officeart/2018/5/layout/CenteredIconLabelDescriptionList"/>
    <dgm:cxn modelId="{EF0ECA7D-38D4-4544-96D2-C672ECEE507F}" type="presOf" srcId="{F4B535AD-09CA-4101-87C4-8137F2E10B03}" destId="{B69599D2-67F1-4A43-A6C0-F789F0616EA1}" srcOrd="0" destOrd="0" presId="urn:microsoft.com/office/officeart/2018/5/layout/CenteredIconLabelDescriptionList"/>
    <dgm:cxn modelId="{42D4A293-7D4A-47F4-8DA6-8CAF702F87C1}" type="presOf" srcId="{4D4C77B6-9796-49C6-9BF6-3BEE0CC9CEBD}" destId="{B69599D2-67F1-4A43-A6C0-F789F0616EA1}" srcOrd="0" destOrd="1" presId="urn:microsoft.com/office/officeart/2018/5/layout/CenteredIconLabelDescriptionList"/>
    <dgm:cxn modelId="{991D4799-BE34-4700-BEB5-67E6F9F2620F}" type="presOf" srcId="{8E445A8D-AFB1-43B9-AA52-7B609E1C54C8}" destId="{7CAA3906-26D9-4B72-80D4-449C7A639454}" srcOrd="0" destOrd="0" presId="urn:microsoft.com/office/officeart/2018/5/layout/CenteredIconLabelDescriptionList"/>
    <dgm:cxn modelId="{3FB36D99-3D3B-4471-B5BB-EF7386CC6594}" srcId="{2724A303-17A3-4BF2-8E32-DBCE24EEBD46}" destId="{E0B6EAFF-2643-4362-A917-82CA5C598FBF}" srcOrd="1" destOrd="0" parTransId="{6EAAD31B-2813-45BD-9B38-2E9BBD8EC056}" sibTransId="{68BAEB62-F682-4786-873F-9F2EC8C35B6C}"/>
    <dgm:cxn modelId="{F315EFC5-222D-4DF6-B1D9-2E9E73AAA0B8}" type="presOf" srcId="{6EAFD330-B8C5-411D-A9EC-A6A1009CBEE3}" destId="{1C8B54CA-48B1-41B5-A905-0FCAD35DE636}" srcOrd="0" destOrd="0" presId="urn:microsoft.com/office/officeart/2018/5/layout/CenteredIconLabelDescriptionList"/>
    <dgm:cxn modelId="{9A6E6FD9-7076-43B0-B9EB-F0C183788BD7}" type="presOf" srcId="{8DD03F15-EB8B-474E-8F7F-363C673ADE93}" destId="{65B4E6E3-F854-425C-B9BD-D4ABB68347C1}" srcOrd="0" destOrd="0" presId="urn:microsoft.com/office/officeart/2018/5/layout/CenteredIconLabelDescriptionList"/>
    <dgm:cxn modelId="{80AF8ADA-2BA4-4C91-9CF8-BF0D4EC28F32}" srcId="{6EAFD330-B8C5-411D-A9EC-A6A1009CBEE3}" destId="{205EDBBE-2AA0-44AE-9795-A6D90696B043}" srcOrd="0" destOrd="0" parTransId="{2294FD18-2510-402C-8131-B5006EE2A064}" sibTransId="{B7B0C451-6F79-49F4-9DA7-8DA688879D10}"/>
    <dgm:cxn modelId="{A539DFDB-C535-4ECB-B070-3D83F1E6186A}" type="presOf" srcId="{2724A303-17A3-4BF2-8E32-DBCE24EEBD46}" destId="{4EAA0B52-050E-458D-9837-5F176E07B2D9}" srcOrd="0" destOrd="0" presId="urn:microsoft.com/office/officeart/2018/5/layout/CenteredIconLabelDescriptionList"/>
    <dgm:cxn modelId="{FBAB1CE3-7220-4A73-AA5A-C2F5B7D75282}" srcId="{5D998F29-EF89-4492-A0BF-E3416E0A5CF1}" destId="{F4B535AD-09CA-4101-87C4-8137F2E10B03}" srcOrd="0" destOrd="0" parTransId="{6AB59990-62FC-4927-883D-C1AA2DF6C4B4}" sibTransId="{7CC169C3-EE14-4D2A-A9E2-E12085A0D02E}"/>
    <dgm:cxn modelId="{007593ED-D37E-4258-9EA0-1498E27A07C9}" type="presOf" srcId="{421A8383-C11E-420E-8563-5D0F4BF789A2}" destId="{733AA95D-B57E-4A97-AE24-71A2BE0A4859}" srcOrd="0" destOrd="0" presId="urn:microsoft.com/office/officeart/2018/5/layout/CenteredIconLabelDescriptionList"/>
    <dgm:cxn modelId="{A121ECEF-1B3F-490A-A561-C2D6AC4A0328}" srcId="{8DD03F15-EB8B-474E-8F7F-363C673ADE93}" destId="{8E445A8D-AFB1-43B9-AA52-7B609E1C54C8}" srcOrd="3" destOrd="0" parTransId="{CF040355-76C3-491B-8E47-B0109AC7C7EA}" sibTransId="{B1648413-66F1-4B59-B0F6-1A133837DDB4}"/>
    <dgm:cxn modelId="{733D2FF1-7D04-4200-B803-A4F436B22633}" type="presOf" srcId="{F3F91FCA-F283-4862-B2E7-A27816973D5E}" destId="{11AF6019-3D2D-42FA-9A79-70B696405BA8}" srcOrd="0" destOrd="1" presId="urn:microsoft.com/office/officeart/2018/5/layout/CenteredIconLabelDescriptionList"/>
    <dgm:cxn modelId="{2277A4F9-AFED-40A1-8029-4F28C4CBD8D5}" srcId="{5D998F29-EF89-4492-A0BF-E3416E0A5CF1}" destId="{4D4C77B6-9796-49C6-9BF6-3BEE0CC9CEBD}" srcOrd="1" destOrd="0" parTransId="{E3E40810-E46C-499A-BC77-EC7D28E0DEC7}" sibTransId="{66AD4408-AFFB-485B-8528-AE8F9FCA1D36}"/>
    <dgm:cxn modelId="{6A78F9FB-2501-463F-8A5C-E2847EA07146}" type="presOf" srcId="{E0B6EAFF-2643-4362-A917-82CA5C598FBF}" destId="{733AA95D-B57E-4A97-AE24-71A2BE0A4859}" srcOrd="0" destOrd="1" presId="urn:microsoft.com/office/officeart/2018/5/layout/CenteredIconLabelDescriptionList"/>
    <dgm:cxn modelId="{0AE40BFF-3B5C-4F72-8D8E-9A9855AFB0F5}" srcId="{8DD03F15-EB8B-474E-8F7F-363C673ADE93}" destId="{2724A303-17A3-4BF2-8E32-DBCE24EEBD46}" srcOrd="0" destOrd="0" parTransId="{40F18411-583C-407C-B959-DFD0A9BF56A4}" sibTransId="{BC29446B-2C06-41DF-99EB-8EDD5D629345}"/>
    <dgm:cxn modelId="{7018B429-B1C2-42F5-A637-406F29F431F1}" type="presParOf" srcId="{65B4E6E3-F854-425C-B9BD-D4ABB68347C1}" destId="{D7228E9C-2D2F-4ADC-9302-639D3E135AD2}" srcOrd="0" destOrd="0" presId="urn:microsoft.com/office/officeart/2018/5/layout/CenteredIconLabelDescriptionList"/>
    <dgm:cxn modelId="{25BE83C3-AE2C-4B75-A0E1-4ED519B80309}" type="presParOf" srcId="{D7228E9C-2D2F-4ADC-9302-639D3E135AD2}" destId="{8B31698D-648C-4CA8-9633-F57D14785489}" srcOrd="0" destOrd="0" presId="urn:microsoft.com/office/officeart/2018/5/layout/CenteredIconLabelDescriptionList"/>
    <dgm:cxn modelId="{CA9165B3-84EF-410D-A31D-B1910B6C0CCE}" type="presParOf" srcId="{D7228E9C-2D2F-4ADC-9302-639D3E135AD2}" destId="{4CD17C0A-53EB-41BC-8EBF-5D581562F0E7}" srcOrd="1" destOrd="0" presId="urn:microsoft.com/office/officeart/2018/5/layout/CenteredIconLabelDescriptionList"/>
    <dgm:cxn modelId="{ECEA3765-B0A4-4A35-9B1F-FD2595D0160D}" type="presParOf" srcId="{D7228E9C-2D2F-4ADC-9302-639D3E135AD2}" destId="{4EAA0B52-050E-458D-9837-5F176E07B2D9}" srcOrd="2" destOrd="0" presId="urn:microsoft.com/office/officeart/2018/5/layout/CenteredIconLabelDescriptionList"/>
    <dgm:cxn modelId="{11EF8D55-9C08-438A-94BB-F6EBC0C3FAD0}" type="presParOf" srcId="{D7228E9C-2D2F-4ADC-9302-639D3E135AD2}" destId="{DBCA4CBB-A05C-4772-A10F-56A2723D8A70}" srcOrd="3" destOrd="0" presId="urn:microsoft.com/office/officeart/2018/5/layout/CenteredIconLabelDescriptionList"/>
    <dgm:cxn modelId="{72B779DF-E869-4142-A500-03FFAA96B247}" type="presParOf" srcId="{D7228E9C-2D2F-4ADC-9302-639D3E135AD2}" destId="{733AA95D-B57E-4A97-AE24-71A2BE0A4859}" srcOrd="4" destOrd="0" presId="urn:microsoft.com/office/officeart/2018/5/layout/CenteredIconLabelDescriptionList"/>
    <dgm:cxn modelId="{8BA01369-BF4F-4823-8EBC-9E51677F7FEC}" type="presParOf" srcId="{65B4E6E3-F854-425C-B9BD-D4ABB68347C1}" destId="{487E3FC3-DE86-492C-803C-B3347705913D}" srcOrd="1" destOrd="0" presId="urn:microsoft.com/office/officeart/2018/5/layout/CenteredIconLabelDescriptionList"/>
    <dgm:cxn modelId="{398F7B33-574B-4EC1-B9B0-C05CFDA43C48}" type="presParOf" srcId="{65B4E6E3-F854-425C-B9BD-D4ABB68347C1}" destId="{B4F7C292-7B16-49F5-B4B3-1236DB934A44}" srcOrd="2" destOrd="0" presId="urn:microsoft.com/office/officeart/2018/5/layout/CenteredIconLabelDescriptionList"/>
    <dgm:cxn modelId="{E89BC71B-0B60-4DF7-AA57-544870E591B2}" type="presParOf" srcId="{B4F7C292-7B16-49F5-B4B3-1236DB934A44}" destId="{6790E8F0-33E6-4418-8838-C74A9F655021}" srcOrd="0" destOrd="0" presId="urn:microsoft.com/office/officeart/2018/5/layout/CenteredIconLabelDescriptionList"/>
    <dgm:cxn modelId="{A1980ADF-4F4A-410F-82A1-714CFFF4A398}" type="presParOf" srcId="{B4F7C292-7B16-49F5-B4B3-1236DB934A44}" destId="{CA7AB2D6-AB64-4B25-A86C-4B7B13AB322C}" srcOrd="1" destOrd="0" presId="urn:microsoft.com/office/officeart/2018/5/layout/CenteredIconLabelDescriptionList"/>
    <dgm:cxn modelId="{46595AD3-ECCF-4BDD-B121-57C260E7CDE6}" type="presParOf" srcId="{B4F7C292-7B16-49F5-B4B3-1236DB934A44}" destId="{91C32307-CBBA-4450-BB71-D1252E62B2A3}" srcOrd="2" destOrd="0" presId="urn:microsoft.com/office/officeart/2018/5/layout/CenteredIconLabelDescriptionList"/>
    <dgm:cxn modelId="{F56809AA-C90C-454A-9886-ED5008A29632}" type="presParOf" srcId="{B4F7C292-7B16-49F5-B4B3-1236DB934A44}" destId="{01E20CC7-A852-480A-A28F-9884EC028FDF}" srcOrd="3" destOrd="0" presId="urn:microsoft.com/office/officeart/2018/5/layout/CenteredIconLabelDescriptionList"/>
    <dgm:cxn modelId="{DA33ECCD-8EC5-459C-AF4E-9229AF72A07F}" type="presParOf" srcId="{B4F7C292-7B16-49F5-B4B3-1236DB934A44}" destId="{B69599D2-67F1-4A43-A6C0-F789F0616EA1}" srcOrd="4" destOrd="0" presId="urn:microsoft.com/office/officeart/2018/5/layout/CenteredIconLabelDescriptionList"/>
    <dgm:cxn modelId="{B20330A7-8228-431C-9574-E91B2A999834}" type="presParOf" srcId="{65B4E6E3-F854-425C-B9BD-D4ABB68347C1}" destId="{2B374DDE-7093-4AE9-9686-DC85F47463CD}" srcOrd="3" destOrd="0" presId="urn:microsoft.com/office/officeart/2018/5/layout/CenteredIconLabelDescriptionList"/>
    <dgm:cxn modelId="{83A15630-6F83-4B07-A3B6-573A3EDA8406}" type="presParOf" srcId="{65B4E6E3-F854-425C-B9BD-D4ABB68347C1}" destId="{AA0C4D91-7A1C-45E3-8F41-B3BCDC31828E}" srcOrd="4" destOrd="0" presId="urn:microsoft.com/office/officeart/2018/5/layout/CenteredIconLabelDescriptionList"/>
    <dgm:cxn modelId="{D1ECC313-1E51-4D65-8B7D-C59EF47DD11A}" type="presParOf" srcId="{AA0C4D91-7A1C-45E3-8F41-B3BCDC31828E}" destId="{A472062E-0903-47F5-807F-88F7D6C5032B}" srcOrd="0" destOrd="0" presId="urn:microsoft.com/office/officeart/2018/5/layout/CenteredIconLabelDescriptionList"/>
    <dgm:cxn modelId="{AE10DE77-4172-4F5B-81FF-F172F1A01E25}" type="presParOf" srcId="{AA0C4D91-7A1C-45E3-8F41-B3BCDC31828E}" destId="{3F76E4AF-8C6F-4735-84BA-9FBA0948686D}" srcOrd="1" destOrd="0" presId="urn:microsoft.com/office/officeart/2018/5/layout/CenteredIconLabelDescriptionList"/>
    <dgm:cxn modelId="{7D01E0DA-3F19-4F7A-ABCD-0E56F2F818C4}" type="presParOf" srcId="{AA0C4D91-7A1C-45E3-8F41-B3BCDC31828E}" destId="{1C8B54CA-48B1-41B5-A905-0FCAD35DE636}" srcOrd="2" destOrd="0" presId="urn:microsoft.com/office/officeart/2018/5/layout/CenteredIconLabelDescriptionList"/>
    <dgm:cxn modelId="{B672863A-DE2F-4C66-A934-16E76061B384}" type="presParOf" srcId="{AA0C4D91-7A1C-45E3-8F41-B3BCDC31828E}" destId="{65084195-2383-43DC-9845-FC0833F9A4AD}" srcOrd="3" destOrd="0" presId="urn:microsoft.com/office/officeart/2018/5/layout/CenteredIconLabelDescriptionList"/>
    <dgm:cxn modelId="{5BE4B7DA-1D39-4D18-A6FD-58F9E482F810}" type="presParOf" srcId="{AA0C4D91-7A1C-45E3-8F41-B3BCDC31828E}" destId="{11AF6019-3D2D-42FA-9A79-70B696405BA8}" srcOrd="4" destOrd="0" presId="urn:microsoft.com/office/officeart/2018/5/layout/CenteredIconLabelDescriptionList"/>
    <dgm:cxn modelId="{F3F13ACD-C816-4F24-A2A4-12AFC1C8B7B8}" type="presParOf" srcId="{65B4E6E3-F854-425C-B9BD-D4ABB68347C1}" destId="{9AED8983-7FB5-4202-BA53-0C93453D1BF4}" srcOrd="5" destOrd="0" presId="urn:microsoft.com/office/officeart/2018/5/layout/CenteredIconLabelDescriptionList"/>
    <dgm:cxn modelId="{188F0E89-E8F9-4928-8CFA-B7C10C3FA889}" type="presParOf" srcId="{65B4E6E3-F854-425C-B9BD-D4ABB68347C1}" destId="{4BA0BB98-D35F-4C69-869A-501AF7856A9C}" srcOrd="6" destOrd="0" presId="urn:microsoft.com/office/officeart/2018/5/layout/CenteredIconLabelDescriptionList"/>
    <dgm:cxn modelId="{2F2E5A7D-68C2-46B4-AC9F-0840B4F9B25D}" type="presParOf" srcId="{4BA0BB98-D35F-4C69-869A-501AF7856A9C}" destId="{BA3D0875-D401-450C-AAD7-F70CB351841E}" srcOrd="0" destOrd="0" presId="urn:microsoft.com/office/officeart/2018/5/layout/CenteredIconLabelDescriptionList"/>
    <dgm:cxn modelId="{D4AE2F9E-F410-406E-A45B-7E013FEC4469}" type="presParOf" srcId="{4BA0BB98-D35F-4C69-869A-501AF7856A9C}" destId="{740329CD-9054-40D6-8240-385B217B7381}" srcOrd="1" destOrd="0" presId="urn:microsoft.com/office/officeart/2018/5/layout/CenteredIconLabelDescriptionList"/>
    <dgm:cxn modelId="{EB0C0812-1991-4FE4-97FF-66903A3405BA}" type="presParOf" srcId="{4BA0BB98-D35F-4C69-869A-501AF7856A9C}" destId="{7CAA3906-26D9-4B72-80D4-449C7A639454}" srcOrd="2" destOrd="0" presId="urn:microsoft.com/office/officeart/2018/5/layout/CenteredIconLabelDescriptionList"/>
    <dgm:cxn modelId="{2C6D0D10-0A56-4C0C-AD7A-7D856B31125C}" type="presParOf" srcId="{4BA0BB98-D35F-4C69-869A-501AF7856A9C}" destId="{EC07F137-5DF2-402A-8DF6-513D73A944D9}" srcOrd="3" destOrd="0" presId="urn:microsoft.com/office/officeart/2018/5/layout/CenteredIconLabelDescriptionList"/>
    <dgm:cxn modelId="{5E4C5379-097C-41AF-8155-59B7E9ACD13A}" type="presParOf" srcId="{4BA0BB98-D35F-4C69-869A-501AF7856A9C}" destId="{3CF425BD-56E1-4687-A752-5C7F509F7F9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FB6CB-6496-4240-9BD3-AD1278E75DB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A7504BD-3D12-40CA-9977-C8A4D2EC34FC}">
      <dgm:prSet/>
      <dgm:spPr/>
      <dgm:t>
        <a:bodyPr/>
        <a:lstStyle/>
        <a:p>
          <a:pPr rtl="0"/>
          <a:r>
            <a:rPr lang="nb-NO" dirty="0"/>
            <a:t>Development</a:t>
          </a:r>
        </a:p>
      </dgm:t>
    </dgm:pt>
    <dgm:pt modelId="{FE2190DF-7821-49FF-AAEE-C4D9B5AEB3AF}" type="parTrans" cxnId="{9597FFDF-4829-4811-A395-E78033FFAC4B}">
      <dgm:prSet/>
      <dgm:spPr/>
      <dgm:t>
        <a:bodyPr/>
        <a:lstStyle/>
        <a:p>
          <a:pPr rtl="0"/>
          <a:endParaRPr lang="en-US"/>
        </a:p>
      </dgm:t>
    </dgm:pt>
    <dgm:pt modelId="{E5F92FB1-7A74-417F-954B-EEF98FEA70E4}" type="sibTrans" cxnId="{9597FFDF-4829-4811-A395-E78033FFAC4B}">
      <dgm:prSet/>
      <dgm:spPr/>
      <dgm:t>
        <a:bodyPr/>
        <a:lstStyle/>
        <a:p>
          <a:pPr rtl="0"/>
          <a:endParaRPr lang="en-US"/>
        </a:p>
      </dgm:t>
    </dgm:pt>
    <dgm:pt modelId="{22AC4774-594F-4C3C-8975-BC3514762969}">
      <dgm:prSet/>
      <dgm:spPr/>
      <dgm:t>
        <a:bodyPr/>
        <a:lstStyle/>
        <a:p>
          <a:pPr rtl="0"/>
          <a:r>
            <a:rPr lang="nb-NO" dirty="0" err="1"/>
            <a:t>Containarized</a:t>
          </a:r>
          <a:r>
            <a:rPr lang="nb-NO" dirty="0"/>
            <a:t> Web Application</a:t>
          </a:r>
        </a:p>
      </dgm:t>
    </dgm:pt>
    <dgm:pt modelId="{C770CB05-F9D6-4102-8C74-555F9A23CF76}" type="parTrans" cxnId="{F94E8B90-3D76-4412-AF5B-B61B97E223D1}">
      <dgm:prSet/>
      <dgm:spPr/>
      <dgm:t>
        <a:bodyPr/>
        <a:lstStyle/>
        <a:p>
          <a:pPr rtl="0"/>
          <a:endParaRPr lang="en-US"/>
        </a:p>
      </dgm:t>
    </dgm:pt>
    <dgm:pt modelId="{FB26078E-3010-4A84-9860-C7B3BC69A571}" type="sibTrans" cxnId="{F94E8B90-3D76-4412-AF5B-B61B97E223D1}">
      <dgm:prSet/>
      <dgm:spPr/>
      <dgm:t>
        <a:bodyPr/>
        <a:lstStyle/>
        <a:p>
          <a:pPr rtl="0"/>
          <a:endParaRPr lang="en-US"/>
        </a:p>
      </dgm:t>
    </dgm:pt>
    <dgm:pt modelId="{DE1E397B-C200-4321-B42E-F70CDC5E4CD1}">
      <dgm:prSet/>
      <dgm:spPr/>
      <dgm:t>
        <a:bodyPr/>
        <a:lstStyle/>
        <a:p>
          <a:pPr rtl="0"/>
          <a:r>
            <a:rPr lang="nb-NO" dirty="0"/>
            <a:t>3 </a:t>
          </a:r>
          <a:r>
            <a:rPr lang="nb-NO" dirty="0" err="1"/>
            <a:t>releases</a:t>
          </a:r>
          <a:r>
            <a:rPr lang="nb-NO" dirty="0"/>
            <a:t> to partners </a:t>
          </a:r>
          <a:r>
            <a:rPr lang="nb-NO" dirty="0" err="1"/>
            <a:t>with</a:t>
          </a:r>
          <a:r>
            <a:rPr lang="nb-NO" dirty="0"/>
            <a:t> 11 </a:t>
          </a:r>
          <a:r>
            <a:rPr lang="nb-NO" dirty="0" err="1"/>
            <a:t>development</a:t>
          </a:r>
          <a:r>
            <a:rPr lang="nb-NO" dirty="0"/>
            <a:t> </a:t>
          </a:r>
          <a:r>
            <a:rPr lang="nb-NO" dirty="0" err="1"/>
            <a:t>iterations</a:t>
          </a:r>
          <a:r>
            <a:rPr lang="nb-NO" dirty="0"/>
            <a:t> for testing  </a:t>
          </a:r>
        </a:p>
      </dgm:t>
    </dgm:pt>
    <dgm:pt modelId="{574A91B1-1874-44CD-A846-5B324F641E63}" type="parTrans" cxnId="{B008B2DF-30FC-43B0-BCB8-A72026CCA1D5}">
      <dgm:prSet/>
      <dgm:spPr/>
      <dgm:t>
        <a:bodyPr/>
        <a:lstStyle/>
        <a:p>
          <a:pPr rtl="0"/>
          <a:endParaRPr lang="en-US"/>
        </a:p>
      </dgm:t>
    </dgm:pt>
    <dgm:pt modelId="{04D75BF8-26BB-4B6B-8579-D1498E627F32}" type="sibTrans" cxnId="{B008B2DF-30FC-43B0-BCB8-A72026CCA1D5}">
      <dgm:prSet/>
      <dgm:spPr/>
      <dgm:t>
        <a:bodyPr/>
        <a:lstStyle/>
        <a:p>
          <a:pPr rtl="0"/>
          <a:endParaRPr lang="en-US"/>
        </a:p>
      </dgm:t>
    </dgm:pt>
    <dgm:pt modelId="{7CCD0BB4-5874-4B5F-8A23-A779BBAAB1BC}">
      <dgm:prSet/>
      <dgm:spPr/>
      <dgm:t>
        <a:bodyPr/>
        <a:lstStyle/>
        <a:p>
          <a:pPr rtl="0"/>
          <a:r>
            <a:rPr lang="nb-NO" dirty="0"/>
            <a:t>Testing</a:t>
          </a:r>
        </a:p>
      </dgm:t>
    </dgm:pt>
    <dgm:pt modelId="{8F5925A8-A484-40E4-AF5C-1D84E2D51D57}" type="parTrans" cxnId="{1BEE792E-8FA0-462B-A9E5-0D83FC209F25}">
      <dgm:prSet/>
      <dgm:spPr/>
      <dgm:t>
        <a:bodyPr/>
        <a:lstStyle/>
        <a:p>
          <a:endParaRPr lang="en-US"/>
        </a:p>
      </dgm:t>
    </dgm:pt>
    <dgm:pt modelId="{D064F407-3553-4D1B-9568-C059DD76ED04}" type="sibTrans" cxnId="{1BEE792E-8FA0-462B-A9E5-0D83FC209F25}">
      <dgm:prSet/>
      <dgm:spPr/>
      <dgm:t>
        <a:bodyPr/>
        <a:lstStyle/>
        <a:p>
          <a:endParaRPr lang="en-US"/>
        </a:p>
      </dgm:t>
    </dgm:pt>
    <dgm:pt modelId="{72883085-18B9-444B-87FF-4FAE39F2FF77}">
      <dgm:prSet/>
      <dgm:spPr/>
      <dgm:t>
        <a:bodyPr/>
        <a:lstStyle/>
        <a:p>
          <a:pPr rtl="0"/>
          <a:r>
            <a:rPr lang="nb-NO" dirty="0"/>
            <a:t>NTNU </a:t>
          </a:r>
          <a:r>
            <a:rPr lang="nb-NO" dirty="0" err="1"/>
            <a:t>rigorous</a:t>
          </a:r>
          <a:r>
            <a:rPr lang="nb-NO" dirty="0"/>
            <a:t> testing for </a:t>
          </a:r>
          <a:r>
            <a:rPr lang="nb-NO" dirty="0" err="1"/>
            <a:t>each</a:t>
          </a:r>
          <a:r>
            <a:rPr lang="nb-NO" dirty="0"/>
            <a:t> </a:t>
          </a:r>
          <a:r>
            <a:rPr lang="nb-NO" dirty="0" err="1"/>
            <a:t>version</a:t>
          </a:r>
          <a:r>
            <a:rPr lang="nb-NO" dirty="0"/>
            <a:t> </a:t>
          </a:r>
        </a:p>
      </dgm:t>
    </dgm:pt>
    <dgm:pt modelId="{F49EA4D2-DD65-4750-BA28-34B1893E88DC}" type="parTrans" cxnId="{2C26E0B3-338A-4FFE-85A4-C98FBB058443}">
      <dgm:prSet/>
      <dgm:spPr/>
      <dgm:t>
        <a:bodyPr/>
        <a:lstStyle/>
        <a:p>
          <a:endParaRPr lang="en-US"/>
        </a:p>
      </dgm:t>
    </dgm:pt>
    <dgm:pt modelId="{F904C0B8-9DBA-47EA-90D7-CA396F703C12}" type="sibTrans" cxnId="{2C26E0B3-338A-4FFE-85A4-C98FBB058443}">
      <dgm:prSet/>
      <dgm:spPr/>
      <dgm:t>
        <a:bodyPr/>
        <a:lstStyle/>
        <a:p>
          <a:endParaRPr lang="en-US"/>
        </a:p>
      </dgm:t>
    </dgm:pt>
    <dgm:pt modelId="{A2A533E2-71BC-451A-8B3D-D33A7D28EB2E}">
      <dgm:prSet/>
      <dgm:spPr/>
      <dgm:t>
        <a:bodyPr/>
        <a:lstStyle/>
        <a:p>
          <a:pPr rtl="0"/>
          <a:r>
            <a:rPr lang="nb-NO" dirty="0"/>
            <a:t>3 pilot testing </a:t>
          </a:r>
          <a:r>
            <a:rPr lang="nb-NO" dirty="0" err="1"/>
            <a:t>rounds</a:t>
          </a:r>
          <a:r>
            <a:rPr lang="nb-NO" dirty="0"/>
            <a:t> </a:t>
          </a:r>
          <a:r>
            <a:rPr lang="nb-NO" dirty="0" err="1"/>
            <a:t>against</a:t>
          </a:r>
          <a:r>
            <a:rPr lang="nb-NO" dirty="0"/>
            <a:t> 4 </a:t>
          </a:r>
          <a:r>
            <a:rPr lang="nb-NO" dirty="0" err="1"/>
            <a:t>use</a:t>
          </a:r>
          <a:r>
            <a:rPr lang="nb-NO" dirty="0"/>
            <a:t> cases </a:t>
          </a:r>
          <a:r>
            <a:rPr lang="nb-NO" dirty="0" err="1"/>
            <a:t>each</a:t>
          </a:r>
          <a:r>
            <a:rPr lang="nb-NO" dirty="0"/>
            <a:t> time</a:t>
          </a:r>
        </a:p>
      </dgm:t>
    </dgm:pt>
    <dgm:pt modelId="{E9010863-0389-4314-97DE-6CB8CEE766E8}" type="parTrans" cxnId="{E7EE32A4-985F-46E8-A935-FD86C1C8CC68}">
      <dgm:prSet/>
      <dgm:spPr/>
      <dgm:t>
        <a:bodyPr/>
        <a:lstStyle/>
        <a:p>
          <a:endParaRPr lang="en-US"/>
        </a:p>
      </dgm:t>
    </dgm:pt>
    <dgm:pt modelId="{7513FFE5-EB8C-40B9-9798-416BD426A8CF}" type="sibTrans" cxnId="{E7EE32A4-985F-46E8-A935-FD86C1C8CC68}">
      <dgm:prSet/>
      <dgm:spPr/>
      <dgm:t>
        <a:bodyPr/>
        <a:lstStyle/>
        <a:p>
          <a:endParaRPr lang="en-US"/>
        </a:p>
      </dgm:t>
    </dgm:pt>
    <dgm:pt modelId="{C9ED2B07-CF14-416A-85E0-824C4FC31786}">
      <dgm:prSet/>
      <dgm:spPr/>
      <dgm:t>
        <a:bodyPr/>
        <a:lstStyle/>
        <a:p>
          <a:pPr rtl="0"/>
          <a:r>
            <a:rPr lang="nb-NO" dirty="0" err="1"/>
            <a:t>Demonstrations</a:t>
          </a:r>
          <a:r>
            <a:rPr lang="nb-NO" dirty="0"/>
            <a:t> and </a:t>
          </a:r>
          <a:r>
            <a:rPr lang="nb-NO" dirty="0" err="1"/>
            <a:t>discussion</a:t>
          </a:r>
          <a:endParaRPr lang="nb-NO" dirty="0"/>
        </a:p>
      </dgm:t>
    </dgm:pt>
    <dgm:pt modelId="{AD3DB310-1778-40A2-862D-B5F6A5255C83}" type="parTrans" cxnId="{DFAE8238-B987-47B8-941D-6251F40B283D}">
      <dgm:prSet/>
      <dgm:spPr/>
      <dgm:t>
        <a:bodyPr/>
        <a:lstStyle/>
        <a:p>
          <a:endParaRPr lang="en-US"/>
        </a:p>
      </dgm:t>
    </dgm:pt>
    <dgm:pt modelId="{89668205-54B9-49DA-89C0-707FAC3E8CC9}" type="sibTrans" cxnId="{DFAE8238-B987-47B8-941D-6251F40B283D}">
      <dgm:prSet/>
      <dgm:spPr/>
      <dgm:t>
        <a:bodyPr/>
        <a:lstStyle/>
        <a:p>
          <a:endParaRPr lang="en-US"/>
        </a:p>
      </dgm:t>
    </dgm:pt>
    <dgm:pt modelId="{567E9E34-B2A3-4435-B1D7-44B6B11864E5}" type="pres">
      <dgm:prSet presAssocID="{715FB6CB-6496-4240-9BD3-AD1278E75DB4}" presName="linear" presStyleCnt="0">
        <dgm:presLayoutVars>
          <dgm:animLvl val="lvl"/>
          <dgm:resizeHandles val="exact"/>
        </dgm:presLayoutVars>
      </dgm:prSet>
      <dgm:spPr/>
    </dgm:pt>
    <dgm:pt modelId="{441C3360-1301-49C9-8DD9-C9B93BE53F00}" type="pres">
      <dgm:prSet presAssocID="{DA7504BD-3D12-40CA-9977-C8A4D2EC34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96BB12F-22F5-45B2-822F-846282384445}" type="pres">
      <dgm:prSet presAssocID="{DA7504BD-3D12-40CA-9977-C8A4D2EC34FC}" presName="childText" presStyleLbl="revTx" presStyleIdx="0" presStyleCnt="2">
        <dgm:presLayoutVars>
          <dgm:bulletEnabled val="1"/>
        </dgm:presLayoutVars>
      </dgm:prSet>
      <dgm:spPr/>
    </dgm:pt>
    <dgm:pt modelId="{E6C0608E-F81C-4F07-9CC3-6B9BE3D36A71}" type="pres">
      <dgm:prSet presAssocID="{7CCD0BB4-5874-4B5F-8A23-A779BBAAB1B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290821C-96DD-4ACD-B446-20587DE80D2C}" type="pres">
      <dgm:prSet presAssocID="{7CCD0BB4-5874-4B5F-8A23-A779BBAAB1B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33AE10-6506-4C57-AEA5-E294BC664D88}" type="presOf" srcId="{A2A533E2-71BC-451A-8B3D-D33A7D28EB2E}" destId="{6290821C-96DD-4ACD-B446-20587DE80D2C}" srcOrd="0" destOrd="2" presId="urn:microsoft.com/office/officeart/2005/8/layout/vList2"/>
    <dgm:cxn modelId="{83365022-86BC-4CA6-A31C-59B63FF8FFEE}" type="presOf" srcId="{715FB6CB-6496-4240-9BD3-AD1278E75DB4}" destId="{567E9E34-B2A3-4435-B1D7-44B6B11864E5}" srcOrd="0" destOrd="0" presId="urn:microsoft.com/office/officeart/2005/8/layout/vList2"/>
    <dgm:cxn modelId="{D0640E28-1664-47FA-A915-C70BD2A544C5}" type="presOf" srcId="{C9ED2B07-CF14-416A-85E0-824C4FC31786}" destId="{6290821C-96DD-4ACD-B446-20587DE80D2C}" srcOrd="0" destOrd="1" presId="urn:microsoft.com/office/officeart/2005/8/layout/vList2"/>
    <dgm:cxn modelId="{1BEE792E-8FA0-462B-A9E5-0D83FC209F25}" srcId="{715FB6CB-6496-4240-9BD3-AD1278E75DB4}" destId="{7CCD0BB4-5874-4B5F-8A23-A779BBAAB1BC}" srcOrd="1" destOrd="0" parTransId="{8F5925A8-A484-40E4-AF5C-1D84E2D51D57}" sibTransId="{D064F407-3553-4D1B-9568-C059DD76ED04}"/>
    <dgm:cxn modelId="{DFAE8238-B987-47B8-941D-6251F40B283D}" srcId="{7CCD0BB4-5874-4B5F-8A23-A779BBAAB1BC}" destId="{C9ED2B07-CF14-416A-85E0-824C4FC31786}" srcOrd="1" destOrd="0" parTransId="{AD3DB310-1778-40A2-862D-B5F6A5255C83}" sibTransId="{89668205-54B9-49DA-89C0-707FAC3E8CC9}"/>
    <dgm:cxn modelId="{AC1BBD43-1A73-42A7-8D4B-5E3B55E9F21C}" type="presOf" srcId="{DE1E397B-C200-4321-B42E-F70CDC5E4CD1}" destId="{296BB12F-22F5-45B2-822F-846282384445}" srcOrd="0" destOrd="1" presId="urn:microsoft.com/office/officeart/2005/8/layout/vList2"/>
    <dgm:cxn modelId="{F0C3916E-710E-4DAA-87C7-FE0733BAA189}" type="presOf" srcId="{7CCD0BB4-5874-4B5F-8A23-A779BBAAB1BC}" destId="{E6C0608E-F81C-4F07-9CC3-6B9BE3D36A71}" srcOrd="0" destOrd="0" presId="urn:microsoft.com/office/officeart/2005/8/layout/vList2"/>
    <dgm:cxn modelId="{F94E8B90-3D76-4412-AF5B-B61B97E223D1}" srcId="{DA7504BD-3D12-40CA-9977-C8A4D2EC34FC}" destId="{22AC4774-594F-4C3C-8975-BC3514762969}" srcOrd="0" destOrd="0" parTransId="{C770CB05-F9D6-4102-8C74-555F9A23CF76}" sibTransId="{FB26078E-3010-4A84-9860-C7B3BC69A571}"/>
    <dgm:cxn modelId="{E7EE32A4-985F-46E8-A935-FD86C1C8CC68}" srcId="{7CCD0BB4-5874-4B5F-8A23-A779BBAAB1BC}" destId="{A2A533E2-71BC-451A-8B3D-D33A7D28EB2E}" srcOrd="2" destOrd="0" parTransId="{E9010863-0389-4314-97DE-6CB8CEE766E8}" sibTransId="{7513FFE5-EB8C-40B9-9798-416BD426A8CF}"/>
    <dgm:cxn modelId="{2C26E0B3-338A-4FFE-85A4-C98FBB058443}" srcId="{7CCD0BB4-5874-4B5F-8A23-A779BBAAB1BC}" destId="{72883085-18B9-444B-87FF-4FAE39F2FF77}" srcOrd="0" destOrd="0" parTransId="{F49EA4D2-DD65-4750-BA28-34B1893E88DC}" sibTransId="{F904C0B8-9DBA-47EA-90D7-CA396F703C12}"/>
    <dgm:cxn modelId="{B008B2DF-30FC-43B0-BCB8-A72026CCA1D5}" srcId="{DA7504BD-3D12-40CA-9977-C8A4D2EC34FC}" destId="{DE1E397B-C200-4321-B42E-F70CDC5E4CD1}" srcOrd="1" destOrd="0" parTransId="{574A91B1-1874-44CD-A846-5B324F641E63}" sibTransId="{04D75BF8-26BB-4B6B-8579-D1498E627F32}"/>
    <dgm:cxn modelId="{9597FFDF-4829-4811-A395-E78033FFAC4B}" srcId="{715FB6CB-6496-4240-9BD3-AD1278E75DB4}" destId="{DA7504BD-3D12-40CA-9977-C8A4D2EC34FC}" srcOrd="0" destOrd="0" parTransId="{FE2190DF-7821-49FF-AAEE-C4D9B5AEB3AF}" sibTransId="{E5F92FB1-7A74-417F-954B-EEF98FEA70E4}"/>
    <dgm:cxn modelId="{CD1596F1-F3BC-46C8-A6FF-AA6EABC18F0C}" type="presOf" srcId="{DA7504BD-3D12-40CA-9977-C8A4D2EC34FC}" destId="{441C3360-1301-49C9-8DD9-C9B93BE53F00}" srcOrd="0" destOrd="0" presId="urn:microsoft.com/office/officeart/2005/8/layout/vList2"/>
    <dgm:cxn modelId="{2E6376F6-4E56-4057-8B81-DF53D5691CE1}" type="presOf" srcId="{22AC4774-594F-4C3C-8975-BC3514762969}" destId="{296BB12F-22F5-45B2-822F-846282384445}" srcOrd="0" destOrd="0" presId="urn:microsoft.com/office/officeart/2005/8/layout/vList2"/>
    <dgm:cxn modelId="{2A15EDFE-2BB7-41DD-A530-DB5C713B1C52}" type="presOf" srcId="{72883085-18B9-444B-87FF-4FAE39F2FF77}" destId="{6290821C-96DD-4ACD-B446-20587DE80D2C}" srcOrd="0" destOrd="0" presId="urn:microsoft.com/office/officeart/2005/8/layout/vList2"/>
    <dgm:cxn modelId="{133A17F4-54AE-4A3F-A2B2-7DDBADD23F08}" type="presParOf" srcId="{567E9E34-B2A3-4435-B1D7-44B6B11864E5}" destId="{441C3360-1301-49C9-8DD9-C9B93BE53F00}" srcOrd="0" destOrd="0" presId="urn:microsoft.com/office/officeart/2005/8/layout/vList2"/>
    <dgm:cxn modelId="{6E86A205-AD29-48EC-B601-E5BB7955F6C5}" type="presParOf" srcId="{567E9E34-B2A3-4435-B1D7-44B6B11864E5}" destId="{296BB12F-22F5-45B2-822F-846282384445}" srcOrd="1" destOrd="0" presId="urn:microsoft.com/office/officeart/2005/8/layout/vList2"/>
    <dgm:cxn modelId="{5484E74B-4910-4AAA-AE4C-06144EAC630C}" type="presParOf" srcId="{567E9E34-B2A3-4435-B1D7-44B6B11864E5}" destId="{E6C0608E-F81C-4F07-9CC3-6B9BE3D36A71}" srcOrd="2" destOrd="0" presId="urn:microsoft.com/office/officeart/2005/8/layout/vList2"/>
    <dgm:cxn modelId="{65F5E2F1-2A94-4340-81E2-2F54BB367DC3}" type="presParOf" srcId="{567E9E34-B2A3-4435-B1D7-44B6B11864E5}" destId="{6290821C-96DD-4ACD-B446-20587DE80D2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D03F15-EB8B-474E-8F7F-363C673ADE93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9292C54-DAD5-46AD-8EB0-84121E202C86}">
      <dgm:prSet/>
      <dgm:spPr/>
      <dgm:t>
        <a:bodyPr/>
        <a:lstStyle/>
        <a:p>
          <a:r>
            <a:rPr lang="en-US"/>
            <a:t>System Model</a:t>
          </a:r>
        </a:p>
      </dgm:t>
    </dgm:pt>
    <dgm:pt modelId="{CE1F1613-BA85-4B88-BBCC-F4CEFCA0293C}" type="parTrans" cxnId="{3A446C73-7EAF-44C9-8846-677DBFF171FF}">
      <dgm:prSet/>
      <dgm:spPr/>
      <dgm:t>
        <a:bodyPr/>
        <a:lstStyle/>
        <a:p>
          <a:endParaRPr lang="en-US"/>
        </a:p>
      </dgm:t>
    </dgm:pt>
    <dgm:pt modelId="{13875835-BD27-4A35-8E60-E17AD1915A3C}" type="sibTrans" cxnId="{3A446C73-7EAF-44C9-8846-677DBFF171FF}">
      <dgm:prSet/>
      <dgm:spPr/>
      <dgm:t>
        <a:bodyPr/>
        <a:lstStyle/>
        <a:p>
          <a:endParaRPr lang="en-US"/>
        </a:p>
      </dgm:t>
    </dgm:pt>
    <dgm:pt modelId="{1A3446F0-0C59-4924-AB9C-CBB3D6980285}">
      <dgm:prSet/>
      <dgm:spPr/>
      <dgm:t>
        <a:bodyPr/>
        <a:lstStyle/>
        <a:p>
          <a:r>
            <a:rPr lang="en-US"/>
            <a:t>Improve modelling properties</a:t>
          </a:r>
        </a:p>
      </dgm:t>
    </dgm:pt>
    <dgm:pt modelId="{43EC757E-61FF-44A4-91C4-4657959F3DCB}" type="parTrans" cxnId="{771306D2-5EAC-42B3-9232-26B5E5EF7A93}">
      <dgm:prSet/>
      <dgm:spPr/>
      <dgm:t>
        <a:bodyPr/>
        <a:lstStyle/>
        <a:p>
          <a:endParaRPr lang="en-US"/>
        </a:p>
      </dgm:t>
    </dgm:pt>
    <dgm:pt modelId="{DE65A9E9-3203-48A1-B551-45869C34CECA}" type="sibTrans" cxnId="{771306D2-5EAC-42B3-9232-26B5E5EF7A93}">
      <dgm:prSet/>
      <dgm:spPr/>
      <dgm:t>
        <a:bodyPr/>
        <a:lstStyle/>
        <a:p>
          <a:endParaRPr lang="en-US"/>
        </a:p>
      </dgm:t>
    </dgm:pt>
    <dgm:pt modelId="{40F5C4F5-FC37-49F0-8B2B-44B011A6CD08}">
      <dgm:prSet/>
      <dgm:spPr/>
      <dgm:t>
        <a:bodyPr/>
        <a:lstStyle/>
        <a:p>
          <a:r>
            <a:rPr lang="en-US"/>
            <a:t>Automate modelling from different sources (e.g. network)</a:t>
          </a:r>
        </a:p>
      </dgm:t>
    </dgm:pt>
    <dgm:pt modelId="{B3F6D8ED-872F-4C55-A829-64BBE6016EAE}" type="parTrans" cxnId="{FDC4DD09-BD1B-4615-825E-C499A2CDA955}">
      <dgm:prSet/>
      <dgm:spPr/>
      <dgm:t>
        <a:bodyPr/>
        <a:lstStyle/>
        <a:p>
          <a:endParaRPr lang="en-US"/>
        </a:p>
      </dgm:t>
    </dgm:pt>
    <dgm:pt modelId="{0739AF6A-E465-4C37-83F9-5F5C8B744D96}" type="sibTrans" cxnId="{FDC4DD09-BD1B-4615-825E-C499A2CDA955}">
      <dgm:prSet/>
      <dgm:spPr/>
      <dgm:t>
        <a:bodyPr/>
        <a:lstStyle/>
        <a:p>
          <a:endParaRPr lang="en-US"/>
        </a:p>
      </dgm:t>
    </dgm:pt>
    <dgm:pt modelId="{A7883D7A-A9F4-4484-A635-8FD4D42E93C0}">
      <dgm:prSet/>
      <dgm:spPr/>
      <dgm:t>
        <a:bodyPr/>
        <a:lstStyle/>
        <a:p>
          <a:r>
            <a:rPr lang="en-US"/>
            <a:t>Threat Identification</a:t>
          </a:r>
        </a:p>
      </dgm:t>
    </dgm:pt>
    <dgm:pt modelId="{8C679B88-D25C-44DD-AEFB-E5DED46BBF39}" type="parTrans" cxnId="{12CF0F73-78B5-4446-B68C-1C92B4DF2602}">
      <dgm:prSet/>
      <dgm:spPr/>
      <dgm:t>
        <a:bodyPr/>
        <a:lstStyle/>
        <a:p>
          <a:endParaRPr lang="en-US"/>
        </a:p>
      </dgm:t>
    </dgm:pt>
    <dgm:pt modelId="{7E859622-56C1-4B63-A113-368A688DE856}" type="sibTrans" cxnId="{12CF0F73-78B5-4446-B68C-1C92B4DF2602}">
      <dgm:prSet/>
      <dgm:spPr/>
      <dgm:t>
        <a:bodyPr/>
        <a:lstStyle/>
        <a:p>
          <a:endParaRPr lang="en-US"/>
        </a:p>
      </dgm:t>
    </dgm:pt>
    <dgm:pt modelId="{C90648FE-3F39-417E-BFC6-CBF281CA8665}">
      <dgm:prSet/>
      <dgm:spPr/>
      <dgm:t>
        <a:bodyPr/>
        <a:lstStyle/>
        <a:p>
          <a:r>
            <a:rPr lang="en-US" dirty="0"/>
            <a:t>Improve definition of inference rules</a:t>
          </a:r>
        </a:p>
      </dgm:t>
    </dgm:pt>
    <dgm:pt modelId="{A8C6F181-4C17-47CD-AFFF-647A6D7A50CE}" type="parTrans" cxnId="{970F7507-C673-407B-9656-EC134D37DDAE}">
      <dgm:prSet/>
      <dgm:spPr/>
      <dgm:t>
        <a:bodyPr/>
        <a:lstStyle/>
        <a:p>
          <a:endParaRPr lang="en-US"/>
        </a:p>
      </dgm:t>
    </dgm:pt>
    <dgm:pt modelId="{7EA983AA-E6A3-4C0C-BAD4-CAAD64FD0776}" type="sibTrans" cxnId="{970F7507-C673-407B-9656-EC134D37DDAE}">
      <dgm:prSet/>
      <dgm:spPr/>
      <dgm:t>
        <a:bodyPr/>
        <a:lstStyle/>
        <a:p>
          <a:endParaRPr lang="en-US"/>
        </a:p>
      </dgm:t>
    </dgm:pt>
    <dgm:pt modelId="{03EE60DA-9113-474E-BBD4-3CD267757AAD}">
      <dgm:prSet/>
      <dgm:spPr/>
      <dgm:t>
        <a:bodyPr/>
        <a:lstStyle/>
        <a:p>
          <a:r>
            <a:rPr lang="en-US" dirty="0"/>
            <a:t>CTI and Data </a:t>
          </a:r>
        </a:p>
      </dgm:t>
    </dgm:pt>
    <dgm:pt modelId="{4FD55C0D-E02D-4264-B4C0-6F495B3FC197}" type="parTrans" cxnId="{FF82FE56-D90B-4D46-9254-9C74D9691768}">
      <dgm:prSet/>
      <dgm:spPr/>
      <dgm:t>
        <a:bodyPr/>
        <a:lstStyle/>
        <a:p>
          <a:endParaRPr lang="en-US"/>
        </a:p>
      </dgm:t>
    </dgm:pt>
    <dgm:pt modelId="{972087C0-25FF-405D-A3C7-D838C93F3F0D}" type="sibTrans" cxnId="{FF82FE56-D90B-4D46-9254-9C74D9691768}">
      <dgm:prSet/>
      <dgm:spPr/>
      <dgm:t>
        <a:bodyPr/>
        <a:lstStyle/>
        <a:p>
          <a:endParaRPr lang="en-US"/>
        </a:p>
      </dgm:t>
    </dgm:pt>
    <dgm:pt modelId="{892615C4-06C0-4E12-A49E-E656F756943C}">
      <dgm:prSet/>
      <dgm:spPr/>
      <dgm:t>
        <a:bodyPr/>
        <a:lstStyle/>
        <a:p>
          <a:r>
            <a:rPr lang="en-US" dirty="0"/>
            <a:t>Integration of additional data sources</a:t>
          </a:r>
        </a:p>
      </dgm:t>
    </dgm:pt>
    <dgm:pt modelId="{4161B33A-F9D0-47B3-B691-A6687ACB2664}" type="parTrans" cxnId="{D75DB93C-6421-414C-8609-3D1C094ACF29}">
      <dgm:prSet/>
      <dgm:spPr/>
      <dgm:t>
        <a:bodyPr/>
        <a:lstStyle/>
        <a:p>
          <a:endParaRPr lang="en-US"/>
        </a:p>
      </dgm:t>
    </dgm:pt>
    <dgm:pt modelId="{790990CA-68A2-4355-876B-75E2E7DABFED}" type="sibTrans" cxnId="{D75DB93C-6421-414C-8609-3D1C094ACF29}">
      <dgm:prSet/>
      <dgm:spPr/>
      <dgm:t>
        <a:bodyPr/>
        <a:lstStyle/>
        <a:p>
          <a:endParaRPr lang="en-US"/>
        </a:p>
      </dgm:t>
    </dgm:pt>
    <dgm:pt modelId="{7B30C787-73AA-4933-B85B-3DC4FDDCA8DD}">
      <dgm:prSet/>
      <dgm:spPr/>
      <dgm:t>
        <a:bodyPr/>
        <a:lstStyle/>
        <a:p>
          <a:r>
            <a:rPr lang="en-US" dirty="0"/>
            <a:t>Harmonization of different sources</a:t>
          </a:r>
        </a:p>
      </dgm:t>
    </dgm:pt>
    <dgm:pt modelId="{85CDB67F-D651-4B02-93A5-2E58428C1AC7}" type="parTrans" cxnId="{5AA1805B-C54F-4D6E-A748-590036C9EBBC}">
      <dgm:prSet/>
      <dgm:spPr/>
      <dgm:t>
        <a:bodyPr/>
        <a:lstStyle/>
        <a:p>
          <a:endParaRPr lang="en-US"/>
        </a:p>
      </dgm:t>
    </dgm:pt>
    <dgm:pt modelId="{0472A864-7024-4024-8E47-845B21440645}" type="sibTrans" cxnId="{5AA1805B-C54F-4D6E-A748-590036C9EBBC}">
      <dgm:prSet/>
      <dgm:spPr/>
      <dgm:t>
        <a:bodyPr/>
        <a:lstStyle/>
        <a:p>
          <a:endParaRPr lang="en-US"/>
        </a:p>
      </dgm:t>
    </dgm:pt>
    <dgm:pt modelId="{74D40A54-7BFF-454F-9126-6DB966BE892B}">
      <dgm:prSet/>
      <dgm:spPr/>
      <dgm:t>
        <a:bodyPr/>
        <a:lstStyle/>
        <a:p>
          <a:r>
            <a:rPr lang="en-US" dirty="0"/>
            <a:t>Threat Modelling and Risk Assessment</a:t>
          </a:r>
        </a:p>
      </dgm:t>
    </dgm:pt>
    <dgm:pt modelId="{0BFEBAE3-D3A8-4EC2-909B-F0E8A0B4BFB6}" type="parTrans" cxnId="{518B3586-2DB5-48F0-A726-AB47A53F2ECC}">
      <dgm:prSet/>
      <dgm:spPr/>
      <dgm:t>
        <a:bodyPr/>
        <a:lstStyle/>
        <a:p>
          <a:endParaRPr lang="en-US"/>
        </a:p>
      </dgm:t>
    </dgm:pt>
    <dgm:pt modelId="{C3DFA479-DDF7-42A9-BBC6-D7FC00A0D79F}" type="sibTrans" cxnId="{518B3586-2DB5-48F0-A726-AB47A53F2ECC}">
      <dgm:prSet/>
      <dgm:spPr/>
      <dgm:t>
        <a:bodyPr/>
        <a:lstStyle/>
        <a:p>
          <a:endParaRPr lang="en-US"/>
        </a:p>
      </dgm:t>
    </dgm:pt>
    <dgm:pt modelId="{648B6C66-3E56-4284-A280-4F1598F830C6}">
      <dgm:prSet/>
      <dgm:spPr/>
      <dgm:t>
        <a:bodyPr/>
        <a:lstStyle/>
        <a:p>
          <a:r>
            <a:rPr lang="en-US" dirty="0"/>
            <a:t>Support additional approaches </a:t>
          </a:r>
        </a:p>
      </dgm:t>
    </dgm:pt>
    <dgm:pt modelId="{25E35686-414E-403E-8D5A-AB0010C23A90}" type="parTrans" cxnId="{4C35B227-7575-44F2-827C-127D8567EF2B}">
      <dgm:prSet/>
      <dgm:spPr/>
      <dgm:t>
        <a:bodyPr/>
        <a:lstStyle/>
        <a:p>
          <a:endParaRPr lang="en-US"/>
        </a:p>
      </dgm:t>
    </dgm:pt>
    <dgm:pt modelId="{62B42A40-0608-4EB1-A5A8-11E9C205ACFF}" type="sibTrans" cxnId="{4C35B227-7575-44F2-827C-127D8567EF2B}">
      <dgm:prSet/>
      <dgm:spPr/>
      <dgm:t>
        <a:bodyPr/>
        <a:lstStyle/>
        <a:p>
          <a:endParaRPr lang="en-US"/>
        </a:p>
      </dgm:t>
    </dgm:pt>
    <dgm:pt modelId="{58E42609-FBB4-4A57-8635-8CE1ABB0D863}" type="pres">
      <dgm:prSet presAssocID="{8DD03F15-EB8B-474E-8F7F-363C673ADE93}" presName="linear" presStyleCnt="0">
        <dgm:presLayoutVars>
          <dgm:animLvl val="lvl"/>
          <dgm:resizeHandles val="exact"/>
        </dgm:presLayoutVars>
      </dgm:prSet>
      <dgm:spPr/>
    </dgm:pt>
    <dgm:pt modelId="{687C35D6-B7C5-4F28-8F7F-29D8AD211548}" type="pres">
      <dgm:prSet presAssocID="{19292C54-DAD5-46AD-8EB0-84121E202C8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9A3AAF-5DE9-4931-A58D-6F84C91C0685}" type="pres">
      <dgm:prSet presAssocID="{19292C54-DAD5-46AD-8EB0-84121E202C86}" presName="childText" presStyleLbl="revTx" presStyleIdx="0" presStyleCnt="4">
        <dgm:presLayoutVars>
          <dgm:bulletEnabled val="1"/>
        </dgm:presLayoutVars>
      </dgm:prSet>
      <dgm:spPr/>
    </dgm:pt>
    <dgm:pt modelId="{961CCF1C-6606-454A-9B87-7A82AFB948EC}" type="pres">
      <dgm:prSet presAssocID="{A7883D7A-A9F4-4484-A635-8FD4D42E93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0E9858-803B-45ED-AF5B-E473AD6EC2B0}" type="pres">
      <dgm:prSet presAssocID="{A7883D7A-A9F4-4484-A635-8FD4D42E93C0}" presName="childText" presStyleLbl="revTx" presStyleIdx="1" presStyleCnt="4">
        <dgm:presLayoutVars>
          <dgm:bulletEnabled val="1"/>
        </dgm:presLayoutVars>
      </dgm:prSet>
      <dgm:spPr/>
    </dgm:pt>
    <dgm:pt modelId="{4F0341FF-E030-4EA1-A691-98F3257651FF}" type="pres">
      <dgm:prSet presAssocID="{03EE60DA-9113-474E-BBD4-3CD267757A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CFEEC7-76DF-4946-8BBB-09C5E717B554}" type="pres">
      <dgm:prSet presAssocID="{03EE60DA-9113-474E-BBD4-3CD267757AAD}" presName="childText" presStyleLbl="revTx" presStyleIdx="2" presStyleCnt="4">
        <dgm:presLayoutVars>
          <dgm:bulletEnabled val="1"/>
        </dgm:presLayoutVars>
      </dgm:prSet>
      <dgm:spPr/>
    </dgm:pt>
    <dgm:pt modelId="{61CFE56F-7888-4C8E-AE50-B8325F800C1A}" type="pres">
      <dgm:prSet presAssocID="{74D40A54-7BFF-454F-9126-6DB966BE892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213C5FE-3DE9-4AF0-9648-5E71029014CC}" type="pres">
      <dgm:prSet presAssocID="{74D40A54-7BFF-454F-9126-6DB966BE892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70F7507-C673-407B-9656-EC134D37DDAE}" srcId="{A7883D7A-A9F4-4484-A635-8FD4D42E93C0}" destId="{C90648FE-3F39-417E-BFC6-CBF281CA8665}" srcOrd="0" destOrd="0" parTransId="{A8C6F181-4C17-47CD-AFFF-647A6D7A50CE}" sibTransId="{7EA983AA-E6A3-4C0C-BAD4-CAAD64FD0776}"/>
    <dgm:cxn modelId="{EFE64009-33E9-4031-8DBF-FA82A650EC9A}" type="presOf" srcId="{74D40A54-7BFF-454F-9126-6DB966BE892B}" destId="{61CFE56F-7888-4C8E-AE50-B8325F800C1A}" srcOrd="0" destOrd="0" presId="urn:microsoft.com/office/officeart/2005/8/layout/vList2"/>
    <dgm:cxn modelId="{FDC4DD09-BD1B-4615-825E-C499A2CDA955}" srcId="{19292C54-DAD5-46AD-8EB0-84121E202C86}" destId="{40F5C4F5-FC37-49F0-8B2B-44B011A6CD08}" srcOrd="1" destOrd="0" parTransId="{B3F6D8ED-872F-4C55-A829-64BBE6016EAE}" sibTransId="{0739AF6A-E465-4C37-83F9-5F5C8B744D96}"/>
    <dgm:cxn modelId="{9A595F1B-92A0-4500-BB4C-470EBCD0E854}" type="presOf" srcId="{A7883D7A-A9F4-4484-A635-8FD4D42E93C0}" destId="{961CCF1C-6606-454A-9B87-7A82AFB948EC}" srcOrd="0" destOrd="0" presId="urn:microsoft.com/office/officeart/2005/8/layout/vList2"/>
    <dgm:cxn modelId="{4C35B227-7575-44F2-827C-127D8567EF2B}" srcId="{74D40A54-7BFF-454F-9126-6DB966BE892B}" destId="{648B6C66-3E56-4284-A280-4F1598F830C6}" srcOrd="0" destOrd="0" parTransId="{25E35686-414E-403E-8D5A-AB0010C23A90}" sibTransId="{62B42A40-0608-4EB1-A5A8-11E9C205ACFF}"/>
    <dgm:cxn modelId="{3605332F-1D4D-425F-9F8C-F3A8B30B72C2}" type="presOf" srcId="{892615C4-06C0-4E12-A49E-E656F756943C}" destId="{30CFEEC7-76DF-4946-8BBB-09C5E717B554}" srcOrd="0" destOrd="0" presId="urn:microsoft.com/office/officeart/2005/8/layout/vList2"/>
    <dgm:cxn modelId="{D75DB93C-6421-414C-8609-3D1C094ACF29}" srcId="{03EE60DA-9113-474E-BBD4-3CD267757AAD}" destId="{892615C4-06C0-4E12-A49E-E656F756943C}" srcOrd="0" destOrd="0" parTransId="{4161B33A-F9D0-47B3-B691-A6687ACB2664}" sibTransId="{790990CA-68A2-4355-876B-75E2E7DABFED}"/>
    <dgm:cxn modelId="{5AA1805B-C54F-4D6E-A748-590036C9EBBC}" srcId="{03EE60DA-9113-474E-BBD4-3CD267757AAD}" destId="{7B30C787-73AA-4933-B85B-3DC4FDDCA8DD}" srcOrd="1" destOrd="0" parTransId="{85CDB67F-D651-4B02-93A5-2E58428C1AC7}" sibTransId="{0472A864-7024-4024-8E47-845B21440645}"/>
    <dgm:cxn modelId="{2EECF95C-F5A8-4085-A146-F3F7FA39DEFC}" type="presOf" srcId="{648B6C66-3E56-4284-A280-4F1598F830C6}" destId="{D213C5FE-3DE9-4AF0-9648-5E71029014CC}" srcOrd="0" destOrd="0" presId="urn:microsoft.com/office/officeart/2005/8/layout/vList2"/>
    <dgm:cxn modelId="{AC28D750-B894-45BE-8B06-CE4E1C5AF79C}" type="presOf" srcId="{40F5C4F5-FC37-49F0-8B2B-44B011A6CD08}" destId="{219A3AAF-5DE9-4931-A58D-6F84C91C0685}" srcOrd="0" destOrd="1" presId="urn:microsoft.com/office/officeart/2005/8/layout/vList2"/>
    <dgm:cxn modelId="{12CF0F73-78B5-4446-B68C-1C92B4DF2602}" srcId="{8DD03F15-EB8B-474E-8F7F-363C673ADE93}" destId="{A7883D7A-A9F4-4484-A635-8FD4D42E93C0}" srcOrd="1" destOrd="0" parTransId="{8C679B88-D25C-44DD-AEFB-E5DED46BBF39}" sibTransId="{7E859622-56C1-4B63-A113-368A688DE856}"/>
    <dgm:cxn modelId="{3A446C73-7EAF-44C9-8846-677DBFF171FF}" srcId="{8DD03F15-EB8B-474E-8F7F-363C673ADE93}" destId="{19292C54-DAD5-46AD-8EB0-84121E202C86}" srcOrd="0" destOrd="0" parTransId="{CE1F1613-BA85-4B88-BBCC-F4CEFCA0293C}" sibTransId="{13875835-BD27-4A35-8E60-E17AD1915A3C}"/>
    <dgm:cxn modelId="{FF82FE56-D90B-4D46-9254-9C74D9691768}" srcId="{8DD03F15-EB8B-474E-8F7F-363C673ADE93}" destId="{03EE60DA-9113-474E-BBD4-3CD267757AAD}" srcOrd="2" destOrd="0" parTransId="{4FD55C0D-E02D-4264-B4C0-6F495B3FC197}" sibTransId="{972087C0-25FF-405D-A3C7-D838C93F3F0D}"/>
    <dgm:cxn modelId="{518B3586-2DB5-48F0-A726-AB47A53F2ECC}" srcId="{8DD03F15-EB8B-474E-8F7F-363C673ADE93}" destId="{74D40A54-7BFF-454F-9126-6DB966BE892B}" srcOrd="3" destOrd="0" parTransId="{0BFEBAE3-D3A8-4EC2-909B-F0E8A0B4BFB6}" sibTransId="{C3DFA479-DDF7-42A9-BBC6-D7FC00A0D79F}"/>
    <dgm:cxn modelId="{11E5408C-5D92-42C0-A344-23D7F990EBC2}" type="presOf" srcId="{7B30C787-73AA-4933-B85B-3DC4FDDCA8DD}" destId="{30CFEEC7-76DF-4946-8BBB-09C5E717B554}" srcOrd="0" destOrd="1" presId="urn:microsoft.com/office/officeart/2005/8/layout/vList2"/>
    <dgm:cxn modelId="{4A977FC4-0C00-4CCE-9663-A72CC407EC8F}" type="presOf" srcId="{8DD03F15-EB8B-474E-8F7F-363C673ADE93}" destId="{58E42609-FBB4-4A57-8635-8CE1ABB0D863}" srcOrd="0" destOrd="0" presId="urn:microsoft.com/office/officeart/2005/8/layout/vList2"/>
    <dgm:cxn modelId="{771306D2-5EAC-42B3-9232-26B5E5EF7A93}" srcId="{19292C54-DAD5-46AD-8EB0-84121E202C86}" destId="{1A3446F0-0C59-4924-AB9C-CBB3D6980285}" srcOrd="0" destOrd="0" parTransId="{43EC757E-61FF-44A4-91C4-4657959F3DCB}" sibTransId="{DE65A9E9-3203-48A1-B551-45869C34CECA}"/>
    <dgm:cxn modelId="{88CF73DF-77B9-467C-AB87-FC6609EA0096}" type="presOf" srcId="{1A3446F0-0C59-4924-AB9C-CBB3D6980285}" destId="{219A3AAF-5DE9-4931-A58D-6F84C91C0685}" srcOrd="0" destOrd="0" presId="urn:microsoft.com/office/officeart/2005/8/layout/vList2"/>
    <dgm:cxn modelId="{1ECFFDEE-AE02-4B2A-968B-EB364BF26D4A}" type="presOf" srcId="{03EE60DA-9113-474E-BBD4-3CD267757AAD}" destId="{4F0341FF-E030-4EA1-A691-98F3257651FF}" srcOrd="0" destOrd="0" presId="urn:microsoft.com/office/officeart/2005/8/layout/vList2"/>
    <dgm:cxn modelId="{22A01EF6-F12C-4DA6-B97A-F12262786520}" type="presOf" srcId="{C90648FE-3F39-417E-BFC6-CBF281CA8665}" destId="{CF0E9858-803B-45ED-AF5B-E473AD6EC2B0}" srcOrd="0" destOrd="0" presId="urn:microsoft.com/office/officeart/2005/8/layout/vList2"/>
    <dgm:cxn modelId="{CDDA6DFD-2CAC-462F-9509-465497609F1C}" type="presOf" srcId="{19292C54-DAD5-46AD-8EB0-84121E202C86}" destId="{687C35D6-B7C5-4F28-8F7F-29D8AD211548}" srcOrd="0" destOrd="0" presId="urn:microsoft.com/office/officeart/2005/8/layout/vList2"/>
    <dgm:cxn modelId="{BCB9695C-028D-411B-80EC-F974BDEA80EE}" type="presParOf" srcId="{58E42609-FBB4-4A57-8635-8CE1ABB0D863}" destId="{687C35D6-B7C5-4F28-8F7F-29D8AD211548}" srcOrd="0" destOrd="0" presId="urn:microsoft.com/office/officeart/2005/8/layout/vList2"/>
    <dgm:cxn modelId="{1817BC4C-B5E7-4FC2-8621-A8F9AFA3643A}" type="presParOf" srcId="{58E42609-FBB4-4A57-8635-8CE1ABB0D863}" destId="{219A3AAF-5DE9-4931-A58D-6F84C91C0685}" srcOrd="1" destOrd="0" presId="urn:microsoft.com/office/officeart/2005/8/layout/vList2"/>
    <dgm:cxn modelId="{5340510B-6A9C-4C89-BABF-07525020C5E6}" type="presParOf" srcId="{58E42609-FBB4-4A57-8635-8CE1ABB0D863}" destId="{961CCF1C-6606-454A-9B87-7A82AFB948EC}" srcOrd="2" destOrd="0" presId="urn:microsoft.com/office/officeart/2005/8/layout/vList2"/>
    <dgm:cxn modelId="{EA0DA7C0-FD16-403D-8055-82B0E9E39022}" type="presParOf" srcId="{58E42609-FBB4-4A57-8635-8CE1ABB0D863}" destId="{CF0E9858-803B-45ED-AF5B-E473AD6EC2B0}" srcOrd="3" destOrd="0" presId="urn:microsoft.com/office/officeart/2005/8/layout/vList2"/>
    <dgm:cxn modelId="{B5EF28E3-7741-4E62-B98E-6689FCA0763C}" type="presParOf" srcId="{58E42609-FBB4-4A57-8635-8CE1ABB0D863}" destId="{4F0341FF-E030-4EA1-A691-98F3257651FF}" srcOrd="4" destOrd="0" presId="urn:microsoft.com/office/officeart/2005/8/layout/vList2"/>
    <dgm:cxn modelId="{2F03CE49-1C80-4702-B1C8-AEF489C83672}" type="presParOf" srcId="{58E42609-FBB4-4A57-8635-8CE1ABB0D863}" destId="{30CFEEC7-76DF-4946-8BBB-09C5E717B554}" srcOrd="5" destOrd="0" presId="urn:microsoft.com/office/officeart/2005/8/layout/vList2"/>
    <dgm:cxn modelId="{91712DA7-FD78-4B64-9BDF-C78344DC899D}" type="presParOf" srcId="{58E42609-FBB4-4A57-8635-8CE1ABB0D863}" destId="{61CFE56F-7888-4C8E-AE50-B8325F800C1A}" srcOrd="6" destOrd="0" presId="urn:microsoft.com/office/officeart/2005/8/layout/vList2"/>
    <dgm:cxn modelId="{DF1FE8C4-D8BF-4A3E-A976-87A6A4B05FF2}" type="presParOf" srcId="{58E42609-FBB4-4A57-8635-8CE1ABB0D863}" destId="{D213C5FE-3DE9-4AF0-9648-5E71029014C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D03F15-EB8B-474E-8F7F-363C673ADE93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18AFDB6-4528-4EDD-A974-15D1DB3A43CE}">
      <dgm:prSet/>
      <dgm:spPr/>
      <dgm:t>
        <a:bodyPr/>
        <a:lstStyle/>
        <a:p>
          <a:r>
            <a:rPr lang="en-US"/>
            <a:t>User friendliness</a:t>
          </a:r>
          <a:endParaRPr lang="en-US" dirty="0"/>
        </a:p>
      </dgm:t>
    </dgm:pt>
    <dgm:pt modelId="{7D15FE81-BC3B-4C60-819C-ED2BA619122F}" type="parTrans" cxnId="{27B6C6FA-93C4-4B60-9DEB-4B4F5CC51F13}">
      <dgm:prSet/>
      <dgm:spPr/>
      <dgm:t>
        <a:bodyPr/>
        <a:lstStyle/>
        <a:p>
          <a:endParaRPr lang="en-US"/>
        </a:p>
      </dgm:t>
    </dgm:pt>
    <dgm:pt modelId="{0A390EA4-9D15-43F4-BE63-6E046199FC41}" type="sibTrans" cxnId="{27B6C6FA-93C4-4B60-9DEB-4B4F5CC51F13}">
      <dgm:prSet/>
      <dgm:spPr/>
      <dgm:t>
        <a:bodyPr/>
        <a:lstStyle/>
        <a:p>
          <a:endParaRPr lang="en-US"/>
        </a:p>
      </dgm:t>
    </dgm:pt>
    <dgm:pt modelId="{6326B124-08C7-450D-ABDF-9E22F3EC83EC}">
      <dgm:prSet/>
      <dgm:spPr/>
      <dgm:t>
        <a:bodyPr/>
        <a:lstStyle/>
        <a:p>
          <a:r>
            <a:rPr lang="en-US" dirty="0"/>
            <a:t>Process improvements</a:t>
          </a:r>
        </a:p>
      </dgm:t>
    </dgm:pt>
    <dgm:pt modelId="{A3C2267A-992A-46D6-9B2C-E64FC9E935EF}" type="parTrans" cxnId="{6123F4CA-C544-4DD8-B54A-1CA83CA46300}">
      <dgm:prSet/>
      <dgm:spPr/>
      <dgm:t>
        <a:bodyPr/>
        <a:lstStyle/>
        <a:p>
          <a:endParaRPr lang="en-US"/>
        </a:p>
      </dgm:t>
    </dgm:pt>
    <dgm:pt modelId="{E20E2A4C-E04A-443E-8424-09D3DC3E89A6}" type="sibTrans" cxnId="{6123F4CA-C544-4DD8-B54A-1CA83CA46300}">
      <dgm:prSet/>
      <dgm:spPr/>
      <dgm:t>
        <a:bodyPr/>
        <a:lstStyle/>
        <a:p>
          <a:endParaRPr lang="en-US"/>
        </a:p>
      </dgm:t>
    </dgm:pt>
    <dgm:pt modelId="{D782A515-5F84-4215-BD85-D399D291D19A}">
      <dgm:prSet/>
      <dgm:spPr/>
      <dgm:t>
        <a:bodyPr/>
        <a:lstStyle/>
        <a:p>
          <a:r>
            <a:rPr lang="en-US" dirty="0"/>
            <a:t>Data quality aspects</a:t>
          </a:r>
        </a:p>
      </dgm:t>
    </dgm:pt>
    <dgm:pt modelId="{0C862695-D655-4603-BED5-A5089050C32F}" type="parTrans" cxnId="{092EF290-A5CF-47F7-8FB1-145B71CBA353}">
      <dgm:prSet/>
      <dgm:spPr/>
      <dgm:t>
        <a:bodyPr/>
        <a:lstStyle/>
        <a:p>
          <a:endParaRPr lang="en-US"/>
        </a:p>
      </dgm:t>
    </dgm:pt>
    <dgm:pt modelId="{965B92F1-0650-4D04-A18E-DC301CC3827A}" type="sibTrans" cxnId="{092EF290-A5CF-47F7-8FB1-145B71CBA353}">
      <dgm:prSet/>
      <dgm:spPr/>
      <dgm:t>
        <a:bodyPr/>
        <a:lstStyle/>
        <a:p>
          <a:endParaRPr lang="en-US"/>
        </a:p>
      </dgm:t>
    </dgm:pt>
    <dgm:pt modelId="{846AF3E8-214A-42D0-8370-91437386A293}">
      <dgm:prSet/>
      <dgm:spPr/>
      <dgm:t>
        <a:bodyPr/>
        <a:lstStyle/>
        <a:p>
          <a:r>
            <a:rPr lang="en-US"/>
            <a:t>Transparency</a:t>
          </a:r>
          <a:endParaRPr lang="en-US" dirty="0"/>
        </a:p>
      </dgm:t>
    </dgm:pt>
    <dgm:pt modelId="{BE851419-7DE1-4B73-B96B-34D32415D8DC}" type="parTrans" cxnId="{55C6FBCA-5D73-4F6C-8B15-53A6097472C3}">
      <dgm:prSet/>
      <dgm:spPr/>
      <dgm:t>
        <a:bodyPr/>
        <a:lstStyle/>
        <a:p>
          <a:endParaRPr lang="en-US"/>
        </a:p>
      </dgm:t>
    </dgm:pt>
    <dgm:pt modelId="{5609D792-5772-404D-9EAD-689BE0CE9F78}" type="sibTrans" cxnId="{55C6FBCA-5D73-4F6C-8B15-53A6097472C3}">
      <dgm:prSet/>
      <dgm:spPr/>
      <dgm:t>
        <a:bodyPr/>
        <a:lstStyle/>
        <a:p>
          <a:endParaRPr lang="en-US"/>
        </a:p>
      </dgm:t>
    </dgm:pt>
    <dgm:pt modelId="{F82D1253-4602-4414-8D59-89996608FE32}">
      <dgm:prSet/>
      <dgm:spPr/>
      <dgm:t>
        <a:bodyPr/>
        <a:lstStyle/>
        <a:p>
          <a:r>
            <a:rPr lang="en-US" dirty="0"/>
            <a:t>Assumptions</a:t>
          </a:r>
        </a:p>
      </dgm:t>
    </dgm:pt>
    <dgm:pt modelId="{01BC4AA2-02A7-4B20-B48E-03A6B92BD8DB}" type="parTrans" cxnId="{24F5E83D-AC63-4D2F-8072-A475548DF355}">
      <dgm:prSet/>
      <dgm:spPr/>
      <dgm:t>
        <a:bodyPr/>
        <a:lstStyle/>
        <a:p>
          <a:endParaRPr lang="en-US"/>
        </a:p>
      </dgm:t>
    </dgm:pt>
    <dgm:pt modelId="{AD36B173-13CF-44F3-A31B-B1760AC572F7}" type="sibTrans" cxnId="{24F5E83D-AC63-4D2F-8072-A475548DF355}">
      <dgm:prSet/>
      <dgm:spPr/>
      <dgm:t>
        <a:bodyPr/>
        <a:lstStyle/>
        <a:p>
          <a:endParaRPr lang="en-US"/>
        </a:p>
      </dgm:t>
    </dgm:pt>
    <dgm:pt modelId="{37BE321C-5108-4225-BD27-AF2C3C817612}">
      <dgm:prSet/>
      <dgm:spPr/>
      <dgm:t>
        <a:bodyPr/>
        <a:lstStyle/>
        <a:p>
          <a:r>
            <a:rPr lang="en-US"/>
            <a:t>AI Integration</a:t>
          </a:r>
          <a:endParaRPr lang="en-US" dirty="0"/>
        </a:p>
      </dgm:t>
    </dgm:pt>
    <dgm:pt modelId="{60BA7C16-AA37-4FC2-92B8-B8547920C42E}" type="parTrans" cxnId="{EED0D4C6-1B6D-46F6-A102-C303C23A3B93}">
      <dgm:prSet/>
      <dgm:spPr/>
      <dgm:t>
        <a:bodyPr/>
        <a:lstStyle/>
        <a:p>
          <a:endParaRPr lang="en-US"/>
        </a:p>
      </dgm:t>
    </dgm:pt>
    <dgm:pt modelId="{C36F04F7-D30E-46B2-B519-897D4C169AB6}" type="sibTrans" cxnId="{EED0D4C6-1B6D-46F6-A102-C303C23A3B93}">
      <dgm:prSet/>
      <dgm:spPr/>
      <dgm:t>
        <a:bodyPr/>
        <a:lstStyle/>
        <a:p>
          <a:endParaRPr lang="en-US"/>
        </a:p>
      </dgm:t>
    </dgm:pt>
    <dgm:pt modelId="{7BE2802F-5467-405C-BEB9-B5F468CCE27E}">
      <dgm:prSet/>
      <dgm:spPr/>
      <dgm:t>
        <a:bodyPr/>
        <a:lstStyle/>
        <a:p>
          <a:r>
            <a:rPr lang="en-US"/>
            <a:t>Human and AI interaction</a:t>
          </a:r>
          <a:endParaRPr lang="en-US" dirty="0"/>
        </a:p>
      </dgm:t>
    </dgm:pt>
    <dgm:pt modelId="{6A8BE081-FF07-423A-9DDF-3CFC4ACD0F3F}" type="parTrans" cxnId="{BDBA5A5D-7105-4A89-8DD9-8AB4BB29463B}">
      <dgm:prSet/>
      <dgm:spPr/>
      <dgm:t>
        <a:bodyPr/>
        <a:lstStyle/>
        <a:p>
          <a:endParaRPr lang="en-US"/>
        </a:p>
      </dgm:t>
    </dgm:pt>
    <dgm:pt modelId="{2F379765-3045-40F3-9FD4-FACB0B0A801C}" type="sibTrans" cxnId="{BDBA5A5D-7105-4A89-8DD9-8AB4BB29463B}">
      <dgm:prSet/>
      <dgm:spPr/>
      <dgm:t>
        <a:bodyPr/>
        <a:lstStyle/>
        <a:p>
          <a:endParaRPr lang="en-US"/>
        </a:p>
      </dgm:t>
    </dgm:pt>
    <dgm:pt modelId="{1FC80C5E-64EC-496F-A900-6690A0E37215}">
      <dgm:prSet/>
      <dgm:spPr/>
      <dgm:t>
        <a:bodyPr/>
        <a:lstStyle/>
        <a:p>
          <a:r>
            <a:rPr lang="en-US"/>
            <a:t>Confidentiality and privacy preserving methods</a:t>
          </a:r>
          <a:endParaRPr lang="en-US" dirty="0"/>
        </a:p>
      </dgm:t>
    </dgm:pt>
    <dgm:pt modelId="{79488CC4-9D7B-49F5-860E-A86B5C158889}" type="parTrans" cxnId="{ED16467E-464C-4909-BDA7-AD4BD8925A73}">
      <dgm:prSet/>
      <dgm:spPr/>
      <dgm:t>
        <a:bodyPr/>
        <a:lstStyle/>
        <a:p>
          <a:endParaRPr lang="en-US"/>
        </a:p>
      </dgm:t>
    </dgm:pt>
    <dgm:pt modelId="{C71EE36B-5B23-4EEF-B7C7-4D74745F096A}" type="sibTrans" cxnId="{ED16467E-464C-4909-BDA7-AD4BD8925A73}">
      <dgm:prSet/>
      <dgm:spPr/>
      <dgm:t>
        <a:bodyPr/>
        <a:lstStyle/>
        <a:p>
          <a:endParaRPr lang="en-US"/>
        </a:p>
      </dgm:t>
    </dgm:pt>
    <dgm:pt modelId="{58E42609-FBB4-4A57-8635-8CE1ABB0D863}" type="pres">
      <dgm:prSet presAssocID="{8DD03F15-EB8B-474E-8F7F-363C673ADE93}" presName="linear" presStyleCnt="0">
        <dgm:presLayoutVars>
          <dgm:animLvl val="lvl"/>
          <dgm:resizeHandles val="exact"/>
        </dgm:presLayoutVars>
      </dgm:prSet>
      <dgm:spPr/>
    </dgm:pt>
    <dgm:pt modelId="{47550490-BDC9-4293-A032-59FDF0DC0323}" type="pres">
      <dgm:prSet presAssocID="{418AFDB6-4528-4EDD-A974-15D1DB3A43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720229-18E6-4E60-B419-48830FBE27B1}" type="pres">
      <dgm:prSet presAssocID="{418AFDB6-4528-4EDD-A974-15D1DB3A43CE}" presName="childText" presStyleLbl="revTx" presStyleIdx="0" presStyleCnt="3">
        <dgm:presLayoutVars>
          <dgm:bulletEnabled val="1"/>
        </dgm:presLayoutVars>
      </dgm:prSet>
      <dgm:spPr/>
    </dgm:pt>
    <dgm:pt modelId="{BF79CB31-1D5F-4420-8502-9A25E6B2B160}" type="pres">
      <dgm:prSet presAssocID="{D782A515-5F84-4215-BD85-D399D291D1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F3E076-CCA3-473A-9AE0-3D9F4889DF3A}" type="pres">
      <dgm:prSet presAssocID="{D782A515-5F84-4215-BD85-D399D291D19A}" presName="childText" presStyleLbl="revTx" presStyleIdx="1" presStyleCnt="3">
        <dgm:presLayoutVars>
          <dgm:bulletEnabled val="1"/>
        </dgm:presLayoutVars>
      </dgm:prSet>
      <dgm:spPr/>
    </dgm:pt>
    <dgm:pt modelId="{3D03429C-C85E-45AA-92A8-8DBEBA7B61A5}" type="pres">
      <dgm:prSet presAssocID="{37BE321C-5108-4225-BD27-AF2C3C8176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E7381E7-5E1A-4C76-BB0F-01DB5E6C16AE}" type="pres">
      <dgm:prSet presAssocID="{37BE321C-5108-4225-BD27-AF2C3C81761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5CA6410-01A0-4230-9615-5BC7FD7FA194}" type="presOf" srcId="{D782A515-5F84-4215-BD85-D399D291D19A}" destId="{BF79CB31-1D5F-4420-8502-9A25E6B2B160}" srcOrd="0" destOrd="0" presId="urn:microsoft.com/office/officeart/2005/8/layout/vList2"/>
    <dgm:cxn modelId="{34747E34-3BAD-445E-B0ED-BE62C1DD75EC}" type="presOf" srcId="{37BE321C-5108-4225-BD27-AF2C3C817612}" destId="{3D03429C-C85E-45AA-92A8-8DBEBA7B61A5}" srcOrd="0" destOrd="0" presId="urn:microsoft.com/office/officeart/2005/8/layout/vList2"/>
    <dgm:cxn modelId="{24F5E83D-AC63-4D2F-8072-A475548DF355}" srcId="{D782A515-5F84-4215-BD85-D399D291D19A}" destId="{F82D1253-4602-4414-8D59-89996608FE32}" srcOrd="1" destOrd="0" parTransId="{01BC4AA2-02A7-4B20-B48E-03A6B92BD8DB}" sibTransId="{AD36B173-13CF-44F3-A31B-B1760AC572F7}"/>
    <dgm:cxn modelId="{BDBA5A5D-7105-4A89-8DD9-8AB4BB29463B}" srcId="{37BE321C-5108-4225-BD27-AF2C3C817612}" destId="{7BE2802F-5467-405C-BEB9-B5F468CCE27E}" srcOrd="0" destOrd="0" parTransId="{6A8BE081-FF07-423A-9DDF-3CFC4ACD0F3F}" sibTransId="{2F379765-3045-40F3-9FD4-FACB0B0A801C}"/>
    <dgm:cxn modelId="{ED16467E-464C-4909-BDA7-AD4BD8925A73}" srcId="{37BE321C-5108-4225-BD27-AF2C3C817612}" destId="{1FC80C5E-64EC-496F-A900-6690A0E37215}" srcOrd="1" destOrd="0" parTransId="{79488CC4-9D7B-49F5-860E-A86B5C158889}" sibTransId="{C71EE36B-5B23-4EEF-B7C7-4D74745F096A}"/>
    <dgm:cxn modelId="{4E62D27E-B75F-47A2-B55A-27A8DC8549BD}" type="presOf" srcId="{418AFDB6-4528-4EDD-A974-15D1DB3A43CE}" destId="{47550490-BDC9-4293-A032-59FDF0DC0323}" srcOrd="0" destOrd="0" presId="urn:microsoft.com/office/officeart/2005/8/layout/vList2"/>
    <dgm:cxn modelId="{092EF290-A5CF-47F7-8FB1-145B71CBA353}" srcId="{8DD03F15-EB8B-474E-8F7F-363C673ADE93}" destId="{D782A515-5F84-4215-BD85-D399D291D19A}" srcOrd="1" destOrd="0" parTransId="{0C862695-D655-4603-BED5-A5089050C32F}" sibTransId="{965B92F1-0650-4D04-A18E-DC301CC3827A}"/>
    <dgm:cxn modelId="{4A977FC4-0C00-4CCE-9663-A72CC407EC8F}" type="presOf" srcId="{8DD03F15-EB8B-474E-8F7F-363C673ADE93}" destId="{58E42609-FBB4-4A57-8635-8CE1ABB0D863}" srcOrd="0" destOrd="0" presId="urn:microsoft.com/office/officeart/2005/8/layout/vList2"/>
    <dgm:cxn modelId="{EED0D4C6-1B6D-46F6-A102-C303C23A3B93}" srcId="{8DD03F15-EB8B-474E-8F7F-363C673ADE93}" destId="{37BE321C-5108-4225-BD27-AF2C3C817612}" srcOrd="2" destOrd="0" parTransId="{60BA7C16-AA37-4FC2-92B8-B8547920C42E}" sibTransId="{C36F04F7-D30E-46B2-B519-897D4C169AB6}"/>
    <dgm:cxn modelId="{E366A4C8-901C-4049-ADA0-044B94892503}" type="presOf" srcId="{F82D1253-4602-4414-8D59-89996608FE32}" destId="{77F3E076-CCA3-473A-9AE0-3D9F4889DF3A}" srcOrd="0" destOrd="1" presId="urn:microsoft.com/office/officeart/2005/8/layout/vList2"/>
    <dgm:cxn modelId="{6123F4CA-C544-4DD8-B54A-1CA83CA46300}" srcId="{418AFDB6-4528-4EDD-A974-15D1DB3A43CE}" destId="{6326B124-08C7-450D-ABDF-9E22F3EC83EC}" srcOrd="0" destOrd="0" parTransId="{A3C2267A-992A-46D6-9B2C-E64FC9E935EF}" sibTransId="{E20E2A4C-E04A-443E-8424-09D3DC3E89A6}"/>
    <dgm:cxn modelId="{55C6FBCA-5D73-4F6C-8B15-53A6097472C3}" srcId="{D782A515-5F84-4215-BD85-D399D291D19A}" destId="{846AF3E8-214A-42D0-8370-91437386A293}" srcOrd="0" destOrd="0" parTransId="{BE851419-7DE1-4B73-B96B-34D32415D8DC}" sibTransId="{5609D792-5772-404D-9EAD-689BE0CE9F78}"/>
    <dgm:cxn modelId="{831139CB-2FC9-434C-BBE5-7952A98353A4}" type="presOf" srcId="{7BE2802F-5467-405C-BEB9-B5F468CCE27E}" destId="{AE7381E7-5E1A-4C76-BB0F-01DB5E6C16AE}" srcOrd="0" destOrd="0" presId="urn:microsoft.com/office/officeart/2005/8/layout/vList2"/>
    <dgm:cxn modelId="{EC56A0D6-ACFE-4004-9303-EB976AD03878}" type="presOf" srcId="{6326B124-08C7-450D-ABDF-9E22F3EC83EC}" destId="{B5720229-18E6-4E60-B419-48830FBE27B1}" srcOrd="0" destOrd="0" presId="urn:microsoft.com/office/officeart/2005/8/layout/vList2"/>
    <dgm:cxn modelId="{AB7572EE-51C6-4696-8585-1574BE3FC352}" type="presOf" srcId="{846AF3E8-214A-42D0-8370-91437386A293}" destId="{77F3E076-CCA3-473A-9AE0-3D9F4889DF3A}" srcOrd="0" destOrd="0" presId="urn:microsoft.com/office/officeart/2005/8/layout/vList2"/>
    <dgm:cxn modelId="{27B6C6FA-93C4-4B60-9DEB-4B4F5CC51F13}" srcId="{8DD03F15-EB8B-474E-8F7F-363C673ADE93}" destId="{418AFDB6-4528-4EDD-A974-15D1DB3A43CE}" srcOrd="0" destOrd="0" parTransId="{7D15FE81-BC3B-4C60-819C-ED2BA619122F}" sibTransId="{0A390EA4-9D15-43F4-BE63-6E046199FC41}"/>
    <dgm:cxn modelId="{1FA027FB-BBD6-40BB-B5C8-65B51C6718AC}" type="presOf" srcId="{1FC80C5E-64EC-496F-A900-6690A0E37215}" destId="{AE7381E7-5E1A-4C76-BB0F-01DB5E6C16AE}" srcOrd="0" destOrd="1" presId="urn:microsoft.com/office/officeart/2005/8/layout/vList2"/>
    <dgm:cxn modelId="{4D92482B-4B5E-40F6-9596-9FFA9B9BCFC7}" type="presParOf" srcId="{58E42609-FBB4-4A57-8635-8CE1ABB0D863}" destId="{47550490-BDC9-4293-A032-59FDF0DC0323}" srcOrd="0" destOrd="0" presId="urn:microsoft.com/office/officeart/2005/8/layout/vList2"/>
    <dgm:cxn modelId="{626BAC3A-62AA-494B-ABE1-1E9183308BB9}" type="presParOf" srcId="{58E42609-FBB4-4A57-8635-8CE1ABB0D863}" destId="{B5720229-18E6-4E60-B419-48830FBE27B1}" srcOrd="1" destOrd="0" presId="urn:microsoft.com/office/officeart/2005/8/layout/vList2"/>
    <dgm:cxn modelId="{A3AAF5BB-7CE2-40CE-AE77-3DED8897D33A}" type="presParOf" srcId="{58E42609-FBB4-4A57-8635-8CE1ABB0D863}" destId="{BF79CB31-1D5F-4420-8502-9A25E6B2B160}" srcOrd="2" destOrd="0" presId="urn:microsoft.com/office/officeart/2005/8/layout/vList2"/>
    <dgm:cxn modelId="{55DF9DF8-60AD-49C1-A0EB-9CEA51BA892D}" type="presParOf" srcId="{58E42609-FBB4-4A57-8635-8CE1ABB0D863}" destId="{77F3E076-CCA3-473A-9AE0-3D9F4889DF3A}" srcOrd="3" destOrd="0" presId="urn:microsoft.com/office/officeart/2005/8/layout/vList2"/>
    <dgm:cxn modelId="{97ECEB23-6D77-43F6-9F17-578917EF055B}" type="presParOf" srcId="{58E42609-FBB4-4A57-8635-8CE1ABB0D863}" destId="{3D03429C-C85E-45AA-92A8-8DBEBA7B61A5}" srcOrd="4" destOrd="0" presId="urn:microsoft.com/office/officeart/2005/8/layout/vList2"/>
    <dgm:cxn modelId="{26740843-A695-4A10-8101-B5D26B9AB6EF}" type="presParOf" srcId="{58E42609-FBB4-4A57-8635-8CE1ABB0D863}" destId="{AE7381E7-5E1A-4C76-BB0F-01DB5E6C16A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1698D-648C-4CA8-9633-F57D14785489}">
      <dsp:nvSpPr>
        <dsp:cNvPr id="0" name=""/>
        <dsp:cNvSpPr/>
      </dsp:nvSpPr>
      <dsp:spPr>
        <a:xfrm>
          <a:off x="1182727" y="1729532"/>
          <a:ext cx="1266890" cy="126689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A0B52-050E-458D-9837-5F176E07B2D9}">
      <dsp:nvSpPr>
        <dsp:cNvPr id="0" name=""/>
        <dsp:cNvSpPr/>
      </dsp:nvSpPr>
      <dsp:spPr>
        <a:xfrm>
          <a:off x="6329" y="3118118"/>
          <a:ext cx="3619687" cy="542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Background </a:t>
          </a:r>
        </a:p>
      </dsp:txBody>
      <dsp:txXfrm>
        <a:off x="6329" y="3118118"/>
        <a:ext cx="3619687" cy="542953"/>
      </dsp:txXfrm>
    </dsp:sp>
    <dsp:sp modelId="{733AA95D-B57E-4A97-AE24-71A2BE0A4859}">
      <dsp:nvSpPr>
        <dsp:cNvPr id="0" name=""/>
        <dsp:cNvSpPr/>
      </dsp:nvSpPr>
      <dsp:spPr>
        <a:xfrm>
          <a:off x="6329" y="3717674"/>
          <a:ext cx="3619687" cy="8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Objectives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Expectations</a:t>
          </a:r>
          <a:endParaRPr lang="en-US" sz="1700" kern="1200" dirty="0"/>
        </a:p>
      </dsp:txBody>
      <dsp:txXfrm>
        <a:off x="6329" y="3717674"/>
        <a:ext cx="3619687" cy="842000"/>
      </dsp:txXfrm>
    </dsp:sp>
    <dsp:sp modelId="{6790E8F0-33E6-4418-8838-C74A9F655021}">
      <dsp:nvSpPr>
        <dsp:cNvPr id="0" name=""/>
        <dsp:cNvSpPr/>
      </dsp:nvSpPr>
      <dsp:spPr>
        <a:xfrm>
          <a:off x="5435860" y="1729532"/>
          <a:ext cx="1266890" cy="12668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32307-CBBA-4450-BB71-D1252E62B2A3}">
      <dsp:nvSpPr>
        <dsp:cNvPr id="0" name=""/>
        <dsp:cNvSpPr/>
      </dsp:nvSpPr>
      <dsp:spPr>
        <a:xfrm>
          <a:off x="4259461" y="3118118"/>
          <a:ext cx="3619687" cy="542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 err="1"/>
            <a:t>ThreatSpider</a:t>
          </a:r>
          <a:r>
            <a:rPr lang="en-US" sz="2300" kern="1200" dirty="0"/>
            <a:t> </a:t>
          </a:r>
          <a:r>
            <a:rPr lang="en-US" sz="2300" kern="1200" dirty="0" err="1"/>
            <a:t>Overviwew</a:t>
          </a:r>
          <a:endParaRPr lang="en-US" sz="2300" kern="1200" dirty="0"/>
        </a:p>
      </dsp:txBody>
      <dsp:txXfrm>
        <a:off x="4259461" y="3118118"/>
        <a:ext cx="3619687" cy="542953"/>
      </dsp:txXfrm>
    </dsp:sp>
    <dsp:sp modelId="{B69599D2-67F1-4A43-A6C0-F789F0616EA1}">
      <dsp:nvSpPr>
        <dsp:cNvPr id="0" name=""/>
        <dsp:cNvSpPr/>
      </dsp:nvSpPr>
      <dsp:spPr>
        <a:xfrm>
          <a:off x="4259461" y="3717674"/>
          <a:ext cx="3619687" cy="8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Architecture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Components</a:t>
          </a:r>
          <a:endParaRPr lang="en-US" sz="1700" kern="1200" dirty="0"/>
        </a:p>
      </dsp:txBody>
      <dsp:txXfrm>
        <a:off x="4259461" y="3717674"/>
        <a:ext cx="3619687" cy="842000"/>
      </dsp:txXfrm>
    </dsp:sp>
    <dsp:sp modelId="{A472062E-0903-47F5-807F-88F7D6C5032B}">
      <dsp:nvSpPr>
        <dsp:cNvPr id="0" name=""/>
        <dsp:cNvSpPr/>
      </dsp:nvSpPr>
      <dsp:spPr>
        <a:xfrm>
          <a:off x="9688993" y="1729532"/>
          <a:ext cx="1266890" cy="12668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B54CA-48B1-41B5-A905-0FCAD35DE636}">
      <dsp:nvSpPr>
        <dsp:cNvPr id="0" name=""/>
        <dsp:cNvSpPr/>
      </dsp:nvSpPr>
      <dsp:spPr>
        <a:xfrm>
          <a:off x="8512594" y="3118118"/>
          <a:ext cx="3619687" cy="542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Training Curriculum</a:t>
          </a:r>
        </a:p>
      </dsp:txBody>
      <dsp:txXfrm>
        <a:off x="8512594" y="3118118"/>
        <a:ext cx="3619687" cy="542953"/>
      </dsp:txXfrm>
    </dsp:sp>
    <dsp:sp modelId="{11AF6019-3D2D-42FA-9A79-70B696405BA8}">
      <dsp:nvSpPr>
        <dsp:cNvPr id="0" name=""/>
        <dsp:cNvSpPr/>
      </dsp:nvSpPr>
      <dsp:spPr>
        <a:xfrm>
          <a:off x="8512594" y="3717674"/>
          <a:ext cx="3619687" cy="8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Modules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Games</a:t>
          </a:r>
        </a:p>
      </dsp:txBody>
      <dsp:txXfrm>
        <a:off x="8512594" y="3717674"/>
        <a:ext cx="3619687" cy="842000"/>
      </dsp:txXfrm>
    </dsp:sp>
    <dsp:sp modelId="{BA3D0875-D401-450C-AAD7-F70CB351841E}">
      <dsp:nvSpPr>
        <dsp:cNvPr id="0" name=""/>
        <dsp:cNvSpPr/>
      </dsp:nvSpPr>
      <dsp:spPr>
        <a:xfrm>
          <a:off x="13942125" y="1729532"/>
          <a:ext cx="1266890" cy="126689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A3906-26D9-4B72-80D4-449C7A639454}">
      <dsp:nvSpPr>
        <dsp:cNvPr id="0" name=""/>
        <dsp:cNvSpPr/>
      </dsp:nvSpPr>
      <dsp:spPr>
        <a:xfrm>
          <a:off x="12765727" y="3118118"/>
          <a:ext cx="3619687" cy="542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Impact and Future Directions</a:t>
          </a:r>
        </a:p>
      </dsp:txBody>
      <dsp:txXfrm>
        <a:off x="12765727" y="3118118"/>
        <a:ext cx="3619687" cy="542953"/>
      </dsp:txXfrm>
    </dsp:sp>
    <dsp:sp modelId="{3CF425BD-56E1-4687-A752-5C7F509F7F99}">
      <dsp:nvSpPr>
        <dsp:cNvPr id="0" name=""/>
        <dsp:cNvSpPr/>
      </dsp:nvSpPr>
      <dsp:spPr>
        <a:xfrm>
          <a:off x="12765727" y="3717674"/>
          <a:ext cx="3619687" cy="8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C3360-1301-49C9-8DD9-C9B93BE53F00}">
      <dsp:nvSpPr>
        <dsp:cNvPr id="0" name=""/>
        <dsp:cNvSpPr/>
      </dsp:nvSpPr>
      <dsp:spPr>
        <a:xfrm>
          <a:off x="0" y="124632"/>
          <a:ext cx="7201619" cy="74353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 dirty="0"/>
            <a:t>Development</a:t>
          </a:r>
        </a:p>
      </dsp:txBody>
      <dsp:txXfrm>
        <a:off x="36296" y="160928"/>
        <a:ext cx="7129027" cy="670943"/>
      </dsp:txXfrm>
    </dsp:sp>
    <dsp:sp modelId="{296BB12F-22F5-45B2-822F-846282384445}">
      <dsp:nvSpPr>
        <dsp:cNvPr id="0" name=""/>
        <dsp:cNvSpPr/>
      </dsp:nvSpPr>
      <dsp:spPr>
        <a:xfrm>
          <a:off x="0" y="868167"/>
          <a:ext cx="7201619" cy="118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51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400" kern="1200" dirty="0" err="1"/>
            <a:t>Containarized</a:t>
          </a:r>
          <a:r>
            <a:rPr lang="nb-NO" sz="2400" kern="1200" dirty="0"/>
            <a:t> Web Application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400" kern="1200" dirty="0"/>
            <a:t>3 </a:t>
          </a:r>
          <a:r>
            <a:rPr lang="nb-NO" sz="2400" kern="1200" dirty="0" err="1"/>
            <a:t>releases</a:t>
          </a:r>
          <a:r>
            <a:rPr lang="nb-NO" sz="2400" kern="1200" dirty="0"/>
            <a:t> to partners </a:t>
          </a:r>
          <a:r>
            <a:rPr lang="nb-NO" sz="2400" kern="1200" dirty="0" err="1"/>
            <a:t>with</a:t>
          </a:r>
          <a:r>
            <a:rPr lang="nb-NO" sz="2400" kern="1200" dirty="0"/>
            <a:t> 11 </a:t>
          </a:r>
          <a:r>
            <a:rPr lang="nb-NO" sz="2400" kern="1200" dirty="0" err="1"/>
            <a:t>development</a:t>
          </a:r>
          <a:r>
            <a:rPr lang="nb-NO" sz="2400" kern="1200" dirty="0"/>
            <a:t> </a:t>
          </a:r>
          <a:r>
            <a:rPr lang="nb-NO" sz="2400" kern="1200" dirty="0" err="1"/>
            <a:t>iterations</a:t>
          </a:r>
          <a:r>
            <a:rPr lang="nb-NO" sz="2400" kern="1200" dirty="0"/>
            <a:t> for testing  </a:t>
          </a:r>
        </a:p>
      </dsp:txBody>
      <dsp:txXfrm>
        <a:off x="0" y="868167"/>
        <a:ext cx="7201619" cy="1187145"/>
      </dsp:txXfrm>
    </dsp:sp>
    <dsp:sp modelId="{E6C0608E-F81C-4F07-9CC3-6B9BE3D36A71}">
      <dsp:nvSpPr>
        <dsp:cNvPr id="0" name=""/>
        <dsp:cNvSpPr/>
      </dsp:nvSpPr>
      <dsp:spPr>
        <a:xfrm>
          <a:off x="0" y="2055312"/>
          <a:ext cx="7201619" cy="74353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 dirty="0"/>
            <a:t>Testing</a:t>
          </a:r>
        </a:p>
      </dsp:txBody>
      <dsp:txXfrm>
        <a:off x="36296" y="2091608"/>
        <a:ext cx="7129027" cy="670943"/>
      </dsp:txXfrm>
    </dsp:sp>
    <dsp:sp modelId="{6290821C-96DD-4ACD-B446-20587DE80D2C}">
      <dsp:nvSpPr>
        <dsp:cNvPr id="0" name=""/>
        <dsp:cNvSpPr/>
      </dsp:nvSpPr>
      <dsp:spPr>
        <a:xfrm>
          <a:off x="0" y="2798847"/>
          <a:ext cx="7201619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51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400" kern="1200" dirty="0"/>
            <a:t>NTNU </a:t>
          </a:r>
          <a:r>
            <a:rPr lang="nb-NO" sz="2400" kern="1200" dirty="0" err="1"/>
            <a:t>rigorous</a:t>
          </a:r>
          <a:r>
            <a:rPr lang="nb-NO" sz="2400" kern="1200" dirty="0"/>
            <a:t> testing for </a:t>
          </a:r>
          <a:r>
            <a:rPr lang="nb-NO" sz="2400" kern="1200" dirty="0" err="1"/>
            <a:t>each</a:t>
          </a:r>
          <a:r>
            <a:rPr lang="nb-NO" sz="2400" kern="1200" dirty="0"/>
            <a:t> </a:t>
          </a:r>
          <a:r>
            <a:rPr lang="nb-NO" sz="2400" kern="1200" dirty="0" err="1"/>
            <a:t>version</a:t>
          </a:r>
          <a:r>
            <a:rPr lang="nb-NO" sz="2400" kern="1200" dirty="0"/>
            <a:t>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400" kern="1200" dirty="0" err="1"/>
            <a:t>Demonstrations</a:t>
          </a:r>
          <a:r>
            <a:rPr lang="nb-NO" sz="2400" kern="1200" dirty="0"/>
            <a:t> and </a:t>
          </a:r>
          <a:r>
            <a:rPr lang="nb-NO" sz="2400" kern="1200" dirty="0" err="1"/>
            <a:t>discussion</a:t>
          </a:r>
          <a:endParaRPr lang="nb-NO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400" kern="1200" dirty="0"/>
            <a:t>3 pilot testing </a:t>
          </a:r>
          <a:r>
            <a:rPr lang="nb-NO" sz="2400" kern="1200" dirty="0" err="1"/>
            <a:t>rounds</a:t>
          </a:r>
          <a:r>
            <a:rPr lang="nb-NO" sz="2400" kern="1200" dirty="0"/>
            <a:t> </a:t>
          </a:r>
          <a:r>
            <a:rPr lang="nb-NO" sz="2400" kern="1200" dirty="0" err="1"/>
            <a:t>against</a:t>
          </a:r>
          <a:r>
            <a:rPr lang="nb-NO" sz="2400" kern="1200" dirty="0"/>
            <a:t> 4 </a:t>
          </a:r>
          <a:r>
            <a:rPr lang="nb-NO" sz="2400" kern="1200" dirty="0" err="1"/>
            <a:t>use</a:t>
          </a:r>
          <a:r>
            <a:rPr lang="nb-NO" sz="2400" kern="1200" dirty="0"/>
            <a:t> cases </a:t>
          </a:r>
          <a:r>
            <a:rPr lang="nb-NO" sz="2400" kern="1200" dirty="0" err="1"/>
            <a:t>each</a:t>
          </a:r>
          <a:r>
            <a:rPr lang="nb-NO" sz="2400" kern="1200" dirty="0"/>
            <a:t> time</a:t>
          </a:r>
        </a:p>
      </dsp:txBody>
      <dsp:txXfrm>
        <a:off x="0" y="2798847"/>
        <a:ext cx="7201619" cy="1251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C35D6-B7C5-4F28-8F7F-29D8AD211548}">
      <dsp:nvSpPr>
        <dsp:cNvPr id="0" name=""/>
        <dsp:cNvSpPr/>
      </dsp:nvSpPr>
      <dsp:spPr>
        <a:xfrm>
          <a:off x="0" y="18048"/>
          <a:ext cx="16391744" cy="81549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System Model</a:t>
          </a:r>
        </a:p>
      </dsp:txBody>
      <dsp:txXfrm>
        <a:off x="39809" y="57857"/>
        <a:ext cx="16312126" cy="735872"/>
      </dsp:txXfrm>
    </dsp:sp>
    <dsp:sp modelId="{219A3AAF-5DE9-4931-A58D-6F84C91C0685}">
      <dsp:nvSpPr>
        <dsp:cNvPr id="0" name=""/>
        <dsp:cNvSpPr/>
      </dsp:nvSpPr>
      <dsp:spPr>
        <a:xfrm>
          <a:off x="0" y="833539"/>
          <a:ext cx="16391744" cy="932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38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Improve modelling properties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Automate modelling from different sources (e.g. network)</a:t>
          </a:r>
        </a:p>
      </dsp:txBody>
      <dsp:txXfrm>
        <a:off x="0" y="833539"/>
        <a:ext cx="16391744" cy="932535"/>
      </dsp:txXfrm>
    </dsp:sp>
    <dsp:sp modelId="{961CCF1C-6606-454A-9B87-7A82AFB948EC}">
      <dsp:nvSpPr>
        <dsp:cNvPr id="0" name=""/>
        <dsp:cNvSpPr/>
      </dsp:nvSpPr>
      <dsp:spPr>
        <a:xfrm>
          <a:off x="0" y="1766074"/>
          <a:ext cx="16391744" cy="81549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Threat Identification</a:t>
          </a:r>
        </a:p>
      </dsp:txBody>
      <dsp:txXfrm>
        <a:off x="39809" y="1805883"/>
        <a:ext cx="16312126" cy="735872"/>
      </dsp:txXfrm>
    </dsp:sp>
    <dsp:sp modelId="{CF0E9858-803B-45ED-AF5B-E473AD6EC2B0}">
      <dsp:nvSpPr>
        <dsp:cNvPr id="0" name=""/>
        <dsp:cNvSpPr/>
      </dsp:nvSpPr>
      <dsp:spPr>
        <a:xfrm>
          <a:off x="0" y="2581564"/>
          <a:ext cx="16391744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38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Improve definition of inference rules</a:t>
          </a:r>
        </a:p>
      </dsp:txBody>
      <dsp:txXfrm>
        <a:off x="0" y="2581564"/>
        <a:ext cx="16391744" cy="563040"/>
      </dsp:txXfrm>
    </dsp:sp>
    <dsp:sp modelId="{4F0341FF-E030-4EA1-A691-98F3257651FF}">
      <dsp:nvSpPr>
        <dsp:cNvPr id="0" name=""/>
        <dsp:cNvSpPr/>
      </dsp:nvSpPr>
      <dsp:spPr>
        <a:xfrm>
          <a:off x="0" y="3144604"/>
          <a:ext cx="16391744" cy="81549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CTI and Data </a:t>
          </a:r>
        </a:p>
      </dsp:txBody>
      <dsp:txXfrm>
        <a:off x="39809" y="3184413"/>
        <a:ext cx="16312126" cy="735872"/>
      </dsp:txXfrm>
    </dsp:sp>
    <dsp:sp modelId="{30CFEEC7-76DF-4946-8BBB-09C5E717B554}">
      <dsp:nvSpPr>
        <dsp:cNvPr id="0" name=""/>
        <dsp:cNvSpPr/>
      </dsp:nvSpPr>
      <dsp:spPr>
        <a:xfrm>
          <a:off x="0" y="3960094"/>
          <a:ext cx="16391744" cy="932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38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Integration of additional data sources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Harmonization of different sources</a:t>
          </a:r>
        </a:p>
      </dsp:txBody>
      <dsp:txXfrm>
        <a:off x="0" y="3960094"/>
        <a:ext cx="16391744" cy="932535"/>
      </dsp:txXfrm>
    </dsp:sp>
    <dsp:sp modelId="{61CFE56F-7888-4C8E-AE50-B8325F800C1A}">
      <dsp:nvSpPr>
        <dsp:cNvPr id="0" name=""/>
        <dsp:cNvSpPr/>
      </dsp:nvSpPr>
      <dsp:spPr>
        <a:xfrm>
          <a:off x="0" y="4892628"/>
          <a:ext cx="16391744" cy="81549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Threat Modelling and Risk Assessment</a:t>
          </a:r>
        </a:p>
      </dsp:txBody>
      <dsp:txXfrm>
        <a:off x="39809" y="4932437"/>
        <a:ext cx="16312126" cy="735872"/>
      </dsp:txXfrm>
    </dsp:sp>
    <dsp:sp modelId="{D213C5FE-3DE9-4AF0-9648-5E71029014CC}">
      <dsp:nvSpPr>
        <dsp:cNvPr id="0" name=""/>
        <dsp:cNvSpPr/>
      </dsp:nvSpPr>
      <dsp:spPr>
        <a:xfrm>
          <a:off x="0" y="5708119"/>
          <a:ext cx="16391744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38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Support additional approaches </a:t>
          </a:r>
        </a:p>
      </dsp:txBody>
      <dsp:txXfrm>
        <a:off x="0" y="5708119"/>
        <a:ext cx="16391744" cy="563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50490-BDC9-4293-A032-59FDF0DC0323}">
      <dsp:nvSpPr>
        <dsp:cNvPr id="0" name=""/>
        <dsp:cNvSpPr/>
      </dsp:nvSpPr>
      <dsp:spPr>
        <a:xfrm>
          <a:off x="0" y="13233"/>
          <a:ext cx="16391744" cy="10553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User friendliness</a:t>
          </a:r>
          <a:endParaRPr lang="en-US" sz="4400" kern="1200" dirty="0"/>
        </a:p>
      </dsp:txBody>
      <dsp:txXfrm>
        <a:off x="51517" y="64750"/>
        <a:ext cx="16288710" cy="952306"/>
      </dsp:txXfrm>
    </dsp:sp>
    <dsp:sp modelId="{B5720229-18E6-4E60-B419-48830FBE27B1}">
      <dsp:nvSpPr>
        <dsp:cNvPr id="0" name=""/>
        <dsp:cNvSpPr/>
      </dsp:nvSpPr>
      <dsp:spPr>
        <a:xfrm>
          <a:off x="0" y="1068573"/>
          <a:ext cx="16391744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38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Process improvements</a:t>
          </a:r>
        </a:p>
      </dsp:txBody>
      <dsp:txXfrm>
        <a:off x="0" y="1068573"/>
        <a:ext cx="16391744" cy="728640"/>
      </dsp:txXfrm>
    </dsp:sp>
    <dsp:sp modelId="{BF79CB31-1D5F-4420-8502-9A25E6B2B160}">
      <dsp:nvSpPr>
        <dsp:cNvPr id="0" name=""/>
        <dsp:cNvSpPr/>
      </dsp:nvSpPr>
      <dsp:spPr>
        <a:xfrm>
          <a:off x="0" y="1797213"/>
          <a:ext cx="16391744" cy="10553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Data quality aspects</a:t>
          </a:r>
        </a:p>
      </dsp:txBody>
      <dsp:txXfrm>
        <a:off x="51517" y="1848730"/>
        <a:ext cx="16288710" cy="952306"/>
      </dsp:txXfrm>
    </dsp:sp>
    <dsp:sp modelId="{77F3E076-CCA3-473A-9AE0-3D9F4889DF3A}">
      <dsp:nvSpPr>
        <dsp:cNvPr id="0" name=""/>
        <dsp:cNvSpPr/>
      </dsp:nvSpPr>
      <dsp:spPr>
        <a:xfrm>
          <a:off x="0" y="2852554"/>
          <a:ext cx="16391744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38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/>
            <a:t>Transparency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Assumptions</a:t>
          </a:r>
        </a:p>
      </dsp:txBody>
      <dsp:txXfrm>
        <a:off x="0" y="2852554"/>
        <a:ext cx="16391744" cy="1184040"/>
      </dsp:txXfrm>
    </dsp:sp>
    <dsp:sp modelId="{3D03429C-C85E-45AA-92A8-8DBEBA7B61A5}">
      <dsp:nvSpPr>
        <dsp:cNvPr id="0" name=""/>
        <dsp:cNvSpPr/>
      </dsp:nvSpPr>
      <dsp:spPr>
        <a:xfrm>
          <a:off x="0" y="4036594"/>
          <a:ext cx="16391744" cy="10553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AI Integration</a:t>
          </a:r>
          <a:endParaRPr lang="en-US" sz="4400" kern="1200" dirty="0"/>
        </a:p>
      </dsp:txBody>
      <dsp:txXfrm>
        <a:off x="51517" y="4088111"/>
        <a:ext cx="16288710" cy="952306"/>
      </dsp:txXfrm>
    </dsp:sp>
    <dsp:sp modelId="{AE7381E7-5E1A-4C76-BB0F-01DB5E6C16AE}">
      <dsp:nvSpPr>
        <dsp:cNvPr id="0" name=""/>
        <dsp:cNvSpPr/>
      </dsp:nvSpPr>
      <dsp:spPr>
        <a:xfrm>
          <a:off x="0" y="5091933"/>
          <a:ext cx="16391744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38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/>
            <a:t>Human and AI interaction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/>
            <a:t>Confidentiality and privacy preserving methods</a:t>
          </a:r>
          <a:endParaRPr lang="en-US" sz="3400" kern="1200" dirty="0"/>
        </a:p>
      </dsp:txBody>
      <dsp:txXfrm>
        <a:off x="0" y="5091933"/>
        <a:ext cx="16391744" cy="1184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A31A-A412-4637-B628-4B3254474777}" type="datetimeFigureOut">
              <a:rPr lang="id-ID" smtClean="0"/>
              <a:t>10/06/2026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6E46-9B3E-4DD2-B4EE-42950AF8E0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08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551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2266B-519E-48B2-DCF0-415278399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AF142F-4462-A3D8-A758-6CF6CFDC2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38A68-4032-A33F-EDC3-94BDBB46B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AABD7-1100-1558-7852-6AC168E99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240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E7737-3FF6-9373-6AED-F094E73B2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92DE86-90F4-5930-7C3C-094CF42E8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DD408-6EB7-C8D0-F720-709843587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12204-0A1E-B139-9198-A9C080201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0535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21532-79BE-3FC0-3910-5ED01B07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B1D2C-3C96-D336-9BEE-6A2743892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C27C8B-9568-9DC7-9EF2-8C8D2F3BC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726F9-BAB1-DE1D-5609-5899F6B99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1705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modules were developed in collaboration with other projects at NTNU. The core content was derived from </a:t>
            </a:r>
            <a:r>
              <a:rPr lang="en-US" dirty="0" err="1"/>
              <a:t>CertifAI</a:t>
            </a:r>
            <a:r>
              <a:rPr lang="en-US" dirty="0"/>
              <a:t> methods and tools while the scope was adapted to the other projects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987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F5070-E65B-1D60-0E61-054BE9D41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37159-11CE-27F0-F6DD-8823A7CCE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D09CD8-254F-57F7-33E1-480446B7D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modules were developed in collaboration with other projects at NTNU. The core content was derived from </a:t>
            </a:r>
            <a:r>
              <a:rPr lang="en-US" dirty="0" err="1"/>
              <a:t>CertifAI</a:t>
            </a:r>
            <a:r>
              <a:rPr lang="en-US" dirty="0"/>
              <a:t> methods and tools while the scope was adapted to the other projects objectives.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A4F36-C27C-05C4-E646-5D5B3AD48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9945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66DD8-699D-A1EC-B336-5B23108B0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B077E-B799-7717-9BE5-15AC513D7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F406A0-DA7B-5D39-9586-6B265D884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modules were developed in collaboration with other projects at NTNU. The core content was derived from </a:t>
            </a:r>
            <a:r>
              <a:rPr lang="en-US" dirty="0" err="1"/>
              <a:t>CertifAI</a:t>
            </a:r>
            <a:r>
              <a:rPr lang="en-US" dirty="0"/>
              <a:t> methods and tools while the scope was adapted to the other projects objectives.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F6D67-BC72-DEEC-27DB-718E59A26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1349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917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934C9-D2FB-B558-E064-CF0F4D272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F2906A-C102-823A-A655-B36D077A4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AFAD65-CE74-878A-C85E-49170FAAB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06722-0D02-6342-23B1-505CAB637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658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635C5-0228-3BBC-CAFC-17561C6C4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CEFAE0-4308-EC03-E391-8F532466A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2A22EB-79A0-ACB0-BC31-C1049BB4D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FFE1B-A713-3453-EE0B-9A3C48573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59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14B59-95F1-059D-0794-8B2B2BDB0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30CC4F-BAAE-FC95-8C5A-3B254CFB2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9121A7-460B-1551-8ABB-E6C9EF13B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5DF33-327F-E219-5B99-BCB4A4FC4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409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6FBA4-A3D3-C1B2-A864-FEC0872C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82C5D-CF1C-8196-0A88-3CCC6390C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220BB-7F24-CD6C-05DF-C9E1935A5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F6307-6630-6999-7729-3CCC183E34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27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C11D8-191E-D150-63DF-87C979CE6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4DFB5A-2915-A6D0-3E21-1514D9F6F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EB444-6DD7-2406-018F-796FF0448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CBF2C-5A32-4B80-5700-07378911B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050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9A2D-C60A-D341-E69F-175FF868D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1CABA4-1D8A-A455-A3E0-0D9D1FBB0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008576-17B0-BFD6-630A-E2B8B1F18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DFB75-635C-F60C-F9B4-C9F9D71ED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349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371C8-4C9C-322A-D7AF-F300ED7C0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6751E-85D0-D3DF-BA5C-F9F4D6457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8F216-67EB-C08E-E9ED-99BD8EF82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AB7E8-402D-A4D4-3863-AFAF1038C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45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0C994-7639-6882-B43C-E3C0B565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9BFE28-478B-A4EB-991A-EA770D2D6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F499A6-9CA6-6B51-546A-78F67AE66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076C4-5B90-BA86-94E2-4C3972160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429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2FD8012-AD85-9347-28F1-113CB738D2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82025" y="5221975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E08321A-AB58-2FF4-C629-614086146D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521" y="5211077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E39EE2D-A62E-9C0D-57AC-BC872B264F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92930" y="1223982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9AF5FF-87FC-0AF5-8B65-F2561DE48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21" y="1580095"/>
            <a:ext cx="15214558" cy="3925122"/>
          </a:xfrm>
          <a:prstGeom prst="roundRect">
            <a:avLst>
              <a:gd name="adj" fmla="val 8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E116688-4CD5-17BA-DB9F-4ED61222E1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20113" y="3186662"/>
            <a:ext cx="3487392" cy="3936569"/>
          </a:xfrm>
          <a:prstGeom prst="roundRect">
            <a:avLst>
              <a:gd name="adj" fmla="val 293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1368823-F35F-EAB0-49F5-8D8446FB93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25292" y="3175215"/>
            <a:ext cx="3614174" cy="3936569"/>
          </a:xfrm>
          <a:prstGeom prst="roundRect">
            <a:avLst>
              <a:gd name="adj" fmla="val 50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D153CDA-8C04-E44C-73EF-FEEF19819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9895" y="1708879"/>
            <a:ext cx="5994254" cy="7120328"/>
          </a:xfrm>
          <a:prstGeom prst="roundRect">
            <a:avLst>
              <a:gd name="adj" fmla="val 614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2BBC20C-3274-1A01-2DE9-F488E688F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61800" y="1638298"/>
            <a:ext cx="4813300" cy="7010399"/>
          </a:xfrm>
          <a:prstGeom prst="roundRect">
            <a:avLst>
              <a:gd name="adj" fmla="val 929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6E595C-00FC-630F-8F34-5FE73D04B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79000" y="2705101"/>
            <a:ext cx="4165600" cy="3594100"/>
          </a:xfrm>
          <a:prstGeom prst="roundRect">
            <a:avLst>
              <a:gd name="adj" fmla="val 1000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CE1B034-04E8-8328-7384-7EECFB7EC2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" y="0"/>
            <a:ext cx="7045489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BB00A9-D4EB-EB63-46D2-5529A1664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3784" y="1828799"/>
            <a:ext cx="7298451" cy="3028013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C165072-5560-4E5A-4F9B-A20674AA2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5766" y="5773711"/>
            <a:ext cx="7177738" cy="3070486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6EFD-F8C8-D57B-6CE1-753457207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6873" y="4828"/>
            <a:ext cx="5773023" cy="10282172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7379E63-7326-7200-7ED5-5C8183AF8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8987" y="1630274"/>
            <a:ext cx="2840082" cy="284008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3B30A-B50C-7F9B-9039-1856B4AB9C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974106" cy="10287000"/>
          </a:xfrm>
          <a:custGeom>
            <a:avLst/>
            <a:gdLst>
              <a:gd name="connsiteX0" fmla="*/ 0 w 7974106"/>
              <a:gd name="connsiteY0" fmla="*/ 0 h 10287000"/>
              <a:gd name="connsiteX1" fmla="*/ 1 w 7974106"/>
              <a:gd name="connsiteY1" fmla="*/ 0 h 10287000"/>
              <a:gd name="connsiteX2" fmla="*/ 3987053 w 7974106"/>
              <a:gd name="connsiteY2" fmla="*/ 0 h 10287000"/>
              <a:gd name="connsiteX3" fmla="*/ 4025900 w 7974106"/>
              <a:gd name="connsiteY3" fmla="*/ 0 h 10287000"/>
              <a:gd name="connsiteX4" fmla="*/ 4025900 w 7974106"/>
              <a:gd name="connsiteY4" fmla="*/ 38847 h 10287000"/>
              <a:gd name="connsiteX5" fmla="*/ 7974106 w 7974106"/>
              <a:gd name="connsiteY5" fmla="*/ 3987053 h 10287000"/>
              <a:gd name="connsiteX6" fmla="*/ 7974106 w 7974106"/>
              <a:gd name="connsiteY6" fmla="*/ 10287000 h 10287000"/>
              <a:gd name="connsiteX7" fmla="*/ 4025900 w 7974106"/>
              <a:gd name="connsiteY7" fmla="*/ 10287000 h 10287000"/>
              <a:gd name="connsiteX8" fmla="*/ 1 w 7974106"/>
              <a:gd name="connsiteY8" fmla="*/ 10287000 h 10287000"/>
              <a:gd name="connsiteX9" fmla="*/ 0 w 7974106"/>
              <a:gd name="connsiteY9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4106" h="10287000">
                <a:moveTo>
                  <a:pt x="0" y="0"/>
                </a:moveTo>
                <a:lnTo>
                  <a:pt x="1" y="0"/>
                </a:lnTo>
                <a:lnTo>
                  <a:pt x="3987053" y="0"/>
                </a:lnTo>
                <a:lnTo>
                  <a:pt x="4025900" y="0"/>
                </a:lnTo>
                <a:lnTo>
                  <a:pt x="4025900" y="38847"/>
                </a:lnTo>
                <a:lnTo>
                  <a:pt x="7974106" y="3987053"/>
                </a:lnTo>
                <a:lnTo>
                  <a:pt x="7974106" y="10287000"/>
                </a:lnTo>
                <a:lnTo>
                  <a:pt x="4025900" y="10287000"/>
                </a:lnTo>
                <a:lnTo>
                  <a:pt x="1" y="10287000"/>
                </a:lnTo>
                <a:lnTo>
                  <a:pt x="0" y="1028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6FB2BFE-53FC-51A7-FAA8-BFC6EFFCD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203" y="2779540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A068AB-7EA3-5D9E-E77F-005C97DF7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4596" y="2789211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4A7C3F-4729-87BA-9AAB-B85D7E1418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8879" y="6064346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55E677-D63A-BCDC-5080-00BAA5417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5838" y="6054675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56492D-A6AE-5743-A75E-794A296FD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7526" y="6601263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34869E-ABAC-89AD-EA6F-F1143ED9A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407" y="609599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E1DB99-5DCA-BB2E-8C8B-769E53EAF3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526" y="0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F281CE7-B041-A3A8-B1D9-DB6E5494D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7406" y="3840012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5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E016B04-3FA1-B684-C15B-FC5186ED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6431" y="5010834"/>
            <a:ext cx="6399661" cy="375333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17B0D0-D3ED-4930-EC94-13B91385F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99725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BEAFB59-F0CB-5C99-0C55-BC3F58327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1111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FCF8C9D-3321-7C1A-7E58-C42F7B4C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6243" y="3548381"/>
            <a:ext cx="6384471" cy="673861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D22DDB-0F83-434A-B494-49736B7EC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2418" y="5643194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DC74BB5-1695-7E40-6FBF-6C26ECF54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2419" y="2213610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8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B581-C92F-46A5-1548-A21F95573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6834" y="1264394"/>
            <a:ext cx="7760954" cy="7758212"/>
          </a:xfrm>
          <a:custGeom>
            <a:avLst/>
            <a:gdLst>
              <a:gd name="connsiteX0" fmla="*/ 4005635 w 7760954"/>
              <a:gd name="connsiteY0" fmla="*/ 208 h 7758212"/>
              <a:gd name="connsiteX1" fmla="*/ 4460522 w 7760954"/>
              <a:gd name="connsiteY1" fmla="*/ 202239 h 7758212"/>
              <a:gd name="connsiteX2" fmla="*/ 7581949 w 7760954"/>
              <a:gd name="connsiteY2" fmla="*/ 3485517 h 7758212"/>
              <a:gd name="connsiteX3" fmla="*/ 7558715 w 7760954"/>
              <a:gd name="connsiteY3" fmla="*/ 4404915 h 7758212"/>
              <a:gd name="connsiteX4" fmla="*/ 4219830 w 7760954"/>
              <a:gd name="connsiteY4" fmla="*/ 7579207 h 7758212"/>
              <a:gd name="connsiteX5" fmla="*/ 3300432 w 7760954"/>
              <a:gd name="connsiteY5" fmla="*/ 7555973 h 7758212"/>
              <a:gd name="connsiteX6" fmla="*/ 179005 w 7760954"/>
              <a:gd name="connsiteY6" fmla="*/ 4272695 h 7758212"/>
              <a:gd name="connsiteX7" fmla="*/ 202239 w 7760954"/>
              <a:gd name="connsiteY7" fmla="*/ 3353297 h 7758212"/>
              <a:gd name="connsiteX8" fmla="*/ 3541124 w 7760954"/>
              <a:gd name="connsiteY8" fmla="*/ 179005 h 7758212"/>
              <a:gd name="connsiteX9" fmla="*/ 4005635 w 7760954"/>
              <a:gd name="connsiteY9" fmla="*/ 208 h 7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0954" h="7758212">
                <a:moveTo>
                  <a:pt x="4005635" y="208"/>
                </a:moveTo>
                <a:cubicBezTo>
                  <a:pt x="4172013" y="4413"/>
                  <a:pt x="4336788" y="72089"/>
                  <a:pt x="4460522" y="202239"/>
                </a:cubicBezTo>
                <a:lnTo>
                  <a:pt x="7581949" y="3485517"/>
                </a:lnTo>
                <a:cubicBezTo>
                  <a:pt x="7829418" y="3745818"/>
                  <a:pt x="7819016" y="4157446"/>
                  <a:pt x="7558715" y="4404915"/>
                </a:cubicBezTo>
                <a:lnTo>
                  <a:pt x="4219830" y="7579207"/>
                </a:lnTo>
                <a:cubicBezTo>
                  <a:pt x="3959529" y="7826676"/>
                  <a:pt x="3547901" y="7816274"/>
                  <a:pt x="3300432" y="7555973"/>
                </a:cubicBezTo>
                <a:lnTo>
                  <a:pt x="179005" y="4272695"/>
                </a:lnTo>
                <a:cubicBezTo>
                  <a:pt x="-68464" y="4012394"/>
                  <a:pt x="-58061" y="3600766"/>
                  <a:pt x="202239" y="3353297"/>
                </a:cubicBezTo>
                <a:lnTo>
                  <a:pt x="3541124" y="179005"/>
                </a:lnTo>
                <a:cubicBezTo>
                  <a:pt x="3671275" y="55271"/>
                  <a:pt x="3839257" y="-3996"/>
                  <a:pt x="4005635" y="20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47FA15-E9D3-6A90-E4CD-704C069473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2567" y="5479777"/>
            <a:ext cx="3425280" cy="3424071"/>
          </a:xfrm>
          <a:custGeom>
            <a:avLst/>
            <a:gdLst>
              <a:gd name="connsiteX0" fmla="*/ 1767879 w 3425280"/>
              <a:gd name="connsiteY0" fmla="*/ 92 h 3424071"/>
              <a:gd name="connsiteX1" fmla="*/ 1968642 w 3425280"/>
              <a:gd name="connsiteY1" fmla="*/ 89257 h 3424071"/>
              <a:gd name="connsiteX2" fmla="*/ 3346278 w 3425280"/>
              <a:gd name="connsiteY2" fmla="*/ 1538327 h 3424071"/>
              <a:gd name="connsiteX3" fmla="*/ 3336023 w 3425280"/>
              <a:gd name="connsiteY3" fmla="*/ 1944100 h 3424071"/>
              <a:gd name="connsiteX4" fmla="*/ 1862412 w 3425280"/>
              <a:gd name="connsiteY4" fmla="*/ 3345069 h 3424071"/>
              <a:gd name="connsiteX5" fmla="*/ 1456638 w 3425280"/>
              <a:gd name="connsiteY5" fmla="*/ 3334814 h 3424071"/>
              <a:gd name="connsiteX6" fmla="*/ 79002 w 3425280"/>
              <a:gd name="connsiteY6" fmla="*/ 1885746 h 3424071"/>
              <a:gd name="connsiteX7" fmla="*/ 89257 w 3425280"/>
              <a:gd name="connsiteY7" fmla="*/ 1479972 h 3424071"/>
              <a:gd name="connsiteX8" fmla="*/ 1562868 w 3425280"/>
              <a:gd name="connsiteY8" fmla="*/ 79003 h 3424071"/>
              <a:gd name="connsiteX9" fmla="*/ 1767879 w 3425280"/>
              <a:gd name="connsiteY9" fmla="*/ 92 h 34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5280" h="3424071">
                <a:moveTo>
                  <a:pt x="1767879" y="92"/>
                </a:moveTo>
                <a:cubicBezTo>
                  <a:pt x="1841309" y="1947"/>
                  <a:pt x="1914032" y="31816"/>
                  <a:pt x="1968642" y="89257"/>
                </a:cubicBezTo>
                <a:lnTo>
                  <a:pt x="3346278" y="1538327"/>
                </a:lnTo>
                <a:cubicBezTo>
                  <a:pt x="3455497" y="1653209"/>
                  <a:pt x="3450906" y="1834881"/>
                  <a:pt x="3336023" y="1944100"/>
                </a:cubicBezTo>
                <a:lnTo>
                  <a:pt x="1862412" y="3345069"/>
                </a:lnTo>
                <a:cubicBezTo>
                  <a:pt x="1747529" y="3454288"/>
                  <a:pt x="1565858" y="3449697"/>
                  <a:pt x="1456638" y="3334814"/>
                </a:cubicBezTo>
                <a:lnTo>
                  <a:pt x="79002" y="1885746"/>
                </a:lnTo>
                <a:cubicBezTo>
                  <a:pt x="-30217" y="1770863"/>
                  <a:pt x="-25626" y="1589192"/>
                  <a:pt x="89257" y="1479972"/>
                </a:cubicBezTo>
                <a:lnTo>
                  <a:pt x="1562868" y="79003"/>
                </a:lnTo>
                <a:cubicBezTo>
                  <a:pt x="1620310" y="24393"/>
                  <a:pt x="1694448" y="-1764"/>
                  <a:pt x="1767879" y="9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5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2F7C74-2436-B8F6-7728-980E15412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83213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6A3C64-0AF2-60BB-2BC6-8C3488A7F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3205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FC3B7F-B1F3-A9D2-BE18-58574E427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313C30-A7D9-EAD0-DF3D-449C52453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1B39D23-1D2E-9AB2-A5B0-968D07A45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0141" y="3174274"/>
            <a:ext cx="5229411" cy="35791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6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AFAD26-2CD3-98C1-0531-07F61199C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8629" y="4011663"/>
            <a:ext cx="4529523" cy="2576897"/>
          </a:xfrm>
          <a:custGeom>
            <a:avLst/>
            <a:gdLst>
              <a:gd name="connsiteX0" fmla="*/ 0 w 2395172"/>
              <a:gd name="connsiteY0" fmla="*/ 0 h 4196957"/>
              <a:gd name="connsiteX1" fmla="*/ 2395172 w 2395172"/>
              <a:gd name="connsiteY1" fmla="*/ 0 h 4196957"/>
              <a:gd name="connsiteX2" fmla="*/ 2395172 w 2395172"/>
              <a:gd name="connsiteY2" fmla="*/ 4196957 h 4196957"/>
              <a:gd name="connsiteX3" fmla="*/ 0 w 2395172"/>
              <a:gd name="connsiteY3" fmla="*/ 4196957 h 41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172" h="4196957">
                <a:moveTo>
                  <a:pt x="0" y="0"/>
                </a:moveTo>
                <a:lnTo>
                  <a:pt x="2395172" y="0"/>
                </a:lnTo>
                <a:lnTo>
                  <a:pt x="2395172" y="4196957"/>
                </a:lnTo>
                <a:lnTo>
                  <a:pt x="0" y="41969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1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6940C3B-5D51-E3ED-164A-192B4A9F5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5310" y="1694329"/>
            <a:ext cx="3050697" cy="6640046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1DDF8E0-5B01-5F44-C81C-E654DBE0D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057" y="3313104"/>
            <a:ext cx="2564411" cy="5535465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8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1725EA-7949-7673-F38E-A5BF17B32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3541" y="2000430"/>
            <a:ext cx="6144350" cy="6144350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5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3C72A-4F90-217C-84A1-C2BE6DD3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EB478-08EA-DCB2-B5B4-15E4A4A59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F85E8-9AE7-61DB-3871-98E25B53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B10E6-B94E-7F86-409D-6EEEDDF3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A496F-74B7-A512-07DE-8BF5DCE8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0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08D8-2B1B-57E4-11EC-8BB4CF7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7A01D-7D83-C65F-6CF0-5BBB3DE6C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88F6A-AA33-5E4A-9B8D-5E1791ACB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61E07-C8B8-7F71-E1B7-E95A1EDF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09FCC-D2BE-7B1A-8E62-27F3F6D2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8F78C-7D8D-4A23-D025-4F764716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2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2EC40D-E75E-8DD9-5E3E-7644FA4FD1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8441"/>
            <a:ext cx="6515100" cy="4673706"/>
          </a:xfrm>
          <a:prstGeom prst="roundRect">
            <a:avLst>
              <a:gd name="adj" fmla="val 802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49EDC1-E8C8-8253-E1A4-D7836AA2D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1863" y="1785792"/>
            <a:ext cx="3724275" cy="693910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029A7F-B2F5-5D9C-70F3-A12373B52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2568" y="1797772"/>
            <a:ext cx="5276850" cy="403152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4CCFA3F-F725-CB65-C983-126186F443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6272" y="1417800"/>
            <a:ext cx="5832528" cy="74514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8A54754-8E65-8198-2D9E-15194A7E1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8" y="1966214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CB068AB-B6E1-29A1-D629-C00AF894E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8467" y="5652228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51DEDA6-EBC1-FB7A-D06E-4CB2E525C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3659" y="2220921"/>
            <a:ext cx="6098006" cy="3464553"/>
          </a:xfrm>
          <a:prstGeom prst="roundRect">
            <a:avLst>
              <a:gd name="adj" fmla="val 0"/>
            </a:avLst>
          </a:prstGeom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53E3883-5737-C944-99B1-61B454902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3939" y="2255807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EAE3E6-1EB8-42DE-AC39-1E2697A38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72049" y="2281206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BF1BF66-CC85-DAC5-0431-36F9AA2DD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408" y="5632984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D26DA6-2D3D-B3E8-D8F4-E4DBA8751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68884" y="5632983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8EC9E-3AC2-469D-06C1-D1E015A9A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68884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BBA61EB-1E99-79D5-3ACC-67A0132F4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5409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E04-61AF-46F0-A588-840C686F21E6}" type="datetimeFigureOut">
              <a:rPr lang="id-ID" smtClean="0"/>
              <a:t>10/06/2026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5DA7-BBB5-4646-850B-39590DB83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7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67" r:id="rId5"/>
    <p:sldLayoutId id="2147483672" r:id="rId6"/>
    <p:sldLayoutId id="2147483665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  <p:sldLayoutId id="2147483686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62.238.27.4.nip.i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atlas.62.238.27.4.nip.io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A8D4A-5DD4-2AB4-F113-07DCD3B38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9AA89-9BBD-9031-7687-B497273F3D51}"/>
              </a:ext>
            </a:extLst>
          </p:cNvPr>
          <p:cNvSpPr txBox="1"/>
          <p:nvPr/>
        </p:nvSpPr>
        <p:spPr>
          <a:xfrm>
            <a:off x="4012542" y="6496433"/>
            <a:ext cx="9371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ThreatSpider</a:t>
            </a:r>
            <a:r>
              <a:rPr lang="en-US" sz="440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: a Tool for Continuous Cyber Risk Management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13384421" y="8622533"/>
            <a:ext cx="4045143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CDE87-AD40-B0DC-E195-6927A80D90DA}"/>
              </a:ext>
            </a:extLst>
          </p:cNvPr>
          <p:cNvGrpSpPr/>
          <p:nvPr/>
        </p:nvGrpSpPr>
        <p:grpSpPr>
          <a:xfrm>
            <a:off x="858437" y="850739"/>
            <a:ext cx="16571129" cy="7977418"/>
            <a:chOff x="843327" y="885540"/>
            <a:chExt cx="16571129" cy="7977418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50E5D-7B98-13C9-F8F9-BB9CAFA76875}"/>
                </a:ext>
              </a:extLst>
            </p:cNvPr>
            <p:cNvGrpSpPr/>
            <p:nvPr/>
          </p:nvGrpSpPr>
          <p:grpSpPr>
            <a:xfrm rot="5400000">
              <a:off x="16793523" y="645426"/>
              <a:ext cx="380820" cy="861047"/>
              <a:chOff x="1162089" y="920396"/>
              <a:chExt cx="380820" cy="861047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C2470D-6D79-ADD0-6B8D-AA2A6C9F53F9}"/>
                  </a:ext>
                </a:extLst>
              </p:cNvPr>
              <p:cNvSpPr/>
              <p:nvPr/>
            </p:nvSpPr>
            <p:spPr>
              <a:xfrm>
                <a:off x="1162089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71FCA1-14A3-A436-587D-9D2407F19F06}"/>
                  </a:ext>
                </a:extLst>
              </p:cNvPr>
              <p:cNvSpPr/>
              <p:nvPr/>
            </p:nvSpPr>
            <p:spPr>
              <a:xfrm>
                <a:off x="1435333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0BFBD56-4819-7098-5093-2285404DB8E9}"/>
                  </a:ext>
                </a:extLst>
              </p:cNvPr>
              <p:cNvSpPr/>
              <p:nvPr/>
            </p:nvSpPr>
            <p:spPr>
              <a:xfrm>
                <a:off x="1162089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7F14FE-D1F5-9BBB-FCBC-CE060DFA2E6D}"/>
                  </a:ext>
                </a:extLst>
              </p:cNvPr>
              <p:cNvSpPr/>
              <p:nvPr/>
            </p:nvSpPr>
            <p:spPr>
              <a:xfrm>
                <a:off x="1435333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C1B06C-AA49-8389-3A16-0D21AF3B71BF}"/>
                  </a:ext>
                </a:extLst>
              </p:cNvPr>
              <p:cNvSpPr/>
              <p:nvPr/>
            </p:nvSpPr>
            <p:spPr>
              <a:xfrm>
                <a:off x="1162089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7B246F-D653-3138-626D-F9193E0CD886}"/>
                  </a:ext>
                </a:extLst>
              </p:cNvPr>
              <p:cNvSpPr/>
              <p:nvPr/>
            </p:nvSpPr>
            <p:spPr>
              <a:xfrm>
                <a:off x="1435333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0734EE9-6EC9-3459-1BEE-8E3ABE274307}"/>
                  </a:ext>
                </a:extLst>
              </p:cNvPr>
              <p:cNvSpPr/>
              <p:nvPr/>
            </p:nvSpPr>
            <p:spPr>
              <a:xfrm>
                <a:off x="1162089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B75BBD-9181-24F9-C691-29E748FCC8DB}"/>
                  </a:ext>
                </a:extLst>
              </p:cNvPr>
              <p:cNvSpPr/>
              <p:nvPr/>
            </p:nvSpPr>
            <p:spPr>
              <a:xfrm>
                <a:off x="1435333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D95C8-0B2B-304E-4234-18FDB769FB80}"/>
                </a:ext>
              </a:extLst>
            </p:cNvPr>
            <p:cNvGrpSpPr/>
            <p:nvPr/>
          </p:nvGrpSpPr>
          <p:grpSpPr>
            <a:xfrm rot="5400000">
              <a:off x="1083440" y="8242023"/>
              <a:ext cx="380822" cy="861047"/>
              <a:chOff x="553981" y="920396"/>
              <a:chExt cx="380822" cy="861047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B3B453-38EA-FCD8-6569-F73DD59FBF25}"/>
                  </a:ext>
                </a:extLst>
              </p:cNvPr>
              <p:cNvSpPr/>
              <p:nvPr/>
            </p:nvSpPr>
            <p:spPr>
              <a:xfrm>
                <a:off x="553982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8E3E9F0-FBFA-45C0-C592-94F19C329741}"/>
                  </a:ext>
                </a:extLst>
              </p:cNvPr>
              <p:cNvSpPr/>
              <p:nvPr/>
            </p:nvSpPr>
            <p:spPr>
              <a:xfrm>
                <a:off x="827227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B84E2C-B8A4-51E7-F10C-7DD142DBAC83}"/>
                  </a:ext>
                </a:extLst>
              </p:cNvPr>
              <p:cNvSpPr/>
              <p:nvPr/>
            </p:nvSpPr>
            <p:spPr>
              <a:xfrm>
                <a:off x="553981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9DE7ED-3B3C-9CA2-C8BC-0D50F5212373}"/>
                  </a:ext>
                </a:extLst>
              </p:cNvPr>
              <p:cNvSpPr/>
              <p:nvPr/>
            </p:nvSpPr>
            <p:spPr>
              <a:xfrm>
                <a:off x="827225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1FE882-EE8F-BDB3-F000-13292C991735}"/>
                  </a:ext>
                </a:extLst>
              </p:cNvPr>
              <p:cNvSpPr/>
              <p:nvPr/>
            </p:nvSpPr>
            <p:spPr>
              <a:xfrm>
                <a:off x="553981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B21DAF-10AD-5498-AC07-03C3B18EC05C}"/>
                  </a:ext>
                </a:extLst>
              </p:cNvPr>
              <p:cNvSpPr/>
              <p:nvPr/>
            </p:nvSpPr>
            <p:spPr>
              <a:xfrm>
                <a:off x="827225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19E3463-066C-D721-14D4-1E7F2BC5C166}"/>
                  </a:ext>
                </a:extLst>
              </p:cNvPr>
              <p:cNvSpPr/>
              <p:nvPr/>
            </p:nvSpPr>
            <p:spPr>
              <a:xfrm>
                <a:off x="553981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22D35B-9517-5409-6BCF-8094B87D0865}"/>
                  </a:ext>
                </a:extLst>
              </p:cNvPr>
              <p:cNvSpPr/>
              <p:nvPr/>
            </p:nvSpPr>
            <p:spPr>
              <a:xfrm>
                <a:off x="827225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923139" y="747420"/>
            <a:ext cx="354473" cy="354473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703225" y="764741"/>
            <a:ext cx="325360" cy="325360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12385744" y="8501122"/>
            <a:ext cx="599658" cy="24282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9615" y="2002074"/>
            <a:ext cx="5828769" cy="34713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9127067"/>
            <a:ext cx="18288000" cy="115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8056642" y="9400311"/>
            <a:ext cx="93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60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4099ECD-DE7C-BE3B-03E2-A910CD5B0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57428"/>
              </p:ext>
            </p:extLst>
          </p:nvPr>
        </p:nvGraphicFramePr>
        <p:xfrm>
          <a:off x="790575" y="9223060"/>
          <a:ext cx="4297892" cy="9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525422" imgH="2433365" progId="">
                  <p:embed/>
                </p:oleObj>
              </mc:Choice>
              <mc:Fallback>
                <p:oleObj r:id="rId3" imgW="11525422" imgH="2433365" progId="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E4099ECD-DE7C-BE3B-03E2-A910CD5B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575" y="9223060"/>
                        <a:ext cx="4297892" cy="90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AA641-0362-7F31-B132-F32C2FBED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0E16937E-D0F5-2D77-8C43-CA27427E5019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89315-851C-CD9D-3CFC-7FEB72505672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1C0F01-0C0C-6DD0-C559-E36D2523ABEB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92500"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ThreatSpider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User Interface: Supporting functions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891AEB-BB93-36DC-8D8D-E553FE409288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A00708A-44FA-2DAC-5CC8-59F4C25436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98933F-B602-B3E1-08BB-2338374C6F34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3B336D8-6014-014E-507F-F7415BF7EDB4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40295C4-8DB4-E415-4EC4-D6F9F466C542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D479214-4CAF-31D4-EB08-7C43391AFFC3}"/>
              </a:ext>
            </a:extLst>
          </p:cNvPr>
          <p:cNvSpPr txBox="1"/>
          <p:nvPr/>
        </p:nvSpPr>
        <p:spPr>
          <a:xfrm>
            <a:off x="2612964" y="7717795"/>
            <a:ext cx="5771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User management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CTI Sources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Standards and requirements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Systems definition functions</a:t>
            </a:r>
          </a:p>
          <a:p>
            <a:pPr algn="l"/>
            <a:endParaRPr lang="en-US" sz="3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405EA-BB36-1F44-E66D-4484381F3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964" y="2743076"/>
            <a:ext cx="11716352" cy="48008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5F6AA-6B08-300E-4FA9-5EB01806F1E3}"/>
              </a:ext>
            </a:extLst>
          </p:cNvPr>
          <p:cNvSpPr txBox="1"/>
          <p:nvPr/>
        </p:nvSpPr>
        <p:spPr>
          <a:xfrm>
            <a:off x="9161253" y="7717795"/>
            <a:ext cx="51680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3200" dirty="0"/>
              <a:t>SBOM Scanning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3200" dirty="0"/>
              <a:t>Activity Logs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3200" dirty="0"/>
              <a:t>Comments and Reviews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3200" dirty="0"/>
              <a:t>AI assistant</a:t>
            </a:r>
          </a:p>
        </p:txBody>
      </p:sp>
    </p:spTree>
    <p:extLst>
      <p:ext uri="{BB962C8B-B14F-4D97-AF65-F5344CB8AC3E}">
        <p14:creationId xmlns:p14="http://schemas.microsoft.com/office/powerpoint/2010/main" val="321068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AA641-0362-7F31-B132-F32C2FBED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0E16937E-D0F5-2D77-8C43-CA27427E5019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89315-851C-CD9D-3CFC-7FEB72505672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1C0F01-0C0C-6DD0-C559-E36D2523ABEB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85000" lnSpcReduction="10000"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ThreatSpider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User Interface: Threat Modelling Projects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891AEB-BB93-36DC-8D8D-E553FE409288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A00708A-44FA-2DAC-5CC8-59F4C25436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98933F-B602-B3E1-08BB-2338374C6F34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3B336D8-6014-014E-507F-F7415BF7EDB4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40295C4-8DB4-E415-4EC4-D6F9F466C542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B45B7F0-DD77-0617-6BEE-ABF8A924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81" b="16839"/>
          <a:stretch>
            <a:fillRect/>
          </a:stretch>
        </p:blipFill>
        <p:spPr>
          <a:xfrm>
            <a:off x="7412075" y="2889251"/>
            <a:ext cx="9510983" cy="50125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C1957-DBA7-F0D1-72FD-1906FD4209D6}"/>
              </a:ext>
            </a:extLst>
          </p:cNvPr>
          <p:cNvSpPr txBox="1">
            <a:spLocks/>
          </p:cNvSpPr>
          <p:nvPr/>
        </p:nvSpPr>
        <p:spPr>
          <a:xfrm>
            <a:off x="768475" y="2941905"/>
            <a:ext cx="6235268" cy="501254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System definition</a:t>
            </a:r>
          </a:p>
          <a:p>
            <a:r>
              <a:rPr lang="en-US" sz="2800" dirty="0"/>
              <a:t>Auto-manual Threat identification</a:t>
            </a:r>
          </a:p>
          <a:p>
            <a:r>
              <a:rPr lang="en-US" sz="2800" dirty="0"/>
              <a:t>Auto-manual Mitigation and requirement mapping</a:t>
            </a:r>
          </a:p>
          <a:p>
            <a:r>
              <a:rPr lang="en-US" sz="2800" dirty="0"/>
              <a:t>Vulnerability identification</a:t>
            </a:r>
          </a:p>
          <a:p>
            <a:r>
              <a:rPr lang="en-US" sz="2800" dirty="0"/>
              <a:t>Reporting</a:t>
            </a:r>
          </a:p>
          <a:p>
            <a:r>
              <a:rPr lang="en-US" sz="2800" dirty="0"/>
              <a:t>Importing OWASP Threat Dragon threat models</a:t>
            </a:r>
          </a:p>
          <a:p>
            <a:r>
              <a:rPr lang="en-US" sz="2800" dirty="0"/>
              <a:t>Version control through cloning</a:t>
            </a:r>
          </a:p>
        </p:txBody>
      </p:sp>
    </p:spTree>
    <p:extLst>
      <p:ext uri="{BB962C8B-B14F-4D97-AF65-F5344CB8AC3E}">
        <p14:creationId xmlns:p14="http://schemas.microsoft.com/office/powerpoint/2010/main" val="7961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AA641-0362-7F31-B132-F32C2FBED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0E16937E-D0F5-2D77-8C43-CA27427E5019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89315-851C-CD9D-3CFC-7FEB72505672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1C0F01-0C0C-6DD0-C559-E36D2523ABEB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85000" lnSpcReduction="10000"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ThreatSpider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User Interface: Risk Assessment Projects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891AEB-BB93-36DC-8D8D-E553FE409288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A00708A-44FA-2DAC-5CC8-59F4C25436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98933F-B602-B3E1-08BB-2338374C6F34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3B336D8-6014-014E-507F-F7415BF7EDB4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40295C4-8DB4-E415-4EC4-D6F9F466C542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54ED5F7-2009-02DA-AB27-C417A1826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40" y="2609720"/>
            <a:ext cx="11646499" cy="5067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BCA00D-6731-1693-B908-4A7499281CEC}"/>
              </a:ext>
            </a:extLst>
          </p:cNvPr>
          <p:cNvSpPr txBox="1"/>
          <p:nvPr/>
        </p:nvSpPr>
        <p:spPr>
          <a:xfrm>
            <a:off x="2561340" y="7717795"/>
            <a:ext cx="57716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Implements a FMECA-based risk assessment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Adaptations to support IEC62443-3-2 risk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E4829-E387-20A8-2283-36B4568D38A3}"/>
              </a:ext>
            </a:extLst>
          </p:cNvPr>
          <p:cNvSpPr txBox="1"/>
          <p:nvPr/>
        </p:nvSpPr>
        <p:spPr>
          <a:xfrm>
            <a:off x="9161253" y="7717795"/>
            <a:ext cx="5168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3200" dirty="0"/>
              <a:t>Integrates AI functions for the generation of missing data</a:t>
            </a:r>
          </a:p>
        </p:txBody>
      </p:sp>
    </p:spTree>
    <p:extLst>
      <p:ext uri="{BB962C8B-B14F-4D97-AF65-F5344CB8AC3E}">
        <p14:creationId xmlns:p14="http://schemas.microsoft.com/office/powerpoint/2010/main" val="424894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68F72-D49C-B4DB-080A-3304BFF87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6A9321F3-FC89-0771-8B5A-5B7F473EFE81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320407-58EA-1DEF-0D8F-FAA6A4415F56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8A33A0-44EB-2377-7481-AC0C5C272E44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85000" lnSpcReduction="10000"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ThreatSpider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User Interface: Risk Assessment Projects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0A81CC-8641-5DD2-A25F-AF82BCB303C1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4392BD-BF5B-5A01-3228-D2C9F3910B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36534B-F9AF-ACA1-6228-EFB546183706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8E44C3F-39B2-EDB4-45F0-E690371EFC35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D52B886-67F2-D8B5-BC1C-8349A4D82D7E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82AF2B02-35C0-DE3E-AAE7-CD90F34289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568271" y="2663700"/>
            <a:ext cx="7151458" cy="70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8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4E6B6-85B6-FF6A-76F5-2439ABF18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85D983E8-5432-7DAB-DAF1-CD41E23F771D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3C73AF-0404-3C22-28C8-B07EC984E35F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BAD258-2E3F-D679-BE65-A70B4091DB62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Assessment Projects: Step 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2C9BF2-D902-7E76-21AC-5B7AF029D114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F5C73C-1AFB-EF57-B141-EC16C4D8D77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715C1DB-9B5A-3C01-3F00-EA69CD45C258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3D1E8A2-193C-6BD5-F998-B0CE8201AE78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0FF3E9-041D-2C55-398A-2F20901CDD85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650AC88-95C0-8D40-CE18-04CC59124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02" y="2612560"/>
            <a:ext cx="12187192" cy="1799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FD56E8-0C80-82EA-65AC-B68C77B3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267" y="4658823"/>
            <a:ext cx="6725462" cy="51866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242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4C920-CE17-6450-F338-E4219428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F53036BE-9B2D-1030-68A1-A50D205AAA64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9DE7A3-9DC6-9C79-EA08-A864B0D85497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453B72-0283-90B8-64EF-A2690E552C6F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2FEB71-FA63-0C60-9A11-063FC852A80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4FF4A5-8DEF-8FCA-7A45-FA3D8CF6E899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E37AC1-5D51-71B8-CB74-3380D1FE94FE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7FB69AB-6ED3-AA08-F4E7-3166A4184E10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C4B7A4B-E2AA-1F89-7DEB-723ACC48B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579" y="2858288"/>
            <a:ext cx="10506841" cy="6651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B31973-5E7C-D747-79FB-DB8E56F084E2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Assessment Projects: Step 2</a:t>
            </a:r>
          </a:p>
        </p:txBody>
      </p:sp>
    </p:spTree>
    <p:extLst>
      <p:ext uri="{BB962C8B-B14F-4D97-AF65-F5344CB8AC3E}">
        <p14:creationId xmlns:p14="http://schemas.microsoft.com/office/powerpoint/2010/main" val="116996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F5FE3-198D-85E0-7560-8A5C60499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310650A3-462A-8E71-5FE4-DD5B9D0EC7CB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8AC2C3-33C6-D37C-8143-48A40C72D53B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A7729E-14A9-D4AD-E6ED-0B2E178495CA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CF34BD-AF84-76C6-DC5C-8CF24A5C868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666E25-B69E-E96D-CF3B-FDE2D643E37D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AC65267-2840-34BE-C8C0-F12ED10739BC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3E2D1F5-8F8B-C247-F443-93417D9F6306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C32CAE-8AF7-C3E0-87FF-8CCB90731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769" y="4323532"/>
            <a:ext cx="8703385" cy="42276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4F291-DB6F-7025-117D-BD8CBD4EB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89" y="4342302"/>
            <a:ext cx="7225384" cy="4245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2EE67-F256-DF80-A517-1A19F9A5A072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Assessment Projects: Step 3</a:t>
            </a:r>
          </a:p>
        </p:txBody>
      </p:sp>
    </p:spTree>
    <p:extLst>
      <p:ext uri="{BB962C8B-B14F-4D97-AF65-F5344CB8AC3E}">
        <p14:creationId xmlns:p14="http://schemas.microsoft.com/office/powerpoint/2010/main" val="80908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6718B-68E1-6CC6-43B3-AFFD1079C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7AF28FF0-E0E1-7F65-F934-FB573423F0A0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518980-DCE5-ED14-29C2-2DA13704DEEA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E50E00-858F-E2BC-B29A-2B61F8EC9573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104115-18F2-3B60-6242-B3EA79257E3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75F0A17-B58C-796D-E638-02917F4A377A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BFA3CA3-8FBC-BF1C-2EA8-080DAECA0121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A99FFF2-93DD-608B-9758-B3AAD0AD29BF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7B4B93-FA31-013A-6E11-1E43B1711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121" y="2494719"/>
            <a:ext cx="6655459" cy="3457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C8DE2-3B2E-9A91-8440-48017A8F1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8" y="6092610"/>
            <a:ext cx="6372537" cy="40065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7ECCF-1231-3138-3F64-95B6EEFF8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512" y="2494721"/>
            <a:ext cx="5309508" cy="34579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8C519D-CA05-CD8B-7072-8633FD381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249" y="6081792"/>
            <a:ext cx="6355202" cy="40065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7D8071-6B8C-FFE0-5736-984C76A81624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Assessment Projects: Step 4</a:t>
            </a:r>
          </a:p>
        </p:txBody>
      </p:sp>
    </p:spTree>
    <p:extLst>
      <p:ext uri="{BB962C8B-B14F-4D97-AF65-F5344CB8AC3E}">
        <p14:creationId xmlns:p14="http://schemas.microsoft.com/office/powerpoint/2010/main" val="48836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E4530-C44E-C1A5-4BC0-9FD8B4DE1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1D8F0D09-2841-A2FB-B8B6-B2F85C682910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D20AD2-D50F-BC79-A4CD-A5BAB1EEB7E9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466E6D-C2FA-9268-217E-BF58D870E95A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B591C5-2244-6141-CC3F-D86AF4C48A8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E1E97ED-05C5-00FB-CF81-AD9CA2DA08B2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3CB2DDF-6FC8-F0AD-CF76-0CAF352EB74C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D48182C-4E3B-A8B9-8883-2E788552D94E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190B3B-5BD7-0D14-AF8D-36D60D2E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60" y="2613391"/>
            <a:ext cx="5609578" cy="3787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A07AC3-8FD5-6C1B-5728-8AC02873A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621" y="2694450"/>
            <a:ext cx="5029200" cy="37064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358F26-3051-EAAE-B541-E60939F84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6326" y="6596026"/>
            <a:ext cx="5939790" cy="3151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E94E4-99CC-48F2-EC88-498366EC2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885" y="6596026"/>
            <a:ext cx="6874806" cy="3151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08E92-34F2-F0FE-70F7-BDF3420A359B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Assessment Projects: Step 5</a:t>
            </a:r>
          </a:p>
        </p:txBody>
      </p:sp>
    </p:spTree>
    <p:extLst>
      <p:ext uri="{BB962C8B-B14F-4D97-AF65-F5344CB8AC3E}">
        <p14:creationId xmlns:p14="http://schemas.microsoft.com/office/powerpoint/2010/main" val="1524144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6D179-995D-38D9-D35F-113D70D1A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DF38486F-DBB8-2DFF-4AA2-7BE2EAABC36A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71395-7F5B-F1F7-7058-0D193D9F276D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310DA3-B1FF-AB2C-5ABE-EB29FC8CA834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9531AD-CC50-24A9-546B-A6F8C9E112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E0DA6D-7938-3D3B-1328-909FA6AC0C88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21032A7-CAA2-09CC-4839-F48984A38743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388BE5-510B-C2CC-C2E9-8EFCF17AE918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11482DA-2711-639F-4952-F4AB07F5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53" y="3775185"/>
            <a:ext cx="8528545" cy="4325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7E90C-278B-56EC-62F4-AF7A9CF52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235" y="5275792"/>
            <a:ext cx="7694267" cy="20070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A4265D-7033-8F21-6C56-DD588F39ACB7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Assessment Projects: Step 6</a:t>
            </a:r>
          </a:p>
        </p:txBody>
      </p:sp>
    </p:spTree>
    <p:extLst>
      <p:ext uri="{BB962C8B-B14F-4D97-AF65-F5344CB8AC3E}">
        <p14:creationId xmlns:p14="http://schemas.microsoft.com/office/powerpoint/2010/main" val="154324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A310-AF46-4F8E-247F-C16B615FD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extBox 1">
            <a:extLst>
              <a:ext uri="{FF2B5EF4-FFF2-40B4-BE49-F238E27FC236}">
                <a16:creationId xmlns:a16="http://schemas.microsoft.com/office/drawing/2014/main" id="{64D04929-8AA6-A776-BB59-3B4868467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31896"/>
              </p:ext>
            </p:extLst>
          </p:nvPr>
        </p:nvGraphicFramePr>
        <p:xfrm>
          <a:off x="966085" y="3168869"/>
          <a:ext cx="16391744" cy="628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 13">
            <a:extLst>
              <a:ext uri="{FF2B5EF4-FFF2-40B4-BE49-F238E27FC236}">
                <a16:creationId xmlns:a16="http://schemas.microsoft.com/office/drawing/2014/main" id="{860EEC69-6DA1-F2C7-3942-2A2DD0B36F47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2AAF83-5B19-BA1F-6D8C-725D4B2390C3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9598B7-9810-D102-D4B9-627ED9D207DD}"/>
              </a:ext>
            </a:extLst>
          </p:cNvPr>
          <p:cNvSpPr txBox="1"/>
          <p:nvPr/>
        </p:nvSpPr>
        <p:spPr>
          <a:xfrm>
            <a:off x="2057396" y="52329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38AB13-177C-91F2-B828-94B1C2C913B7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220947B-F7C8-4D72-7045-F706F607491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8A4A92-4989-89E2-3603-ECC158A00AAD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BA7B025-83D1-6DB8-353D-4866E5B2A0EA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3F42F3E-DB33-F2B2-07E2-19F26D127EB5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46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6C5C-D253-75D6-3CA7-C36CF998A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377C731E-FE82-1E0B-7714-CEE89F448356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B809A3-5C18-D57D-8334-F1952E4CC763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F5EFD2-74C8-DBAB-E86E-28A3CFBAE60E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35751F-6F00-07C3-D302-11DB01B2EC2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822773-A628-816E-FABE-5DC8A3DC47E0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5F51838-0E7A-9573-18F9-119A688DD8A4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7D47BD-DA45-6051-BB55-AF1767764BEE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29A1FD8-B4B5-EBD4-E29B-6730D288F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12" y="2887618"/>
            <a:ext cx="8473547" cy="2701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BD91A7-DC53-26BA-9EA9-2BA87E7F1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40" y="5887188"/>
            <a:ext cx="8177382" cy="27013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5B2D42-D05A-858F-0A1F-943AF7611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542" y="2887618"/>
            <a:ext cx="7843227" cy="5700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7CEC8C-10C3-8C7D-498F-87B2749269FE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Assessment Projects: Step 7</a:t>
            </a:r>
          </a:p>
        </p:txBody>
      </p:sp>
    </p:spTree>
    <p:extLst>
      <p:ext uri="{BB962C8B-B14F-4D97-AF65-F5344CB8AC3E}">
        <p14:creationId xmlns:p14="http://schemas.microsoft.com/office/powerpoint/2010/main" val="1558642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29442-D362-600B-D6BF-26DE4FC06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5F9598E1-C3F9-FA37-3143-D599E8A7A7DE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8B1919-4A6A-2127-293C-38D6C718C18D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4D5BD5-CF2D-CDFE-679A-562A0D28500F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173F99-576E-C0D3-BAC1-115470E3AD7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0D15CF-1567-EA7A-1A69-BFC3367868EB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B2B67DF-8274-CF54-5218-1694E94FCA82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FCC53CD-41CE-7036-6AEC-400B5FDB7D3D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105B8B-3B6F-B39F-57F0-6CD84CF9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781" y="5005355"/>
            <a:ext cx="9325235" cy="2677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33971-E4E4-BFFC-D8A1-F74BCFA53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3" y="4594974"/>
            <a:ext cx="6741195" cy="3498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3720E-1AC3-5993-4F2C-FD16D56C8AD2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Assessment Projects: Step 8</a:t>
            </a:r>
          </a:p>
        </p:txBody>
      </p:sp>
    </p:spTree>
    <p:extLst>
      <p:ext uri="{BB962C8B-B14F-4D97-AF65-F5344CB8AC3E}">
        <p14:creationId xmlns:p14="http://schemas.microsoft.com/office/powerpoint/2010/main" val="1044692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E984-6877-9516-DBEB-353971B32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07B08D83-6129-589D-C666-9F20E2E1209C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AD565-426B-605B-ED8C-070F0E99A50A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D67EB4-8B43-567A-16DA-6317635EB647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Assessment Projects: Convert TMP to RAP</a:t>
            </a:r>
            <a:endParaRPr lang="en-US" sz="6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EF5F76-C270-C827-AA6A-779A4DE37878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BC3975-3734-C139-4FDB-6920D6BA8B8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964046-ABE0-7EF6-BD9B-3C5C5ED44132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0A01EA1-6475-811F-6D96-3F6D7C9F28D0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3CC0932-FADA-48B7-8865-A0F4D0D4BA25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F0AEAFB-BDEF-B2B9-126D-4DFBAA66F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103" y="2889251"/>
            <a:ext cx="12381793" cy="67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42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7333A-4541-D773-8A42-5F45C2BF1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10454BB1-6B6C-A6D2-751C-F04E92968CB0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EE11A-BD5C-97AE-A2E0-005E310F1AAF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972164-4020-9218-812A-07F034E1AE81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ThreatSpider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Development and Testing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37FCD3-B992-F761-FDE0-C45E46B39BB3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E50AEE-983A-FFDA-3DFA-E4639753134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3726DA-6747-F0A5-CDE2-14DA36416F77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028AE5-448F-2FD2-9A8A-3BE2EB9556F9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9608F93-F3A9-9ED4-12E5-E052E84C223B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6A2428EE-F8C2-EC2D-7C5E-E0EAE9301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718309"/>
              </p:ext>
            </p:extLst>
          </p:nvPr>
        </p:nvGraphicFramePr>
        <p:xfrm>
          <a:off x="1081477" y="3908776"/>
          <a:ext cx="7201619" cy="417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B1B00CF-9AB5-070F-01A8-61005DBEC9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1136" y="4038427"/>
            <a:ext cx="8437013" cy="4045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327F82-DF6D-69DF-9AE3-B3A8F62EFB4D}"/>
              </a:ext>
            </a:extLst>
          </p:cNvPr>
          <p:cNvSpPr/>
          <p:nvPr/>
        </p:nvSpPr>
        <p:spPr>
          <a:xfrm>
            <a:off x="8511137" y="5710687"/>
            <a:ext cx="8413890" cy="338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21708-B078-107E-CEA9-58018802592E}"/>
              </a:ext>
            </a:extLst>
          </p:cNvPr>
          <p:cNvSpPr/>
          <p:nvPr/>
        </p:nvSpPr>
        <p:spPr>
          <a:xfrm>
            <a:off x="8522697" y="5084154"/>
            <a:ext cx="8413890" cy="338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EA0E09-5551-124F-2BD6-A5A4F02B425E}"/>
              </a:ext>
            </a:extLst>
          </p:cNvPr>
          <p:cNvSpPr/>
          <p:nvPr/>
        </p:nvSpPr>
        <p:spPr>
          <a:xfrm>
            <a:off x="8534260" y="7719345"/>
            <a:ext cx="8413890" cy="338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C3360-1301-49C9-8DD9-C9B93BE53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41C3360-1301-49C9-8DD9-C9B93BE53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6BB12F-22F5-45B2-822F-846282384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96BB12F-22F5-45B2-822F-846282384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C0608E-F81C-4F07-9CC3-6B9BE3D36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E6C0608E-F81C-4F07-9CC3-6B9BE3D36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90821C-96DD-4ACD-B446-20587DE80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290821C-96DD-4ACD-B446-20587DE80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 animBg="1"/>
      <p:bldP spid="6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AA641-0362-7F31-B132-F32C2FBED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0E16937E-D0F5-2D77-8C43-CA27427E5019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89315-851C-CD9D-3CFC-7FEB72505672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1C0F01-0C0C-6DD0-C559-E36D2523ABEB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Utilization Scenarios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891AEB-BB93-36DC-8D8D-E553FE409288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A00708A-44FA-2DAC-5CC8-59F4C25436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98933F-B602-B3E1-08BB-2338374C6F34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3B336D8-6014-014E-507F-F7415BF7EDB4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40295C4-8DB4-E415-4EC4-D6F9F466C542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0747DA-337C-6F67-5880-87801636BE6E}"/>
              </a:ext>
            </a:extLst>
          </p:cNvPr>
          <p:cNvSpPr txBox="1"/>
          <p:nvPr/>
        </p:nvSpPr>
        <p:spPr>
          <a:xfrm>
            <a:off x="2762250" y="4217193"/>
            <a:ext cx="7296150" cy="788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D2BBE-210C-F589-D03C-313D24FA3C26}"/>
              </a:ext>
            </a:extLst>
          </p:cNvPr>
          <p:cNvSpPr txBox="1"/>
          <p:nvPr/>
        </p:nvSpPr>
        <p:spPr>
          <a:xfrm>
            <a:off x="768474" y="3030105"/>
            <a:ext cx="1612204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/>
              <a:t>Threat modelling and risk assessment projects </a:t>
            </a:r>
            <a:r>
              <a:rPr lang="en-US" sz="4000" dirty="0"/>
              <a:t>for ICS, embedded, IT, mobile, Software components (inc. SBOM)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From scratch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Importing from OWASP threat model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Converting threat modelling projects to risk assessment projects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/>
              <a:t>Outputs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Relevant threats and vulnerabilities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Relevant needed mitigations and actions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4000" dirty="0"/>
              <a:t>Missing, inefficient, to achieve a target security level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Relevant requirements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17324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449E8-9BDA-86F9-1633-AB174E5AA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89623F-0FED-113E-42C7-B67150C5C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14347-DDC8-40CA-8E4E-583B1324EEFD}"/>
              </a:ext>
            </a:extLst>
          </p:cNvPr>
          <p:cNvSpPr/>
          <p:nvPr/>
        </p:nvSpPr>
        <p:spPr>
          <a:xfrm>
            <a:off x="1" y="0"/>
            <a:ext cx="18301058" cy="10287000"/>
          </a:xfrm>
          <a:prstGeom prst="rect">
            <a:avLst/>
          </a:prstGeom>
          <a:solidFill>
            <a:srgbClr val="0517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59A7B-CEE1-9528-002A-757999E4BFD3}"/>
              </a:ext>
            </a:extLst>
          </p:cNvPr>
          <p:cNvSpPr txBox="1"/>
          <p:nvPr/>
        </p:nvSpPr>
        <p:spPr>
          <a:xfrm>
            <a:off x="3094703" y="2657056"/>
            <a:ext cx="112704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Training Curriculum</a:t>
            </a:r>
          </a:p>
          <a:p>
            <a:pPr algn="ctr"/>
            <a:r>
              <a:rPr lang="en-US" sz="14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</a:t>
            </a:r>
            <a:endParaRPr lang="en-US" sz="14400" b="1" dirty="0">
              <a:solidFill>
                <a:srgbClr val="73A1C1"/>
              </a:solidFill>
              <a:latin typeface="Sora" pitchFamily="2" charset="0"/>
              <a:cs typeface="Sora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9095BF-F10B-DCFD-9896-E426D3F559D1}"/>
              </a:ext>
            </a:extLst>
          </p:cNvPr>
          <p:cNvCxnSpPr>
            <a:cxnSpLocks/>
          </p:cNvCxnSpPr>
          <p:nvPr/>
        </p:nvCxnSpPr>
        <p:spPr>
          <a:xfrm>
            <a:off x="13384422" y="9260717"/>
            <a:ext cx="40451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C2F068B-3636-6294-6509-93F6AA357753}"/>
              </a:ext>
            </a:extLst>
          </p:cNvPr>
          <p:cNvSpPr/>
          <p:nvPr/>
        </p:nvSpPr>
        <p:spPr>
          <a:xfrm>
            <a:off x="969635" y="762920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537D52-0879-36FB-6AB0-D3B5880A5D73}"/>
              </a:ext>
            </a:extLst>
          </p:cNvPr>
          <p:cNvSpPr/>
          <p:nvPr/>
        </p:nvSpPr>
        <p:spPr>
          <a:xfrm>
            <a:off x="749720" y="780239"/>
            <a:ext cx="325361" cy="32536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11CEA8-BCCA-6346-E597-054A3DD01FE3}"/>
              </a:ext>
            </a:extLst>
          </p:cNvPr>
          <p:cNvGrpSpPr/>
          <p:nvPr/>
        </p:nvGrpSpPr>
        <p:grpSpPr>
          <a:xfrm>
            <a:off x="12385745" y="9139306"/>
            <a:ext cx="599658" cy="242822"/>
            <a:chOff x="12284652" y="9089809"/>
            <a:chExt cx="844127" cy="3418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7186EB-5521-B8A6-EE8B-8F098112B223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B83FA4-73B8-5D86-AFEB-D8DFCCF58181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533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68F1E-BB5E-4C4E-5602-1079010C4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756D1F7D-2B39-D548-B2FE-284CCE6E868F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D69DCD-A5A5-F456-50BF-4B7646B42E9F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7D7C50-7758-B93F-2B12-5B0172354C09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Training Curriculum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5F499F-31B7-8BBA-31F6-DCAC8F3D20A9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3C5BEF-B196-E149-EEE2-73E11A4A817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5FD7F0-87EA-4D72-5E91-3CCF0146DA1F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91E7F99-315C-A102-9600-E89201657081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3AE45B8-F60F-ACD8-6D26-36C6FE01BFAA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9DE1E1-75E8-7D72-0EC6-773CE0EC9B70}"/>
              </a:ext>
            </a:extLst>
          </p:cNvPr>
          <p:cNvSpPr txBox="1"/>
          <p:nvPr/>
        </p:nvSpPr>
        <p:spPr>
          <a:xfrm>
            <a:off x="1845469" y="4217193"/>
            <a:ext cx="8212931" cy="352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B78BE-1412-7B15-56CB-B2AF6C698E6D}"/>
              </a:ext>
            </a:extLst>
          </p:cNvPr>
          <p:cNvSpPr txBox="1"/>
          <p:nvPr/>
        </p:nvSpPr>
        <p:spPr>
          <a:xfrm rot="10800000" flipV="1">
            <a:off x="768475" y="3017913"/>
            <a:ext cx="156209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b="1" dirty="0"/>
              <a:t>Educational modules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Modules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Module 1: Attack Strategies and Malware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Module 2: Cyber Risk </a:t>
            </a:r>
            <a:r>
              <a:rPr lang="en-US" sz="3200" dirty="0" err="1"/>
              <a:t>Managemeent</a:t>
            </a:r>
            <a:endParaRPr lang="en-US" sz="3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Module 3: Bridging the gap from threat modelling to penetration testing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Delivery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Moodle as the LMS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https://moodle.62.238.27.4.nip.io/</a:t>
            </a:r>
            <a:r>
              <a:rPr lang="en-US" sz="3200" dirty="0"/>
              <a:t> [</a:t>
            </a:r>
            <a:r>
              <a:rPr lang="en-US" sz="3200" b="1" dirty="0">
                <a:solidFill>
                  <a:srgbClr val="FF0000"/>
                </a:solidFill>
              </a:rPr>
              <a:t>!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Still under construction</a:t>
            </a:r>
            <a:r>
              <a:rPr lang="en-US" sz="3200" dirty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err="1"/>
              <a:t>Gamified</a:t>
            </a:r>
            <a:r>
              <a:rPr lang="en-US" sz="4000" b="1" dirty="0"/>
              <a:t> training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ATLAS Introduction game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https://atlas.62.238.27.4.nip.io/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31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B3341-98D6-4944-38C0-091794AA3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5962EDD1-11FB-4B2E-7082-B5664283AA90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4B31A1-FBD5-39B3-762D-8A299CAD39A3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278CC7-3F3A-5DD1-32D1-BEC4172D215E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Moodle-based Training Program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60B750-8843-714B-6507-BBF4833134E0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B551CB-862D-FDDF-B0DC-3C20201C88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21563C-94E5-291D-5C85-9CF770DAC05D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AEECC53-3C99-0136-6AA9-A38617C960FF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1DB65B3-8B98-48B5-5DD3-B7BD11C7A4F9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18DDC1-7EA1-2328-116D-77CC1BB9F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47" y="2813031"/>
            <a:ext cx="9912859" cy="5181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C73D4-5F7B-5ABF-1FA7-B49BB1CE6B60}"/>
              </a:ext>
            </a:extLst>
          </p:cNvPr>
          <p:cNvSpPr txBox="1"/>
          <p:nvPr/>
        </p:nvSpPr>
        <p:spPr>
          <a:xfrm>
            <a:off x="3941746" y="8077834"/>
            <a:ext cx="99128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training program hosted on Moodle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Additional courses, users can be added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invitation for contribution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Hosted online</a:t>
            </a:r>
          </a:p>
        </p:txBody>
      </p:sp>
    </p:spTree>
    <p:extLst>
      <p:ext uri="{BB962C8B-B14F-4D97-AF65-F5344CB8AC3E}">
        <p14:creationId xmlns:p14="http://schemas.microsoft.com/office/powerpoint/2010/main" val="3867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E7059-C8B4-8E63-0F44-CF4CBE99B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0BD95BD6-44E2-A01D-ACD3-34042B46DC03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22F55F-BB38-362F-629C-59980200A706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A6C98C-BED2-B9B0-9807-181F56A9DC05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ATLAS Training Game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B68770-EC48-D3AA-B20A-DC75CDD0D3A7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3ABF7C6-618E-45C3-2C72-D46BAAA5DC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915654-CAC6-D66F-2619-F493E4F9C8DC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F0E1A97-F1A8-EFE0-9087-AAD57354929A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08DFFD9-50DE-4FAF-F331-BC82D526733F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E4F6D9-F58E-2060-60CB-389A57DA5075}"/>
              </a:ext>
            </a:extLst>
          </p:cNvPr>
          <p:cNvSpPr txBox="1"/>
          <p:nvPr/>
        </p:nvSpPr>
        <p:spPr>
          <a:xfrm>
            <a:off x="1241940" y="7921418"/>
            <a:ext cx="99128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gamified module introducing MITRE ATLAS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Blue and Red Team Scenarios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MITRE ATLAS Case Studies </a:t>
            </a:r>
            <a:r>
              <a:rPr lang="en-US" sz="3200" dirty="0">
                <a:sym typeface="Wingdings" panose="05000000000000000000" pitchFamily="2" charset="2"/>
              </a:rPr>
              <a:t> Game Scenario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anose="05000000000000000000" pitchFamily="2" charset="2"/>
              </a:rPr>
              <a:t>1</a:t>
            </a:r>
            <a:r>
              <a:rPr lang="en-US" sz="3200" baseline="30000" dirty="0">
                <a:sym typeface="Wingdings" panose="05000000000000000000" pitchFamily="2" charset="2"/>
              </a:rPr>
              <a:t>st</a:t>
            </a:r>
            <a:r>
              <a:rPr lang="en-US" sz="3200" dirty="0">
                <a:sym typeface="Wingdings" panose="05000000000000000000" pitchFamily="2" charset="2"/>
              </a:rPr>
              <a:t> release hosted online (Ready for testing)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BBC70-F1FA-2EA6-93AF-07CD3FECF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940" y="2657347"/>
            <a:ext cx="9144470" cy="4972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DFC160-F535-2E4D-C1A4-21B5523A5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46" y="2657347"/>
            <a:ext cx="4972306" cy="497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70A88-E82C-8DB2-7749-0260626CC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A5F3D7-D9FD-1D54-B695-6EC13BF825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7D3EB0-0FE6-890D-3137-ABB72037307A}"/>
              </a:ext>
            </a:extLst>
          </p:cNvPr>
          <p:cNvSpPr/>
          <p:nvPr/>
        </p:nvSpPr>
        <p:spPr>
          <a:xfrm>
            <a:off x="1" y="0"/>
            <a:ext cx="18301058" cy="10287000"/>
          </a:xfrm>
          <a:prstGeom prst="rect">
            <a:avLst/>
          </a:prstGeom>
          <a:solidFill>
            <a:srgbClr val="0517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DAE96-E4A5-BC74-7A9B-C4402ABB80D0}"/>
              </a:ext>
            </a:extLst>
          </p:cNvPr>
          <p:cNvSpPr txBox="1"/>
          <p:nvPr/>
        </p:nvSpPr>
        <p:spPr>
          <a:xfrm>
            <a:off x="3146461" y="1773346"/>
            <a:ext cx="112704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Impact and Future Directions</a:t>
            </a:r>
            <a:endParaRPr lang="en-US" sz="14400" b="1" dirty="0">
              <a:solidFill>
                <a:srgbClr val="73A1C1"/>
              </a:solidFill>
              <a:latin typeface="Sora" pitchFamily="2" charset="0"/>
              <a:cs typeface="Sora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7627CC-F44E-DA02-EF71-6E02853E75A5}"/>
              </a:ext>
            </a:extLst>
          </p:cNvPr>
          <p:cNvCxnSpPr>
            <a:cxnSpLocks/>
          </p:cNvCxnSpPr>
          <p:nvPr/>
        </p:nvCxnSpPr>
        <p:spPr>
          <a:xfrm>
            <a:off x="13384422" y="9260717"/>
            <a:ext cx="40451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D714D87-89ED-E77B-D999-CA53185F4D2B}"/>
              </a:ext>
            </a:extLst>
          </p:cNvPr>
          <p:cNvSpPr/>
          <p:nvPr/>
        </p:nvSpPr>
        <p:spPr>
          <a:xfrm>
            <a:off x="969635" y="762920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C561D9-A2B7-8A52-B8D4-527C8C7F1551}"/>
              </a:ext>
            </a:extLst>
          </p:cNvPr>
          <p:cNvSpPr/>
          <p:nvPr/>
        </p:nvSpPr>
        <p:spPr>
          <a:xfrm>
            <a:off x="749720" y="780239"/>
            <a:ext cx="325361" cy="32536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585DFD-06D4-817D-9132-0143CC72131F}"/>
              </a:ext>
            </a:extLst>
          </p:cNvPr>
          <p:cNvGrpSpPr/>
          <p:nvPr/>
        </p:nvGrpSpPr>
        <p:grpSpPr>
          <a:xfrm>
            <a:off x="12385745" y="9139306"/>
            <a:ext cx="599658" cy="242822"/>
            <a:chOff x="12284652" y="9089809"/>
            <a:chExt cx="844127" cy="3418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A72622-3316-A523-4A87-F073C683280B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740A9B-29C5-EC1A-FE12-3E4E136124E7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653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84BC5-96A9-E63B-63D8-1B7B939A30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5D4E44-541B-E5C2-3DEE-E23B6DCEDFC3}"/>
              </a:ext>
            </a:extLst>
          </p:cNvPr>
          <p:cNvSpPr/>
          <p:nvPr/>
        </p:nvSpPr>
        <p:spPr>
          <a:xfrm>
            <a:off x="1" y="0"/>
            <a:ext cx="18301058" cy="10287000"/>
          </a:xfrm>
          <a:prstGeom prst="rect">
            <a:avLst/>
          </a:prstGeom>
          <a:solidFill>
            <a:srgbClr val="0517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A75E6-5922-8488-E7B6-75E8C20EE40B}"/>
              </a:ext>
            </a:extLst>
          </p:cNvPr>
          <p:cNvSpPr txBox="1"/>
          <p:nvPr/>
        </p:nvSpPr>
        <p:spPr>
          <a:xfrm>
            <a:off x="3042945" y="1639139"/>
            <a:ext cx="112704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Objectives and Expectations</a:t>
            </a:r>
            <a:endParaRPr lang="en-US" sz="14400" b="1" dirty="0">
              <a:solidFill>
                <a:srgbClr val="73A1C1"/>
              </a:solidFill>
              <a:latin typeface="Sora" pitchFamily="2" charset="0"/>
              <a:cs typeface="Sora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BAFF60-DFF6-D988-6E5F-E6BF1D217859}"/>
              </a:ext>
            </a:extLst>
          </p:cNvPr>
          <p:cNvCxnSpPr>
            <a:cxnSpLocks/>
          </p:cNvCxnSpPr>
          <p:nvPr/>
        </p:nvCxnSpPr>
        <p:spPr>
          <a:xfrm>
            <a:off x="13384422" y="9260717"/>
            <a:ext cx="40451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73D7E6D-2DF4-5D71-7DA9-4D317D0AFD19}"/>
              </a:ext>
            </a:extLst>
          </p:cNvPr>
          <p:cNvSpPr/>
          <p:nvPr/>
        </p:nvSpPr>
        <p:spPr>
          <a:xfrm>
            <a:off x="969635" y="762920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D1217E-3984-5CA9-8D6E-25CB8C19A287}"/>
              </a:ext>
            </a:extLst>
          </p:cNvPr>
          <p:cNvSpPr/>
          <p:nvPr/>
        </p:nvSpPr>
        <p:spPr>
          <a:xfrm>
            <a:off x="749720" y="780239"/>
            <a:ext cx="325361" cy="32536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22CE59-A1E7-F2D9-8D64-C4D56164C5EE}"/>
              </a:ext>
            </a:extLst>
          </p:cNvPr>
          <p:cNvGrpSpPr/>
          <p:nvPr/>
        </p:nvGrpSpPr>
        <p:grpSpPr>
          <a:xfrm>
            <a:off x="12385745" y="9139306"/>
            <a:ext cx="599658" cy="242822"/>
            <a:chOff x="12284652" y="9089809"/>
            <a:chExt cx="844127" cy="3418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30BF44-6642-3CDC-B887-E6772F67989F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56D63F-2D6B-17AA-0CC2-F53A72B2AD22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8363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AA641-0362-7F31-B132-F32C2FBED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0E16937E-D0F5-2D77-8C43-CA27427E5019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89315-851C-CD9D-3CFC-7FEB72505672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1C0F01-0C0C-6DD0-C559-E36D2523ABEB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891AEB-BB93-36DC-8D8D-E553FE409288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A00708A-44FA-2DAC-5CC8-59F4C25436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98933F-B602-B3E1-08BB-2338374C6F34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3B336D8-6014-014E-507F-F7415BF7EDB4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40295C4-8DB4-E415-4EC4-D6F9F466C542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835406-343D-9C40-6A03-67A66F9993B6}"/>
              </a:ext>
            </a:extLst>
          </p:cNvPr>
          <p:cNvSpPr txBox="1"/>
          <p:nvPr/>
        </p:nvSpPr>
        <p:spPr>
          <a:xfrm>
            <a:off x="8229600" y="421719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7453D-0513-531A-F7AF-5CB10F3048E4}"/>
              </a:ext>
            </a:extLst>
          </p:cNvPr>
          <p:cNvSpPr txBox="1"/>
          <p:nvPr/>
        </p:nvSpPr>
        <p:spPr>
          <a:xfrm>
            <a:off x="745060" y="2889251"/>
            <a:ext cx="1496907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Development of a curriculum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3 traditional modules (1-2 hours each)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1 gamified module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All already utilized in other projects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Training master, PhD students, and postdocs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 MSc, 4 PhDs, 1 postdoc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Publications</a:t>
            </a:r>
            <a:r>
              <a:rPr lang="en-US" sz="32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 conference papers, 2 of them directly related to </a:t>
            </a:r>
            <a:r>
              <a:rPr lang="en-US" sz="2800" dirty="0" err="1"/>
              <a:t>ThreatSpider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 journal in the 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Collaboration</a:t>
            </a:r>
            <a:r>
              <a:rPr lang="en-US" sz="32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Across projects in NTNU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3 projects already (or will) utilize </a:t>
            </a:r>
            <a:r>
              <a:rPr lang="en-US" sz="2800" dirty="0" err="1"/>
              <a:t>CertifAI</a:t>
            </a:r>
            <a:r>
              <a:rPr lang="en-US" sz="2800" dirty="0"/>
              <a:t> outputs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Collaboration with other universities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Ongoing application of </a:t>
            </a:r>
            <a:r>
              <a:rPr lang="en-US" sz="2800" dirty="0" err="1"/>
              <a:t>ThreatSpider</a:t>
            </a:r>
            <a:r>
              <a:rPr lang="en-US" sz="2800" dirty="0"/>
              <a:t> against an autonomous ship as a use case.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Ongoing efforts to assess the generated IP assets </a:t>
            </a:r>
          </a:p>
        </p:txBody>
      </p:sp>
    </p:spTree>
    <p:extLst>
      <p:ext uri="{BB962C8B-B14F-4D97-AF65-F5344CB8AC3E}">
        <p14:creationId xmlns:p14="http://schemas.microsoft.com/office/powerpoint/2010/main" val="16541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DE0CF-60B9-CE1F-2B55-0D263D355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extBox 1">
            <a:extLst>
              <a:ext uri="{FF2B5EF4-FFF2-40B4-BE49-F238E27FC236}">
                <a16:creationId xmlns:a16="http://schemas.microsoft.com/office/drawing/2014/main" id="{8F00E8E0-18EA-E7E0-A910-2E4E45768AA9}"/>
              </a:ext>
            </a:extLst>
          </p:cNvPr>
          <p:cNvGraphicFramePr/>
          <p:nvPr/>
        </p:nvGraphicFramePr>
        <p:xfrm>
          <a:off x="966085" y="3168869"/>
          <a:ext cx="16391744" cy="628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 13">
            <a:extLst>
              <a:ext uri="{FF2B5EF4-FFF2-40B4-BE49-F238E27FC236}">
                <a16:creationId xmlns:a16="http://schemas.microsoft.com/office/drawing/2014/main" id="{F732A334-9429-AE00-319F-3ABDB60F54B3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3819C-F234-07A7-FD91-4D1CB3B2E2AB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2F5864-DA68-935A-8550-0C958362DB20}"/>
              </a:ext>
            </a:extLst>
          </p:cNvPr>
          <p:cNvSpPr txBox="1"/>
          <p:nvPr/>
        </p:nvSpPr>
        <p:spPr>
          <a:xfrm>
            <a:off x="96608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 sz="6000" b="1" spc="1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Research Directions and Improvements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969636-F0DA-987A-1386-179CED9568E8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7D50DB6-7136-44EC-B859-5FCA5C829BF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293C09-625C-3C70-09BD-66B1451D3130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109C63A-23D1-ECE9-1C5D-85E2285B8DDD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2E277A-30F6-0120-75F4-04554EAAE4E5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87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687C35D6-B7C5-4F28-8F7F-29D8AD211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graphicEl>
                                              <a:dgm id="{687C35D6-B7C5-4F28-8F7F-29D8AD211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19A3AAF-5DE9-4931-A58D-6F84C91C0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graphicEl>
                                              <a:dgm id="{219A3AAF-5DE9-4931-A58D-6F84C91C0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61CCF1C-6606-454A-9B87-7A82AFB94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graphicEl>
                                              <a:dgm id="{961CCF1C-6606-454A-9B87-7A82AFB94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CF0E9858-803B-45ED-AF5B-E473AD6EC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graphicEl>
                                              <a:dgm id="{CF0E9858-803B-45ED-AF5B-E473AD6EC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F0341FF-E030-4EA1-A691-98F32576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graphicEl>
                                              <a:dgm id="{4F0341FF-E030-4EA1-A691-98F325765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30CFEEC7-76DF-4946-8BBB-09C5E717B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graphicEl>
                                              <a:dgm id="{30CFEEC7-76DF-4946-8BBB-09C5E717B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61CFE56F-7888-4C8E-AE50-B8325F800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graphicEl>
                                              <a:dgm id="{61CFE56F-7888-4C8E-AE50-B8325F800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13C5FE-3DE9-4AF0-9648-5E7102901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graphicEl>
                                              <a:dgm id="{D213C5FE-3DE9-4AF0-9648-5E7102901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09F98-EC7C-EFF4-42CF-B02EB890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extBox 1">
            <a:extLst>
              <a:ext uri="{FF2B5EF4-FFF2-40B4-BE49-F238E27FC236}">
                <a16:creationId xmlns:a16="http://schemas.microsoft.com/office/drawing/2014/main" id="{2092752D-24F4-74C4-A435-61A728C7121F}"/>
              </a:ext>
            </a:extLst>
          </p:cNvPr>
          <p:cNvGraphicFramePr/>
          <p:nvPr/>
        </p:nvGraphicFramePr>
        <p:xfrm>
          <a:off x="966085" y="3168869"/>
          <a:ext cx="16391744" cy="628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 13">
            <a:extLst>
              <a:ext uri="{FF2B5EF4-FFF2-40B4-BE49-F238E27FC236}">
                <a16:creationId xmlns:a16="http://schemas.microsoft.com/office/drawing/2014/main" id="{21B175E5-886F-7CEE-E31E-4DA7F6B564B2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3F3AD7-4F26-9447-3DB9-C42EA82E1C5F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914719-98C8-FD9D-0A94-35B0E5169CA4}"/>
              </a:ext>
            </a:extLst>
          </p:cNvPr>
          <p:cNvSpPr txBox="1"/>
          <p:nvPr/>
        </p:nvSpPr>
        <p:spPr>
          <a:xfrm>
            <a:off x="96608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</a:rPr>
              <a:t>Research Directions and Improvements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4746DA-7970-8561-3F91-5FFD1E4FF2C4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0A9C5D-284B-840C-DA08-6D42693434A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9F9D9B5-1F12-63ED-B4F5-9DF50AA358E0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6773D4B-32A1-B600-F233-CC16237BEB3C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C9B59A-91DB-BD97-B6BB-47B5F11922C3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46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7550490-BDC9-4293-A032-59FDF0DC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graphicEl>
                                              <a:dgm id="{47550490-BDC9-4293-A032-59FDF0DC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5720229-18E6-4E60-B419-48830FBE2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graphicEl>
                                              <a:dgm id="{B5720229-18E6-4E60-B419-48830FBE2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79CB31-1D5F-4420-8502-9A25E6B2B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graphicEl>
                                              <a:dgm id="{BF79CB31-1D5F-4420-8502-9A25E6B2B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77F3E076-CCA3-473A-9AE0-3D9F4889D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graphicEl>
                                              <a:dgm id="{77F3E076-CCA3-473A-9AE0-3D9F4889D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3D03429C-C85E-45AA-92A8-8DBEBA7B6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graphicEl>
                                              <a:dgm id="{3D03429C-C85E-45AA-92A8-8DBEBA7B6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E7381E7-5E1A-4C76-BB0F-01DB5E6C1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graphicEl>
                                              <a:dgm id="{AE7381E7-5E1A-4C76-BB0F-01DB5E6C1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2C5C-B625-5476-5C53-A2AA1ABBB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D5146-B2BF-E549-939F-1C19545E73A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73A1C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5A3FD-3416-7620-A6F7-64363EB092BD}"/>
              </a:ext>
            </a:extLst>
          </p:cNvPr>
          <p:cNvSpPr txBox="1"/>
          <p:nvPr/>
        </p:nvSpPr>
        <p:spPr>
          <a:xfrm>
            <a:off x="3570764" y="3731855"/>
            <a:ext cx="1127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9B466-9D87-98F0-6EFF-501F80B99360}"/>
              </a:ext>
            </a:extLst>
          </p:cNvPr>
          <p:cNvSpPr txBox="1"/>
          <p:nvPr/>
        </p:nvSpPr>
        <p:spPr>
          <a:xfrm>
            <a:off x="5902487" y="5778569"/>
            <a:ext cx="660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For Your Attention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F93C6B-D4F6-ACAA-7958-0A8A3C36B223}"/>
              </a:ext>
            </a:extLst>
          </p:cNvPr>
          <p:cNvSpPr/>
          <p:nvPr/>
        </p:nvSpPr>
        <p:spPr>
          <a:xfrm>
            <a:off x="17075093" y="683603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09626B-4E42-E982-0F9C-FD6036476965}"/>
              </a:ext>
            </a:extLst>
          </p:cNvPr>
          <p:cNvSpPr/>
          <p:nvPr/>
        </p:nvSpPr>
        <p:spPr>
          <a:xfrm>
            <a:off x="16855178" y="700924"/>
            <a:ext cx="325361" cy="32536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C32EF-E72A-260A-36A5-3A70A5B488B9}"/>
              </a:ext>
            </a:extLst>
          </p:cNvPr>
          <p:cNvGrpSpPr/>
          <p:nvPr/>
        </p:nvGrpSpPr>
        <p:grpSpPr>
          <a:xfrm rot="10800000">
            <a:off x="816596" y="9119428"/>
            <a:ext cx="5043821" cy="242822"/>
            <a:chOff x="12385744" y="9139305"/>
            <a:chExt cx="5043820" cy="24282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8B3E04-2235-AE56-FBD3-6975F2AEFBFB}"/>
                </a:ext>
              </a:extLst>
            </p:cNvPr>
            <p:cNvCxnSpPr>
              <a:cxnSpLocks/>
            </p:cNvCxnSpPr>
            <p:nvPr/>
          </p:nvCxnSpPr>
          <p:spPr>
            <a:xfrm>
              <a:off x="13384421" y="9260716"/>
              <a:ext cx="404514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EA7B7C-9A75-28EE-252A-8891A0FCDCA8}"/>
                </a:ext>
              </a:extLst>
            </p:cNvPr>
            <p:cNvGrpSpPr/>
            <p:nvPr/>
          </p:nvGrpSpPr>
          <p:grpSpPr>
            <a:xfrm>
              <a:off x="12385744" y="9139305"/>
              <a:ext cx="599658" cy="242821"/>
              <a:chOff x="12284652" y="9089809"/>
              <a:chExt cx="844127" cy="34181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5152C34-AB69-06CF-C30F-B07C97F51230}"/>
                  </a:ext>
                </a:extLst>
              </p:cNvPr>
              <p:cNvSpPr/>
              <p:nvPr/>
            </p:nvSpPr>
            <p:spPr>
              <a:xfrm>
                <a:off x="12786966" y="9089810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A02976-5C37-8F13-1200-411DBD814F2D}"/>
                  </a:ext>
                </a:extLst>
              </p:cNvPr>
              <p:cNvSpPr/>
              <p:nvPr/>
            </p:nvSpPr>
            <p:spPr>
              <a:xfrm>
                <a:off x="12284652" y="9089809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80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DC939-DD08-1489-B9B5-9009D1369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7772ECE4-2BED-221E-B98C-84EB593FC1BA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A9F78B-7548-3B3F-6811-4C9914B8336A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C8DFE4-2187-DDDD-BBA5-0CDD8F73EA84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CertifAI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Objectives (WP5)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CED473-779F-0CBD-8EBE-F0AD60FAC8C2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123024-BC2A-4E75-1962-87AD82DFC35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99CFB0-4396-3013-85BB-A4FB9CACB35C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05DCE32-30A2-FE7B-CF85-2E6B16209C96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7FE749C-A777-6E38-A97C-E727E1732856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F7F3508-3F64-C0CA-65B3-6FCA6D21851D}"/>
              </a:ext>
            </a:extLst>
          </p:cNvPr>
          <p:cNvSpPr txBox="1"/>
          <p:nvPr/>
        </p:nvSpPr>
        <p:spPr>
          <a:xfrm>
            <a:off x="659603" y="2775461"/>
            <a:ext cx="12058649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/>
              <a:t>T5.1 - Comprehensive threat modelling framework</a:t>
            </a:r>
          </a:p>
          <a:p>
            <a:pPr marL="1114425" lvl="1" indent="-428625">
              <a:buFont typeface="Arial" panose="020B0604020202020204" pitchFamily="34" charset="0"/>
              <a:buChar char="•"/>
            </a:pPr>
            <a:r>
              <a:rPr lang="en-US" sz="2700" dirty="0"/>
              <a:t>To deliver </a:t>
            </a:r>
            <a:r>
              <a:rPr lang="en-US" sz="2700" dirty="0">
                <a:sym typeface="Wingdings" panose="05000000000000000000" pitchFamily="2" charset="2"/>
              </a:rPr>
              <a:t> </a:t>
            </a:r>
            <a:r>
              <a:rPr lang="en-US" sz="2700" b="1" dirty="0"/>
              <a:t>a schema </a:t>
            </a:r>
            <a:r>
              <a:rPr lang="en-US" sz="2700" dirty="0"/>
              <a:t>for the </a:t>
            </a:r>
            <a:r>
              <a:rPr lang="en-US" sz="2700" u="sng" dirty="0"/>
              <a:t>description of threats in the evaluated system </a:t>
            </a:r>
            <a:r>
              <a:rPr lang="en-US" sz="2700" dirty="0"/>
              <a:t>which includes the </a:t>
            </a:r>
            <a:r>
              <a:rPr lang="en-US" sz="2700" u="sng" dirty="0"/>
              <a:t>targeted technology domains </a:t>
            </a:r>
            <a:r>
              <a:rPr lang="en-US" sz="2700" dirty="0"/>
              <a:t>and contains </a:t>
            </a:r>
            <a:r>
              <a:rPr lang="en-US" sz="2700" u="sng" dirty="0"/>
              <a:t>relationships to security requirements</a:t>
            </a:r>
            <a:r>
              <a:rPr lang="en-US" sz="2700" dirty="0"/>
              <a:t> for further risk management processes</a:t>
            </a:r>
          </a:p>
          <a:p>
            <a:pPr marL="1114425" lvl="1" indent="-428625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1114425" lvl="1" indent="-428625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/>
              <a:t>T5.2 - Automated threat identification-</a:t>
            </a:r>
          </a:p>
          <a:p>
            <a:pPr marL="1114425" lvl="1" indent="-428625">
              <a:buFont typeface="Arial" panose="020B0604020202020204" pitchFamily="34" charset="0"/>
              <a:buChar char="•"/>
            </a:pPr>
            <a:r>
              <a:rPr lang="en-US" sz="2700" dirty="0"/>
              <a:t>To deliver </a:t>
            </a:r>
            <a:r>
              <a:rPr lang="en-US" sz="2700" dirty="0">
                <a:sym typeface="Wingdings" panose="05000000000000000000" pitchFamily="2" charset="2"/>
              </a:rPr>
              <a:t> </a:t>
            </a:r>
            <a:r>
              <a:rPr lang="en-US" sz="2700" b="1" dirty="0"/>
              <a:t>a method </a:t>
            </a:r>
            <a:r>
              <a:rPr lang="en-US" sz="2700" dirty="0"/>
              <a:t>for </a:t>
            </a:r>
            <a:r>
              <a:rPr lang="en-US" sz="2700" u="sng" dirty="0"/>
              <a:t>automating the identification of threats in the system model </a:t>
            </a:r>
            <a:r>
              <a:rPr lang="en-US" sz="2700" dirty="0"/>
              <a:t>throughout the development lifecycle</a:t>
            </a:r>
          </a:p>
          <a:p>
            <a:pPr marL="1114425" lvl="1" indent="-428625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1114425" lvl="1" indent="-428625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/>
              <a:t>T5.4 - Continuous Risk Management Methodology</a:t>
            </a:r>
          </a:p>
          <a:p>
            <a:pPr marL="1114425" lvl="1" indent="-428625">
              <a:buFont typeface="Arial" panose="020B0604020202020204" pitchFamily="34" charset="0"/>
              <a:buChar char="•"/>
            </a:pPr>
            <a:r>
              <a:rPr lang="en-US" sz="2700" dirty="0"/>
              <a:t>To deliver a </a:t>
            </a:r>
            <a:r>
              <a:rPr lang="en-US" sz="2700" dirty="0">
                <a:sym typeface="Wingdings" panose="05000000000000000000" pitchFamily="2" charset="2"/>
              </a:rPr>
              <a:t> </a:t>
            </a:r>
            <a:r>
              <a:rPr lang="en-US" sz="2700" b="1" dirty="0">
                <a:sym typeface="Wingdings" panose="05000000000000000000" pitchFamily="2" charset="2"/>
              </a:rPr>
              <a:t>a </a:t>
            </a:r>
            <a:r>
              <a:rPr lang="en-US" sz="2700" b="1" dirty="0"/>
              <a:t>risk management methodology </a:t>
            </a:r>
            <a:r>
              <a:rPr lang="en-US" sz="2700" dirty="0"/>
              <a:t>according to </a:t>
            </a:r>
            <a:r>
              <a:rPr lang="en-US" sz="2700" u="sng" dirty="0"/>
              <a:t>relevant certification and compliance scheme</a:t>
            </a:r>
          </a:p>
        </p:txBody>
      </p:sp>
    </p:spTree>
    <p:extLst>
      <p:ext uri="{BB962C8B-B14F-4D97-AF65-F5344CB8AC3E}">
        <p14:creationId xmlns:p14="http://schemas.microsoft.com/office/powerpoint/2010/main" val="34189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1713B-C021-A0D4-BBB0-103F355FC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FEAFA527-C8CB-C35E-8E0A-9B0CFD16001D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10E79A-FB4A-082D-CB31-477400C9453F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A1946C-4CE5-34C0-F862-378DB4EC8FB8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Partners Expectations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1EF82E-4820-1087-B295-821099ACCC83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7793E04-DA21-60F3-FF62-4BD581A428F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47BC67-A798-669E-814F-CAAF96CF38F1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C71A31-2FE7-5CF2-039C-53B56E7D70F8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00A2685-96C2-D6C4-DF08-2037A8FFB00D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/>
          <p:cNvSpPr txBox="1">
            <a:spLocks/>
          </p:cNvSpPr>
          <p:nvPr/>
        </p:nvSpPr>
        <p:spPr>
          <a:xfrm>
            <a:off x="1257300" y="3399518"/>
            <a:ext cx="7646670" cy="58659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550" b="1" dirty="0" err="1"/>
              <a:t>Process</a:t>
            </a:r>
            <a:r>
              <a:rPr lang="nb-NO" sz="2550" b="1" dirty="0"/>
              <a:t> </a:t>
            </a:r>
            <a:r>
              <a:rPr lang="nb-NO" sz="2550" b="1" dirty="0" err="1"/>
              <a:t>Efficiency</a:t>
            </a:r>
            <a:r>
              <a:rPr lang="nb-NO" sz="2550" b="1" dirty="0"/>
              <a:t> &amp; </a:t>
            </a:r>
            <a:r>
              <a:rPr lang="nb-NO" sz="2550" b="1" dirty="0" err="1"/>
              <a:t>Compliance</a:t>
            </a:r>
            <a:endParaRPr lang="nb-NO" sz="2550" b="1" dirty="0"/>
          </a:p>
          <a:p>
            <a:pPr lvl="1"/>
            <a:r>
              <a:rPr lang="nb-NO" sz="25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5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&amp; </a:t>
            </a:r>
            <a:r>
              <a:rPr lang="nb-NO" sz="25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5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(P)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standards </a:t>
            </a:r>
            <a:r>
              <a:rPr lang="nb-NO" sz="25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(IEC 62443, CRA) </a:t>
            </a:r>
            <a:r>
              <a:rPr lang="nb-NO" sz="25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(P)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nb-NO" sz="25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5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5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lifecycle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5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phases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5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(P)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</a:t>
            </a:r>
            <a:r>
              <a:rPr lang="nb-NO" sz="25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b-NO" sz="25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repeatable</a:t>
            </a:r>
            <a:r>
              <a:rPr lang="nb-NO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5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nb-NO" sz="2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b-NO" sz="2550" b="1" dirty="0"/>
              <a:t>Security </a:t>
            </a:r>
            <a:r>
              <a:rPr lang="nb-NO" sz="2550" b="1" dirty="0" err="1"/>
              <a:t>Coverage</a:t>
            </a:r>
            <a:r>
              <a:rPr lang="nb-NO" sz="2550" b="1" dirty="0"/>
              <a:t> &amp; </a:t>
            </a:r>
            <a:r>
              <a:rPr lang="nb-NO" sz="2550" b="1" dirty="0" err="1"/>
              <a:t>Modelling</a:t>
            </a:r>
            <a:endParaRPr lang="nb-NO" sz="2550" b="1" dirty="0"/>
          </a:p>
          <a:p>
            <a:pPr lvl="1"/>
            <a:r>
              <a:rPr lang="nb-NO" sz="2550" dirty="0" err="1"/>
              <a:t>Strengthen</a:t>
            </a:r>
            <a:r>
              <a:rPr lang="nb-NO" sz="2550" dirty="0"/>
              <a:t> overall </a:t>
            </a:r>
            <a:r>
              <a:rPr lang="nb-NO" sz="2550" dirty="0" err="1"/>
              <a:t>cybersecurity</a:t>
            </a:r>
            <a:r>
              <a:rPr lang="nb-NO" sz="2550" dirty="0"/>
              <a:t> </a:t>
            </a:r>
            <a:r>
              <a:rPr lang="nb-NO" sz="2550" dirty="0" err="1"/>
              <a:t>posture</a:t>
            </a:r>
            <a:r>
              <a:rPr lang="nb-NO" sz="2550" dirty="0"/>
              <a:t> </a:t>
            </a:r>
          </a:p>
          <a:p>
            <a:pPr lvl="1"/>
            <a:r>
              <a:rPr lang="nb-NO" sz="2550" dirty="0"/>
              <a:t>Cover </a:t>
            </a:r>
            <a:r>
              <a:rPr lang="nb-NO" sz="2550" dirty="0" err="1"/>
              <a:t>broader</a:t>
            </a:r>
            <a:r>
              <a:rPr lang="nb-NO" sz="2550" dirty="0"/>
              <a:t> </a:t>
            </a:r>
            <a:r>
              <a:rPr lang="nb-NO" sz="2550" dirty="0" err="1"/>
              <a:t>threats</a:t>
            </a:r>
            <a:r>
              <a:rPr lang="nb-NO" sz="2550" dirty="0"/>
              <a:t> (</a:t>
            </a:r>
            <a:r>
              <a:rPr lang="nb-NO" sz="2550" dirty="0" err="1"/>
              <a:t>incl</a:t>
            </a:r>
            <a:r>
              <a:rPr lang="nb-NO" sz="2550" dirty="0"/>
              <a:t>. non-</a:t>
            </a:r>
            <a:r>
              <a:rPr lang="nb-NO" sz="2550" dirty="0" err="1"/>
              <a:t>adversarial</a:t>
            </a:r>
            <a:r>
              <a:rPr lang="nb-NO" sz="2550" dirty="0"/>
              <a:t>) </a:t>
            </a:r>
          </a:p>
          <a:p>
            <a:pPr lvl="1"/>
            <a:r>
              <a:rPr lang="nb-NO" sz="2550" dirty="0"/>
              <a:t>Support </a:t>
            </a:r>
            <a:r>
              <a:rPr lang="nb-NO" sz="2550" dirty="0" err="1"/>
              <a:t>safety-critical</a:t>
            </a:r>
            <a:r>
              <a:rPr lang="nb-NO" sz="2550" dirty="0"/>
              <a:t> system </a:t>
            </a:r>
            <a:r>
              <a:rPr lang="nb-NO" sz="2550" dirty="0" err="1"/>
              <a:t>modelling</a:t>
            </a:r>
            <a:r>
              <a:rPr lang="nb-NO" sz="2550" dirty="0"/>
              <a:t> </a:t>
            </a:r>
            <a:r>
              <a:rPr lang="nb-NO" sz="2550" b="1" dirty="0"/>
              <a:t>(P)</a:t>
            </a:r>
            <a:r>
              <a:rPr lang="nb-NO" sz="2550" dirty="0"/>
              <a:t> </a:t>
            </a:r>
          </a:p>
          <a:p>
            <a:pPr lvl="1"/>
            <a:r>
              <a:rPr lang="nb-NO" sz="2550" dirty="0" err="1"/>
              <a:t>Expand</a:t>
            </a:r>
            <a:r>
              <a:rPr lang="nb-NO" sz="2550" dirty="0"/>
              <a:t> </a:t>
            </a:r>
            <a:r>
              <a:rPr lang="nb-NO" sz="2550" dirty="0" err="1"/>
              <a:t>mitigation</a:t>
            </a:r>
            <a:r>
              <a:rPr lang="nb-NO" sz="2550" dirty="0"/>
              <a:t> </a:t>
            </a:r>
            <a:r>
              <a:rPr lang="nb-NO" sz="2550" dirty="0" err="1"/>
              <a:t>coverage</a:t>
            </a:r>
            <a:r>
              <a:rPr lang="nb-NO" sz="2550" dirty="0"/>
              <a:t> </a:t>
            </a:r>
          </a:p>
          <a:p>
            <a:pPr lvl="1"/>
            <a:r>
              <a:rPr lang="nb-NO" sz="2550" dirty="0" err="1"/>
              <a:t>Include</a:t>
            </a:r>
            <a:r>
              <a:rPr lang="nb-NO" sz="2550" dirty="0"/>
              <a:t> </a:t>
            </a:r>
            <a:r>
              <a:rPr lang="nb-NO" sz="2550" dirty="0" err="1"/>
              <a:t>known</a:t>
            </a:r>
            <a:r>
              <a:rPr lang="nb-NO" sz="2550" dirty="0"/>
              <a:t> </a:t>
            </a:r>
            <a:r>
              <a:rPr lang="nb-NO" sz="2550" dirty="0" err="1"/>
              <a:t>vulnerabilities</a:t>
            </a:r>
            <a:r>
              <a:rPr lang="nb-NO" sz="2550" dirty="0"/>
              <a:t> </a:t>
            </a:r>
          </a:p>
          <a:p>
            <a:pPr lvl="1"/>
            <a:r>
              <a:rPr lang="nb-NO" sz="2550" dirty="0" err="1"/>
              <a:t>Integrate</a:t>
            </a:r>
            <a:r>
              <a:rPr lang="nb-NO" sz="2550" dirty="0"/>
              <a:t> CTI </a:t>
            </a:r>
            <a:r>
              <a:rPr lang="nb-NO" sz="2550" dirty="0" err="1"/>
              <a:t>sources</a:t>
            </a:r>
            <a:r>
              <a:rPr lang="nb-NO" sz="2550" dirty="0"/>
              <a:t> (e.g., ATT&amp;CK)</a:t>
            </a:r>
          </a:p>
          <a:p>
            <a:endParaRPr lang="nb-NO" sz="25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E890D-C45A-4DA5-71DF-41C126903E49}"/>
              </a:ext>
            </a:extLst>
          </p:cNvPr>
          <p:cNvSpPr txBox="1">
            <a:spLocks/>
          </p:cNvSpPr>
          <p:nvPr/>
        </p:nvSpPr>
        <p:spPr>
          <a:xfrm>
            <a:off x="9384030" y="3399518"/>
            <a:ext cx="7646670" cy="58659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50" b="1"/>
              <a:t>Usability &amp; Human Factors</a:t>
            </a:r>
          </a:p>
          <a:p>
            <a:pPr lvl="1"/>
            <a:r>
              <a:rPr lang="en-US" sz="2850"/>
              <a:t>Capture analyst knowledge &amp; experience </a:t>
            </a:r>
          </a:p>
          <a:p>
            <a:pPr lvl="1"/>
            <a:r>
              <a:rPr lang="en-US" sz="2850"/>
              <a:t>Enable collaboration &amp; participation </a:t>
            </a:r>
          </a:p>
          <a:p>
            <a:pPr lvl="1"/>
            <a:r>
              <a:rPr lang="en-US" sz="2850"/>
              <a:t>Provide clear documentation &amp; guidance</a:t>
            </a:r>
          </a:p>
          <a:p>
            <a:r>
              <a:rPr lang="en-US" sz="2850" b="1"/>
              <a:t>Technical &amp; Operational Features</a:t>
            </a:r>
          </a:p>
          <a:p>
            <a:pPr lvl="1"/>
            <a:r>
              <a:rPr lang="en-US" sz="2850"/>
              <a:t>Support flexible workflows (threat / vulnerability-driven) </a:t>
            </a:r>
          </a:p>
          <a:p>
            <a:pPr lvl="1"/>
            <a:r>
              <a:rPr lang="en-US" sz="2850"/>
              <a:t>Enable offline use + external updates </a:t>
            </a:r>
          </a:p>
          <a:p>
            <a:pPr lvl="1"/>
            <a:r>
              <a:rPr lang="en-US" sz="2850"/>
              <a:t>Integrate AI (with optional use) </a:t>
            </a:r>
          </a:p>
          <a:p>
            <a:pPr lvl="1"/>
            <a:r>
              <a:rPr lang="en-US" sz="2850"/>
              <a:t>Allow customization for different use cases</a:t>
            </a:r>
          </a:p>
          <a:p>
            <a:endParaRPr lang="en-US" sz="2850"/>
          </a:p>
          <a:p>
            <a:endParaRPr lang="en-US" sz="2850" dirty="0"/>
          </a:p>
        </p:txBody>
      </p:sp>
    </p:spTree>
    <p:extLst>
      <p:ext uri="{BB962C8B-B14F-4D97-AF65-F5344CB8AC3E}">
        <p14:creationId xmlns:p14="http://schemas.microsoft.com/office/powerpoint/2010/main" val="153089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FF3A9-75E6-EA51-3E22-9C820F600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AE9F3-31A3-5186-EFD7-43BCD36B3A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C6D44-7389-6D1C-423B-B90A5E699114}"/>
              </a:ext>
            </a:extLst>
          </p:cNvPr>
          <p:cNvSpPr/>
          <p:nvPr/>
        </p:nvSpPr>
        <p:spPr>
          <a:xfrm>
            <a:off x="1" y="0"/>
            <a:ext cx="18301058" cy="10287000"/>
          </a:xfrm>
          <a:prstGeom prst="rect">
            <a:avLst/>
          </a:prstGeom>
          <a:solidFill>
            <a:srgbClr val="0517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80F83-1B3D-57B1-6A60-9309EA665190}"/>
              </a:ext>
            </a:extLst>
          </p:cNvPr>
          <p:cNvSpPr txBox="1"/>
          <p:nvPr/>
        </p:nvSpPr>
        <p:spPr>
          <a:xfrm>
            <a:off x="3094703" y="2657056"/>
            <a:ext cx="11270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err="1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ThreatSpider</a:t>
            </a:r>
            <a:r>
              <a:rPr lang="en-US" sz="14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Overview</a:t>
            </a:r>
            <a:endParaRPr lang="en-US" sz="14400" b="1" dirty="0">
              <a:solidFill>
                <a:srgbClr val="73A1C1"/>
              </a:solidFill>
              <a:latin typeface="Sora" pitchFamily="2" charset="0"/>
              <a:cs typeface="Sora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634DC7-3696-1189-7FC4-6A0BA652D1D3}"/>
              </a:ext>
            </a:extLst>
          </p:cNvPr>
          <p:cNvCxnSpPr>
            <a:cxnSpLocks/>
          </p:cNvCxnSpPr>
          <p:nvPr/>
        </p:nvCxnSpPr>
        <p:spPr>
          <a:xfrm>
            <a:off x="13384422" y="9260717"/>
            <a:ext cx="40451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488452A-B483-F646-A944-EC90BFB14460}"/>
              </a:ext>
            </a:extLst>
          </p:cNvPr>
          <p:cNvSpPr/>
          <p:nvPr/>
        </p:nvSpPr>
        <p:spPr>
          <a:xfrm>
            <a:off x="969635" y="762920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90D1F3-761C-EE1A-0B6F-9ED45B9ADA2F}"/>
              </a:ext>
            </a:extLst>
          </p:cNvPr>
          <p:cNvSpPr/>
          <p:nvPr/>
        </p:nvSpPr>
        <p:spPr>
          <a:xfrm>
            <a:off x="749720" y="780239"/>
            <a:ext cx="325361" cy="32536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522784-2CC9-4ADE-F01B-29019877DA7D}"/>
              </a:ext>
            </a:extLst>
          </p:cNvPr>
          <p:cNvGrpSpPr/>
          <p:nvPr/>
        </p:nvGrpSpPr>
        <p:grpSpPr>
          <a:xfrm>
            <a:off x="12385745" y="9139306"/>
            <a:ext cx="599658" cy="242822"/>
            <a:chOff x="12284652" y="9089809"/>
            <a:chExt cx="844127" cy="3418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62C2F61-B545-1AF8-04B3-AA0A19D29C40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85525C-9703-E53E-7706-3B6D55B695A4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981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F209-8811-AE51-C316-FED342D3F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1C82F1-AD9D-B980-B5F1-F5AED5D40ABF}"/>
              </a:ext>
            </a:extLst>
          </p:cNvPr>
          <p:cNvSpPr/>
          <p:nvPr/>
        </p:nvSpPr>
        <p:spPr>
          <a:xfrm>
            <a:off x="-3" y="-56776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6B2FA-FC67-794B-6183-693CBEF8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441808"/>
            <a:ext cx="14843927" cy="1550504"/>
          </a:xfrm>
        </p:spPr>
        <p:txBody>
          <a:bodyPr>
            <a:normAutofit/>
          </a:bodyPr>
          <a:lstStyle/>
          <a:p>
            <a:r>
              <a:rPr lang="en-US" sz="4650" dirty="0" err="1">
                <a:solidFill>
                  <a:schemeClr val="bg1"/>
                </a:solidFill>
              </a:rPr>
              <a:t>ThreatSpider</a:t>
            </a:r>
            <a:r>
              <a:rPr lang="en-US" sz="4650" dirty="0">
                <a:solidFill>
                  <a:schemeClr val="bg1"/>
                </a:solidFill>
              </a:rPr>
              <a:t> as a component of </a:t>
            </a:r>
            <a:r>
              <a:rPr lang="en-US" sz="4650" dirty="0" err="1">
                <a:solidFill>
                  <a:schemeClr val="bg1"/>
                </a:solidFill>
              </a:rPr>
              <a:t>CertifAI</a:t>
            </a:r>
            <a:r>
              <a:rPr lang="en-US" sz="4650" dirty="0">
                <a:solidFill>
                  <a:schemeClr val="bg1"/>
                </a:solidFill>
              </a:rPr>
              <a:t> Risk Management Framework (RMF)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E7BBBB-649A-DDD1-C6F6-6714F46A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139" y="2357383"/>
            <a:ext cx="11921705" cy="55728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70016A-958A-1C4D-F0D6-74AF8570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943" y="7929617"/>
            <a:ext cx="12496095" cy="21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7CB2C-9866-6810-6F71-472AAA8EA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33256852-61E9-DB4F-1BA8-4E093BD0256A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DC459B-CE52-B924-42B3-E8415745B5BB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BB9BDC-22CD-DAA8-3C96-8B0392607CC6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ThreatSpider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Database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7F1E85-3A23-2585-0C3B-2CE1D86B8A40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D022EB-3691-EF21-4CFA-8C26BA26BD8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A8B961-A6CA-E864-50A0-1B4BA65F046B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AC5EB72-8F48-3A86-4D93-41CA5FCC1FF1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CE1E60A-07A9-C263-7538-8D2E83ED58BC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9913B9C-9899-DD72-87EE-09012E737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40" y="2630483"/>
            <a:ext cx="7596822" cy="58751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24E651-4077-49CC-C47E-9F3DE174C8D2}"/>
              </a:ext>
            </a:extLst>
          </p:cNvPr>
          <p:cNvSpPr txBox="1"/>
          <p:nvPr/>
        </p:nvSpPr>
        <p:spPr>
          <a:xfrm>
            <a:off x="850063" y="2630483"/>
            <a:ext cx="85354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Abstracts the description </a:t>
            </a:r>
            <a:r>
              <a:rPr lang="en-US" sz="3200" dirty="0"/>
              <a:t>of components, systems, threats, vulnerabilities, mitigations, requirements, the relationship between them in addition to supporting threat modelling and risk assessment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Consists of </a:t>
            </a:r>
            <a:r>
              <a:rPr lang="en-US" sz="3200" b="1" dirty="0"/>
              <a:t>+67 interconnected tables</a:t>
            </a:r>
            <a:r>
              <a:rPr lang="en-US" sz="3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Defined in </a:t>
            </a:r>
            <a:r>
              <a:rPr lang="en-US" sz="3200" b="1" dirty="0"/>
              <a:t>D5.5</a:t>
            </a:r>
            <a:r>
              <a:rPr lang="en-US" sz="3200" dirty="0"/>
              <a:t> and expanded in </a:t>
            </a:r>
            <a:r>
              <a:rPr lang="en-US" sz="3200" b="1" dirty="0"/>
              <a:t>D5.10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Implemented in </a:t>
            </a:r>
            <a:r>
              <a:rPr lang="en-US" sz="3200" b="1" dirty="0"/>
              <a:t>MySQL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64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9C4B6-4667-FE5F-D7B2-BFD907BA0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0603B720-7CDC-A95F-86B0-66F02DC5C5C2}"/>
              </a:ext>
            </a:extLst>
          </p:cNvPr>
          <p:cNvSpPr>
            <a:spLocks/>
          </p:cNvSpPr>
          <p:nvPr/>
        </p:nvSpPr>
        <p:spPr bwMode="auto">
          <a:xfrm>
            <a:off x="17449418" y="9510149"/>
            <a:ext cx="243914" cy="243914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>
              <a:solidFill>
                <a:srgbClr val="0583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925C4-2F4B-498D-F174-7266EF4CBD0C}"/>
              </a:ext>
            </a:extLst>
          </p:cNvPr>
          <p:cNvSpPr/>
          <p:nvPr/>
        </p:nvSpPr>
        <p:spPr>
          <a:xfrm>
            <a:off x="0" y="1649"/>
            <a:ext cx="18287997" cy="2363933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617782-E876-E79D-64D4-5E63E291583D}"/>
              </a:ext>
            </a:extLst>
          </p:cNvPr>
          <p:cNvSpPr txBox="1"/>
          <p:nvPr/>
        </p:nvSpPr>
        <p:spPr>
          <a:xfrm>
            <a:off x="768475" y="525318"/>
            <a:ext cx="15066035" cy="131659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defRPr sz="4400" b="1" spc="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CTI-FETCHER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82A039-F9F8-55D4-561B-D7837FF37D22}"/>
              </a:ext>
            </a:extLst>
          </p:cNvPr>
          <p:cNvGrpSpPr/>
          <p:nvPr/>
        </p:nvGrpSpPr>
        <p:grpSpPr>
          <a:xfrm>
            <a:off x="17404229" y="-6717"/>
            <a:ext cx="224168" cy="5012072"/>
            <a:chOff x="428112" y="-1"/>
            <a:chExt cx="224168" cy="50120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A91E2A-3849-7909-1B54-CB6C23F4517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3186A6-46A5-C958-9626-45B9F987ED19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63D52CE-89E2-39DA-9240-82DE285D69EA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D943986-74A8-1E78-1E31-980FB5095A35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DC4FA815-238A-AD56-AC91-83A49BDAA3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 bwMode="auto">
          <a:xfrm>
            <a:off x="1123064" y="2889251"/>
            <a:ext cx="16041868" cy="4659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5E485-24FA-E18D-6950-966869BF1496}"/>
              </a:ext>
            </a:extLst>
          </p:cNvPr>
          <p:cNvSpPr txBox="1"/>
          <p:nvPr/>
        </p:nvSpPr>
        <p:spPr>
          <a:xfrm>
            <a:off x="768475" y="7760401"/>
            <a:ext cx="163964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spc="40" dirty="0"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Times New Roman (Textkörper CS)"/>
              </a:rPr>
              <a:t>a CLI tool that continuously ingests cyber-threat intelligence and updates the </a:t>
            </a:r>
            <a:r>
              <a:rPr lang="en-GB" sz="2400" spc="40" dirty="0" err="1">
                <a:latin typeface="Arial Nova Light" panose="020B0304020202020204" pitchFamily="34" charset="0"/>
                <a:ea typeface="Arial Nova Light" panose="020B0304020202020204" pitchFamily="34" charset="0"/>
                <a:cs typeface="Times New Roman (Textkörper CS)"/>
              </a:rPr>
              <a:t>ThreatSpider</a:t>
            </a:r>
            <a:r>
              <a:rPr lang="en-GB" sz="2400" spc="40" dirty="0">
                <a:latin typeface="Arial Nova Light" panose="020B0304020202020204" pitchFamily="34" charset="0"/>
                <a:ea typeface="Arial Nova Light" panose="020B0304020202020204" pitchFamily="34" charset="0"/>
                <a:cs typeface="Times New Roman (Textkörper CS)"/>
              </a:rPr>
              <a:t> database </a:t>
            </a:r>
            <a:r>
              <a:rPr lang="en-GB" sz="2400" spc="40" dirty="0"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Times New Roman (Textkörper CS)"/>
              </a:rPr>
              <a:t>tables. It currently pulls from ATT&amp;CK (Enterprise, ICS, Mobile), ATLAS (ML/AI components), EMB3D (embedded systems), and CAPEC (software), ensuring broad coverage across technology domains.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222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C13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d02bda-57c9-46d3-b9c0-15157290f682">
      <Terms xmlns="http://schemas.microsoft.com/office/infopath/2007/PartnerControls"/>
    </lcf76f155ced4ddcb4097134ff3c332f>
    <TaxCatchAll xmlns="f2988309-6305-4f71-8edc-f27d51afaa9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24A46AE469742996514FF324E941F" ma:contentTypeVersion="13" ma:contentTypeDescription="Create a new document." ma:contentTypeScope="" ma:versionID="8effc524d7dc8f5fe37ff8ad216b1e1b">
  <xsd:schema xmlns:xsd="http://www.w3.org/2001/XMLSchema" xmlns:xs="http://www.w3.org/2001/XMLSchema" xmlns:p="http://schemas.microsoft.com/office/2006/metadata/properties" xmlns:ns2="b8d02bda-57c9-46d3-b9c0-15157290f682" xmlns:ns3="f2988309-6305-4f71-8edc-f27d51afaa97" targetNamespace="http://schemas.microsoft.com/office/2006/metadata/properties" ma:root="true" ma:fieldsID="b9add1867c5c1dc5b0417eb84a78c8a2" ns2:_="" ns3:_="">
    <xsd:import namespace="b8d02bda-57c9-46d3-b9c0-15157290f682"/>
    <xsd:import namespace="f2988309-6305-4f71-8edc-f27d51afaa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02bda-57c9-46d3-b9c0-15157290f6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88309-6305-4f71-8edc-f27d51afaa9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ccb626-04df-4362-9f8d-468bd5950129}" ma:internalName="TaxCatchAll" ma:showField="CatchAllData" ma:web="f2988309-6305-4f71-8edc-f27d51afaa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05E85A-16FA-4AD5-8405-51EEDFC545A6}">
  <ds:schemaRefs>
    <ds:schemaRef ds:uri="http://schemas.microsoft.com/office/2006/metadata/properties"/>
    <ds:schemaRef ds:uri="http://www.w3.org/2000/xmlns/"/>
    <ds:schemaRef ds:uri="b8d02bda-57c9-46d3-b9c0-15157290f682"/>
    <ds:schemaRef ds:uri="http://schemas.microsoft.com/office/infopath/2007/PartnerControls"/>
    <ds:schemaRef ds:uri="f2988309-6305-4f71-8edc-f27d51afaa97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BFAB33A8-D69F-4A31-A7BC-60F64C301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749A14-D2EA-40C7-924C-0C3267A8BB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8d02bda-57c9-46d3-b9c0-15157290f682"/>
    <ds:schemaRef ds:uri="f2988309-6305-4f71-8edc-f27d51afaa9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1029</Words>
  <Application>Microsoft Office PowerPoint</Application>
  <PresentationFormat>Custom</PresentationFormat>
  <Paragraphs>189</Paragraphs>
  <Slides>33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Nova Light</vt:lpstr>
      <vt:lpstr>Calibri</vt:lpstr>
      <vt:lpstr>Calibri Light</vt:lpstr>
      <vt:lpstr>Sora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ThreatSpider as a component of CertifAI Risk Management Framework (RMF)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Ahmed Walid Amro</cp:lastModifiedBy>
  <cp:revision>131</cp:revision>
  <dcterms:created xsi:type="dcterms:W3CDTF">2023-07-27T02:15:19Z</dcterms:created>
  <dcterms:modified xsi:type="dcterms:W3CDTF">2026-06-10T10:04:14Z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0x0101009E824A46AE469742996514FF324E941F</vt:lpwstr>
  </property>
  <property fmtid="{D5CDD505-2E9C-101B-9397-08002B2CF9AE}" pid="3" name="MediaServiceImageTags">
    <vt:lpwstr/>
  </property>
</Properties>
</file>