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4"/>
  </p:sldMasterIdLst>
  <p:notesMasterIdLst>
    <p:notesMasterId r:id="rId30"/>
  </p:notesMasterIdLst>
  <p:sldIdLst>
    <p:sldId id="256" r:id="rId5"/>
    <p:sldId id="1922" r:id="rId6"/>
    <p:sldId id="1958" r:id="rId7"/>
    <p:sldId id="1929" r:id="rId8"/>
    <p:sldId id="1930" r:id="rId9"/>
    <p:sldId id="1931" r:id="rId10"/>
    <p:sldId id="1944" r:id="rId11"/>
    <p:sldId id="1934" r:id="rId12"/>
    <p:sldId id="1935" r:id="rId13"/>
    <p:sldId id="1966" r:id="rId14"/>
    <p:sldId id="1965" r:id="rId15"/>
    <p:sldId id="1951" r:id="rId16"/>
    <p:sldId id="1936" r:id="rId17"/>
    <p:sldId id="1939" r:id="rId18"/>
    <p:sldId id="1937" r:id="rId19"/>
    <p:sldId id="1967" r:id="rId20"/>
    <p:sldId id="1957" r:id="rId21"/>
    <p:sldId id="1947" r:id="rId22"/>
    <p:sldId id="1961" r:id="rId23"/>
    <p:sldId id="1953" r:id="rId24"/>
    <p:sldId id="1955" r:id="rId25"/>
    <p:sldId id="1963" r:id="rId26"/>
    <p:sldId id="1964" r:id="rId27"/>
    <p:sldId id="1916" r:id="rId28"/>
    <p:sldId id="1941" r:id="rId29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 Slide" id="{FF8688BE-7658-41B9-852A-6D128DBA5E5F}">
          <p14:sldIdLst>
            <p14:sldId id="256"/>
            <p14:sldId id="1922"/>
            <p14:sldId id="1958"/>
            <p14:sldId id="1929"/>
            <p14:sldId id="1930"/>
            <p14:sldId id="1931"/>
            <p14:sldId id="1944"/>
          </p14:sldIdLst>
        </p14:section>
        <p14:section name="Part 2: Framework as a whole" id="{EA016133-756D-8344-A184-3A298BDED2FA}">
          <p14:sldIdLst>
            <p14:sldId id="1934"/>
            <p14:sldId id="1935"/>
            <p14:sldId id="1966"/>
            <p14:sldId id="1965"/>
            <p14:sldId id="1951"/>
            <p14:sldId id="1936"/>
            <p14:sldId id="1939"/>
            <p14:sldId id="1937"/>
            <p14:sldId id="1967"/>
            <p14:sldId id="1957"/>
            <p14:sldId id="1947"/>
            <p14:sldId id="1961"/>
            <p14:sldId id="1953"/>
            <p14:sldId id="1955"/>
            <p14:sldId id="1963"/>
            <p14:sldId id="1964"/>
            <p14:sldId id="1916"/>
            <p14:sldId id="1941"/>
          </p14:sldIdLst>
        </p14:section>
        <p14:section name="About Us" id="{95D0C2E9-A678-4D36-AEEF-2D37CBAACD39}">
          <p14:sldIdLst/>
        </p14:section>
        <p14:section name="Team" id="{7834DA56-6DE1-4AE4-88EC-E91EFBA5EE0A}">
          <p14:sldIdLst/>
        </p14:section>
        <p14:section name="Service" id="{5C644A0E-061F-404E-BAB4-D0DD40771690}">
          <p14:sldIdLst/>
        </p14:section>
        <p14:section name="Break Slide" id="{30779DA6-2A83-4E06-AC15-67A00C9E0F57}">
          <p14:sldIdLst/>
        </p14:section>
        <p14:section name="Portfolio" id="{3DA61725-C066-48D9-94AA-3DDD7FF1C176}">
          <p14:sldIdLst/>
        </p14:section>
        <p14:section name="Mockup Device" id="{B6690A5A-86E5-44D3-876D-E679D232ADD4}">
          <p14:sldIdLst/>
        </p14:section>
        <p14:section name="Infographic" id="{7F384EA0-8D90-4638-B988-F7D13208A82F}">
          <p14:sldIdLst/>
        </p14:section>
        <p14:section name="Pricing Table" id="{78FDA877-693D-4043-8B17-A7F2FAB49F38}">
          <p14:sldIdLst/>
        </p14:section>
        <p14:section name="Contact Us" id="{1DBFAEF4-3514-493B-9653-1ED833986C85}">
          <p14:sldIdLst/>
        </p14:section>
        <p14:section name="Ending Slide" id="{AB3C2A68-A5FA-419B-BD13-2C18A4F5A1F2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173D"/>
    <a:srgbClr val="73A1C1"/>
    <a:srgbClr val="F2FCFE"/>
    <a:srgbClr val="68C6F9"/>
    <a:srgbClr val="0C134F"/>
    <a:srgbClr val="130048"/>
    <a:srgbClr val="150050"/>
    <a:srgbClr val="3A0CA3"/>
    <a:srgbClr val="7209B7"/>
    <a:srgbClr val="E8F7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51"/>
    <p:restoredTop sz="94658"/>
  </p:normalViewPr>
  <p:slideViewPr>
    <p:cSldViewPr snapToGrid="0">
      <p:cViewPr varScale="1">
        <p:scale>
          <a:sx n="80" d="100"/>
          <a:sy n="80" d="100"/>
        </p:scale>
        <p:origin x="52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ias Marin, Jose" userId="90837272-4119-4fc3-bd91-d77c2e6edbfd" providerId="ADAL" clId="{01AAF062-34EA-4D0D-85C1-491A6EE622F0}"/>
    <pc:docChg chg="undo custSel modSld">
      <pc:chgData name="Arias Marin, Jose" userId="90837272-4119-4fc3-bd91-d77c2e6edbfd" providerId="ADAL" clId="{01AAF062-34EA-4D0D-85C1-491A6EE622F0}" dt="2025-02-05T12:47:53.473" v="6" actId="1076"/>
      <pc:docMkLst>
        <pc:docMk/>
      </pc:docMkLst>
      <pc:sldChg chg="modSp mod">
        <pc:chgData name="Arias Marin, Jose" userId="90837272-4119-4fc3-bd91-d77c2e6edbfd" providerId="ADAL" clId="{01AAF062-34EA-4D0D-85C1-491A6EE622F0}" dt="2025-02-05T12:47:53.473" v="6" actId="1076"/>
        <pc:sldMkLst>
          <pc:docMk/>
          <pc:sldMk cId="3532018011" sldId="308"/>
        </pc:sldMkLst>
        <pc:spChg chg="mod">
          <ac:chgData name="Arias Marin, Jose" userId="90837272-4119-4fc3-bd91-d77c2e6edbfd" providerId="ADAL" clId="{01AAF062-34EA-4D0D-85C1-491A6EE622F0}" dt="2025-02-05T12:47:38.115" v="5" actId="1076"/>
          <ac:spMkLst>
            <pc:docMk/>
            <pc:sldMk cId="3532018011" sldId="308"/>
            <ac:spMk id="10" creationId="{2FE6FEE8-DC07-4A86-B33A-8AC8EFEC8504}"/>
          </ac:spMkLst>
        </pc:spChg>
        <pc:grpChg chg="mod">
          <ac:chgData name="Arias Marin, Jose" userId="90837272-4119-4fc3-bd91-d77c2e6edbfd" providerId="ADAL" clId="{01AAF062-34EA-4D0D-85C1-491A6EE622F0}" dt="2025-02-05T12:47:53.473" v="6" actId="1076"/>
          <ac:grpSpMkLst>
            <pc:docMk/>
            <pc:sldMk cId="3532018011" sldId="308"/>
            <ac:grpSpMk id="47" creationId="{4F97034E-4E5B-4413-999B-6189DABD8784}"/>
          </ac:grpSpMkLst>
        </pc:grpChg>
      </pc:sldChg>
    </pc:docChg>
  </pc:docChgLst>
  <pc:docChgLst>
    <pc:chgData name="Pedro Tito Macias" userId="c54af557-642d-4184-a4d4-af2789fd0ba6" providerId="ADAL" clId="{18B663F9-D579-4B0E-95E4-D4A6B2248693}"/>
    <pc:docChg chg="undo custSel modSld">
      <pc:chgData name="Pedro Tito Macias" userId="c54af557-642d-4184-a4d4-af2789fd0ba6" providerId="ADAL" clId="{18B663F9-D579-4B0E-95E4-D4A6B2248693}" dt="2025-02-10T09:54:38.095" v="2" actId="1076"/>
      <pc:docMkLst>
        <pc:docMk/>
      </pc:docMkLst>
      <pc:sldChg chg="modSp mod">
        <pc:chgData name="Pedro Tito Macias" userId="c54af557-642d-4184-a4d4-af2789fd0ba6" providerId="ADAL" clId="{18B663F9-D579-4B0E-95E4-D4A6B2248693}" dt="2025-02-10T09:54:38.095" v="2" actId="1076"/>
        <pc:sldMkLst>
          <pc:docMk/>
          <pc:sldMk cId="1854228994" sldId="305"/>
        </pc:sldMkLst>
        <pc:spChg chg="mod">
          <ac:chgData name="Pedro Tito Macias" userId="c54af557-642d-4184-a4d4-af2789fd0ba6" providerId="ADAL" clId="{18B663F9-D579-4B0E-95E4-D4A6B2248693}" dt="2025-02-10T09:54:38.095" v="2" actId="1076"/>
          <ac:spMkLst>
            <pc:docMk/>
            <pc:sldMk cId="1854228994" sldId="305"/>
            <ac:spMk id="56" creationId="{C7858179-A2A3-49BE-A2C2-0F1E75D895EE}"/>
          </ac:spMkLst>
        </pc:spChg>
        <pc:spChg chg="mod">
          <ac:chgData name="Pedro Tito Macias" userId="c54af557-642d-4184-a4d4-af2789fd0ba6" providerId="ADAL" clId="{18B663F9-D579-4B0E-95E4-D4A6B2248693}" dt="2025-02-05T15:57:27.104" v="0" actId="1076"/>
          <ac:spMkLst>
            <pc:docMk/>
            <pc:sldMk cId="1854228994" sldId="305"/>
            <ac:spMk id="1250" creationId="{00000000-0000-0000-0000-000000000000}"/>
          </ac:spMkLst>
        </pc:spChg>
      </pc:sldChg>
    </pc:docChg>
  </pc:docChgLst>
  <pc:docChgLst>
    <pc:chgData name="Maria Maslioukova" userId="S::maria.maslioukova_catalink.eu#ext#@tecnalia365.onmicrosoft.com::1e2bf9bc-1895-4773-8549-e5b9de79efcb" providerId="AD" clId="Web-{F32AD163-F4A6-A879-7F93-933661D21E93}"/>
    <pc:docChg chg="addSld delSld modSld modSection">
      <pc:chgData name="Maria Maslioukova" userId="S::maria.maslioukova_catalink.eu#ext#@tecnalia365.onmicrosoft.com::1e2bf9bc-1895-4773-8549-e5b9de79efcb" providerId="AD" clId="Web-{F32AD163-F4A6-A879-7F93-933661D21E93}" dt="2025-01-29T14:32:45.552" v="33"/>
      <pc:docMkLst>
        <pc:docMk/>
      </pc:docMkLst>
      <pc:sldChg chg="modSp mod modShow">
        <pc:chgData name="Maria Maslioukova" userId="S::maria.maslioukova_catalink.eu#ext#@tecnalia365.onmicrosoft.com::1e2bf9bc-1895-4773-8549-e5b9de79efcb" providerId="AD" clId="Web-{F32AD163-F4A6-A879-7F93-933661D21E93}" dt="2025-01-29T14:32:30.739" v="20"/>
        <pc:sldMkLst>
          <pc:docMk/>
          <pc:sldMk cId="1958247696" sldId="256"/>
        </pc:sldMkLst>
        <pc:grpChg chg="mod">
          <ac:chgData name="Maria Maslioukova" userId="S::maria.maslioukova_catalink.eu#ext#@tecnalia365.onmicrosoft.com::1e2bf9bc-1895-4773-8549-e5b9de79efcb" providerId="AD" clId="Web-{F32AD163-F4A6-A879-7F93-933661D21E93}" dt="2025-01-29T14:29:58.500" v="1" actId="1076"/>
          <ac:grpSpMkLst>
            <pc:docMk/>
            <pc:sldMk cId="1958247696" sldId="256"/>
            <ac:grpSpMk id="57" creationId="{7E3CDE87-AD40-B0DC-E195-6927A80D90DA}"/>
          </ac:grpSpMkLst>
        </pc:grpChg>
      </pc:sldChg>
      <pc:sldChg chg="addSp delSp modSp add del replId">
        <pc:chgData name="Maria Maslioukova" userId="S::maria.maslioukova_catalink.eu#ext#@tecnalia365.onmicrosoft.com::1e2bf9bc-1895-4773-8549-e5b9de79efcb" providerId="AD" clId="Web-{F32AD163-F4A6-A879-7F93-933661D21E93}" dt="2025-01-29T14:32:45.552" v="33"/>
        <pc:sldMkLst>
          <pc:docMk/>
          <pc:sldMk cId="2603227839" sldId="1922"/>
        </pc:sldMkLst>
        <pc:spChg chg="add del mod">
          <ac:chgData name="Maria Maslioukova" userId="S::maria.maslioukova_catalink.eu#ext#@tecnalia365.onmicrosoft.com::1e2bf9bc-1895-4773-8549-e5b9de79efcb" providerId="AD" clId="Web-{F32AD163-F4A6-A879-7F93-933661D21E93}" dt="2025-01-29T14:32:40.724" v="29"/>
          <ac:spMkLst>
            <pc:docMk/>
            <pc:sldMk cId="2603227839" sldId="1922"/>
            <ac:spMk id="2" creationId="{746DF25A-DBF1-DED9-5B14-72D8FC4BA20F}"/>
          </ac:spMkLst>
        </pc:spChg>
        <pc:spChg chg="mod">
          <ac:chgData name="Maria Maslioukova" userId="S::maria.maslioukova_catalink.eu#ext#@tecnalia365.onmicrosoft.com::1e2bf9bc-1895-4773-8549-e5b9de79efcb" providerId="AD" clId="Web-{F32AD163-F4A6-A879-7F93-933661D21E93}" dt="2025-01-29T14:32:42.818" v="31" actId="20577"/>
          <ac:spMkLst>
            <pc:docMk/>
            <pc:sldMk cId="2603227839" sldId="1922"/>
            <ac:spMk id="8" creationId="{F70D3C42-4260-4BCF-B247-E1C20489D19D}"/>
          </ac:spMkLst>
        </pc:spChg>
        <pc:grpChg chg="mod ord">
          <ac:chgData name="Maria Maslioukova" userId="S::maria.maslioukova_catalink.eu#ext#@tecnalia365.onmicrosoft.com::1e2bf9bc-1895-4773-8549-e5b9de79efcb" providerId="AD" clId="Web-{F32AD163-F4A6-A879-7F93-933661D21E93}" dt="2025-01-29T14:32:44.256" v="32" actId="14100"/>
          <ac:grpSpMkLst>
            <pc:docMk/>
            <pc:sldMk cId="2603227839" sldId="1922"/>
            <ac:grpSpMk id="57" creationId="{E10C42FF-49C2-1C67-C4F0-B621791C40B2}"/>
          </ac:grpSpMkLst>
        </pc:gr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5A4BEB-4D0C-41FB-A1D3-157A963A497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D236FEA-CE08-49E7-A7E8-B4CCF5E8636A}">
      <dgm:prSet phldrT="[Text]" custT="1"/>
      <dgm:spPr/>
      <dgm:t>
        <a:bodyPr/>
        <a:lstStyle/>
        <a:p>
          <a:r>
            <a:rPr lang="en-US" sz="2800" b="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OB1: Reduce the time and effort of (re-) certification and (re-) assurance using AI</a:t>
          </a:r>
          <a:endParaRPr lang="en-GB" sz="2800" dirty="0">
            <a:solidFill>
              <a:schemeClr val="bg1"/>
            </a:solidFill>
            <a:latin typeface="+mn-lt"/>
            <a:cs typeface="Arial" panose="020B0604020202020204" pitchFamily="34" charset="0"/>
          </a:endParaRPr>
        </a:p>
      </dgm:t>
    </dgm:pt>
    <dgm:pt modelId="{EC9218D7-5F28-4E81-B89B-E18C2F2422EA}" type="parTrans" cxnId="{D40B7056-03C0-4700-A63C-5981105B473A}">
      <dgm:prSet/>
      <dgm:spPr/>
      <dgm:t>
        <a:bodyPr/>
        <a:lstStyle/>
        <a:p>
          <a:endParaRPr lang="en-GB"/>
        </a:p>
      </dgm:t>
    </dgm:pt>
    <dgm:pt modelId="{5299BF11-3737-47B5-ACAB-E50395C34F5E}" type="sibTrans" cxnId="{D40B7056-03C0-4700-A63C-5981105B473A}">
      <dgm:prSet/>
      <dgm:spPr/>
      <dgm:t>
        <a:bodyPr/>
        <a:lstStyle/>
        <a:p>
          <a:endParaRPr lang="en-GB"/>
        </a:p>
      </dgm:t>
    </dgm:pt>
    <dgm:pt modelId="{134BEAF1-F2AB-4352-9CDB-A610956B972B}">
      <dgm:prSet custT="1"/>
      <dgm:spPr/>
      <dgm:t>
        <a:bodyPr/>
        <a:lstStyle/>
        <a:p>
          <a:r>
            <a:rPr lang="es-ES" sz="2800" b="0" i="0" u="none" strike="noStrike" dirty="0">
              <a:solidFill>
                <a:schemeClr val="bg1"/>
              </a:solidFill>
              <a:effectLst/>
              <a:latin typeface="+mn-lt"/>
            </a:rPr>
            <a:t>OB2: </a:t>
          </a:r>
          <a:r>
            <a:rPr lang="es-ES" sz="2800" b="0" i="0" u="none" strike="noStrike" dirty="0" err="1">
              <a:solidFill>
                <a:schemeClr val="bg1"/>
              </a:solidFill>
              <a:effectLst/>
              <a:latin typeface="+mn-lt"/>
            </a:rPr>
            <a:t>Improve</a:t>
          </a:r>
          <a:r>
            <a:rPr lang="es-ES" sz="2800" b="0" i="0" u="none" strike="noStrike" dirty="0">
              <a:solidFill>
                <a:schemeClr val="bg1"/>
              </a:solidFill>
              <a:effectLst/>
              <a:latin typeface="+mn-lt"/>
            </a:rPr>
            <a:t> </a:t>
          </a:r>
          <a:r>
            <a:rPr lang="es-ES" sz="2800" b="0" i="0" u="none" strike="noStrike" dirty="0" err="1">
              <a:solidFill>
                <a:schemeClr val="bg1"/>
              </a:solidFill>
              <a:effectLst/>
              <a:latin typeface="+mn-lt"/>
            </a:rPr>
            <a:t>assurance</a:t>
          </a:r>
          <a:r>
            <a:rPr lang="es-ES" sz="2800" b="0" i="0" u="none" strike="noStrike" dirty="0">
              <a:solidFill>
                <a:schemeClr val="bg1"/>
              </a:solidFill>
              <a:effectLst/>
              <a:latin typeface="+mn-lt"/>
            </a:rPr>
            <a:t> </a:t>
          </a:r>
          <a:r>
            <a:rPr lang="es-ES" sz="2800" b="0" i="0" u="none" strike="noStrike" dirty="0" err="1">
              <a:solidFill>
                <a:schemeClr val="bg1"/>
              </a:solidFill>
              <a:effectLst/>
              <a:latin typeface="+mn-lt"/>
            </a:rPr>
            <a:t>evidence</a:t>
          </a:r>
          <a:r>
            <a:rPr lang="es-ES" sz="2800" b="0" i="0" u="none" strike="noStrike" dirty="0">
              <a:solidFill>
                <a:schemeClr val="bg1"/>
              </a:solidFill>
              <a:effectLst/>
              <a:latin typeface="+mn-lt"/>
            </a:rPr>
            <a:t> </a:t>
          </a:r>
          <a:r>
            <a:rPr lang="es-ES" sz="2800" b="0" i="0" u="none" strike="noStrike" dirty="0" err="1">
              <a:solidFill>
                <a:schemeClr val="bg1"/>
              </a:solidFill>
              <a:effectLst/>
              <a:latin typeface="+mn-lt"/>
            </a:rPr>
            <a:t>correlation</a:t>
          </a:r>
          <a:r>
            <a:rPr lang="es-ES" sz="2800" b="0" i="0" u="none" strike="noStrike" dirty="0">
              <a:solidFill>
                <a:schemeClr val="bg1"/>
              </a:solidFill>
              <a:effectLst/>
              <a:latin typeface="+mn-lt"/>
            </a:rPr>
            <a:t> </a:t>
          </a:r>
          <a:r>
            <a:rPr lang="es-ES" sz="2800" b="0" i="0" u="none" strike="noStrike" dirty="0" err="1">
              <a:solidFill>
                <a:schemeClr val="bg1"/>
              </a:solidFill>
              <a:effectLst/>
              <a:latin typeface="+mn-lt"/>
            </a:rPr>
            <a:t>for</a:t>
          </a:r>
          <a:r>
            <a:rPr lang="es-ES" sz="2800" b="0" i="0" u="none" strike="noStrike" dirty="0">
              <a:solidFill>
                <a:schemeClr val="bg1"/>
              </a:solidFill>
              <a:effectLst/>
              <a:latin typeface="+mn-lt"/>
            </a:rPr>
            <a:t> </a:t>
          </a:r>
          <a:r>
            <a:rPr lang="es-ES" sz="2800" b="0" i="0" u="none" strike="noStrike" dirty="0" err="1">
              <a:solidFill>
                <a:schemeClr val="bg1"/>
              </a:solidFill>
              <a:effectLst/>
              <a:latin typeface="+mn-lt"/>
            </a:rPr>
            <a:t>cost-effective</a:t>
          </a:r>
          <a:r>
            <a:rPr lang="es-ES" sz="2800" b="0" i="0" u="none" strike="noStrike" dirty="0">
              <a:solidFill>
                <a:schemeClr val="bg1"/>
              </a:solidFill>
              <a:effectLst/>
              <a:latin typeface="+mn-lt"/>
            </a:rPr>
            <a:t> </a:t>
          </a:r>
          <a:r>
            <a:rPr lang="es-ES" sz="2800" b="0" i="0" u="none" strike="noStrike" dirty="0" err="1">
              <a:solidFill>
                <a:schemeClr val="bg1"/>
              </a:solidFill>
              <a:effectLst/>
              <a:latin typeface="+mn-lt"/>
            </a:rPr>
            <a:t>re-certification</a:t>
          </a:r>
          <a:endParaRPr lang="en-GB" sz="2800" b="0" i="0" u="none" strike="noStrike" dirty="0">
            <a:solidFill>
              <a:schemeClr val="bg1"/>
            </a:solidFill>
            <a:effectLst/>
            <a:latin typeface="+mn-lt"/>
          </a:endParaRPr>
        </a:p>
      </dgm:t>
    </dgm:pt>
    <dgm:pt modelId="{F2241838-D318-429B-94B9-6DF22F3E7D0F}" type="parTrans" cxnId="{37D796D6-9717-416A-9DFC-00B08EBAC9CF}">
      <dgm:prSet/>
      <dgm:spPr/>
      <dgm:t>
        <a:bodyPr/>
        <a:lstStyle/>
        <a:p>
          <a:endParaRPr lang="en-GB"/>
        </a:p>
      </dgm:t>
    </dgm:pt>
    <dgm:pt modelId="{B6C88DB8-DB37-49C4-9AA7-187EC7A3D765}" type="sibTrans" cxnId="{37D796D6-9717-416A-9DFC-00B08EBAC9CF}">
      <dgm:prSet/>
      <dgm:spPr/>
      <dgm:t>
        <a:bodyPr/>
        <a:lstStyle/>
        <a:p>
          <a:endParaRPr lang="en-GB"/>
        </a:p>
      </dgm:t>
    </dgm:pt>
    <dgm:pt modelId="{717E2C0A-AC70-4DEF-9BCA-BDA8081B018C}">
      <dgm:prSet custT="1"/>
      <dgm:spPr/>
      <dgm:t>
        <a:bodyPr/>
        <a:lstStyle/>
        <a:p>
          <a:r>
            <a:rPr lang="en-US" sz="2800" b="0" i="0" u="none" strike="noStrike" dirty="0">
              <a:solidFill>
                <a:schemeClr val="bg1"/>
              </a:solidFill>
              <a:effectLst/>
              <a:latin typeface="+mn-lt"/>
            </a:rPr>
            <a:t>OB3: Reduce the effort of testing by implementing AI-based test case selection and formal methods</a:t>
          </a:r>
          <a:endParaRPr lang="en-GB" sz="2800" b="0" i="0" u="none" strike="noStrike" dirty="0">
            <a:solidFill>
              <a:schemeClr val="bg1"/>
            </a:solidFill>
            <a:effectLst/>
            <a:latin typeface="+mn-lt"/>
          </a:endParaRPr>
        </a:p>
      </dgm:t>
    </dgm:pt>
    <dgm:pt modelId="{50E02B62-51A0-483A-80CF-B5F32E0B8595}" type="parTrans" cxnId="{25A94B6D-CBA8-48F3-8ADB-75926FBAD02C}">
      <dgm:prSet/>
      <dgm:spPr/>
      <dgm:t>
        <a:bodyPr/>
        <a:lstStyle/>
        <a:p>
          <a:endParaRPr lang="en-GB"/>
        </a:p>
      </dgm:t>
    </dgm:pt>
    <dgm:pt modelId="{92C7AC02-CD38-4ECD-AC6B-6792B493C4D1}" type="sibTrans" cxnId="{25A94B6D-CBA8-48F3-8ADB-75926FBAD02C}">
      <dgm:prSet/>
      <dgm:spPr/>
      <dgm:t>
        <a:bodyPr/>
        <a:lstStyle/>
        <a:p>
          <a:endParaRPr lang="en-GB"/>
        </a:p>
      </dgm:t>
    </dgm:pt>
    <dgm:pt modelId="{C59C26BA-CF1A-4570-8334-BC57EC1B54F0}">
      <dgm:prSet custT="1"/>
      <dgm:spPr/>
      <dgm:t>
        <a:bodyPr/>
        <a:lstStyle/>
        <a:p>
          <a:r>
            <a:rPr lang="en-US" sz="2800" b="0" i="0" u="none" strike="noStrike" dirty="0">
              <a:solidFill>
                <a:schemeClr val="bg1"/>
              </a:solidFill>
              <a:effectLst/>
              <a:latin typeface="+mn-lt"/>
            </a:rPr>
            <a:t>OB4: Enable continuous and proactive cybersecurity evaluation and certification</a:t>
          </a:r>
          <a:endParaRPr lang="en-GB" sz="2800" b="0" i="0" u="none" strike="noStrike" dirty="0">
            <a:solidFill>
              <a:schemeClr val="bg1"/>
            </a:solidFill>
            <a:effectLst/>
            <a:latin typeface="+mn-lt"/>
          </a:endParaRPr>
        </a:p>
      </dgm:t>
    </dgm:pt>
    <dgm:pt modelId="{D9709D0F-0428-47FF-AA4F-C8DC73DF6DA9}" type="parTrans" cxnId="{A3F90040-9BCF-4C0E-9F9D-1A19CC640E07}">
      <dgm:prSet/>
      <dgm:spPr/>
      <dgm:t>
        <a:bodyPr/>
        <a:lstStyle/>
        <a:p>
          <a:endParaRPr lang="en-GB"/>
        </a:p>
      </dgm:t>
    </dgm:pt>
    <dgm:pt modelId="{F05606F3-06B7-4235-B5BD-D8EE7F5A5905}" type="sibTrans" cxnId="{A3F90040-9BCF-4C0E-9F9D-1A19CC640E07}">
      <dgm:prSet/>
      <dgm:spPr/>
      <dgm:t>
        <a:bodyPr/>
        <a:lstStyle/>
        <a:p>
          <a:endParaRPr lang="en-GB"/>
        </a:p>
      </dgm:t>
    </dgm:pt>
    <dgm:pt modelId="{F7F28146-65A2-4522-846E-6DD413510B8D}" type="pres">
      <dgm:prSet presAssocID="{415A4BEB-4D0C-41FB-A1D3-157A963A4976}" presName="linear" presStyleCnt="0">
        <dgm:presLayoutVars>
          <dgm:dir/>
          <dgm:animLvl val="lvl"/>
          <dgm:resizeHandles val="exact"/>
        </dgm:presLayoutVars>
      </dgm:prSet>
      <dgm:spPr/>
    </dgm:pt>
    <dgm:pt modelId="{59C44E15-0F50-4DEA-A0C3-7B624949F4F3}" type="pres">
      <dgm:prSet presAssocID="{AD236FEA-CE08-49E7-A7E8-B4CCF5E8636A}" presName="parentLin" presStyleCnt="0"/>
      <dgm:spPr/>
    </dgm:pt>
    <dgm:pt modelId="{91730E5E-3263-4E7F-8837-387B592D2236}" type="pres">
      <dgm:prSet presAssocID="{AD236FEA-CE08-49E7-A7E8-B4CCF5E8636A}" presName="parentLeftMargin" presStyleLbl="node1" presStyleIdx="0" presStyleCnt="4"/>
      <dgm:spPr/>
    </dgm:pt>
    <dgm:pt modelId="{C4CFDCFD-D58D-49D9-9EDA-F6B92597B63F}" type="pres">
      <dgm:prSet presAssocID="{AD236FEA-CE08-49E7-A7E8-B4CCF5E8636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7817F9D-7A4A-476D-8534-65FF0C8934C3}" type="pres">
      <dgm:prSet presAssocID="{AD236FEA-CE08-49E7-A7E8-B4CCF5E8636A}" presName="negativeSpace" presStyleCnt="0"/>
      <dgm:spPr/>
    </dgm:pt>
    <dgm:pt modelId="{05777F8A-3135-43F5-A7A3-F0EE7C5EA5CE}" type="pres">
      <dgm:prSet presAssocID="{AD236FEA-CE08-49E7-A7E8-B4CCF5E8636A}" presName="childText" presStyleLbl="conFgAcc1" presStyleIdx="0" presStyleCnt="4">
        <dgm:presLayoutVars>
          <dgm:bulletEnabled val="1"/>
        </dgm:presLayoutVars>
      </dgm:prSet>
      <dgm:spPr/>
    </dgm:pt>
    <dgm:pt modelId="{67360400-AD86-44D0-AAA9-94D6EE4B5AAA}" type="pres">
      <dgm:prSet presAssocID="{5299BF11-3737-47B5-ACAB-E50395C34F5E}" presName="spaceBetweenRectangles" presStyleCnt="0"/>
      <dgm:spPr/>
    </dgm:pt>
    <dgm:pt modelId="{617141F3-8CB9-4F93-911E-EA7F12136E17}" type="pres">
      <dgm:prSet presAssocID="{134BEAF1-F2AB-4352-9CDB-A610956B972B}" presName="parentLin" presStyleCnt="0"/>
      <dgm:spPr/>
    </dgm:pt>
    <dgm:pt modelId="{9EBD466F-9100-461F-84B2-52F9FD031DC1}" type="pres">
      <dgm:prSet presAssocID="{134BEAF1-F2AB-4352-9CDB-A610956B972B}" presName="parentLeftMargin" presStyleLbl="node1" presStyleIdx="0" presStyleCnt="4"/>
      <dgm:spPr/>
    </dgm:pt>
    <dgm:pt modelId="{316F82AF-ECC5-4E87-96C4-34F37F4CA494}" type="pres">
      <dgm:prSet presAssocID="{134BEAF1-F2AB-4352-9CDB-A610956B972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5D95ABA-CFA7-4ABF-9197-B9032E53064F}" type="pres">
      <dgm:prSet presAssocID="{134BEAF1-F2AB-4352-9CDB-A610956B972B}" presName="negativeSpace" presStyleCnt="0"/>
      <dgm:spPr/>
    </dgm:pt>
    <dgm:pt modelId="{96F3F23E-59B7-4079-BB0B-024B443285DD}" type="pres">
      <dgm:prSet presAssocID="{134BEAF1-F2AB-4352-9CDB-A610956B972B}" presName="childText" presStyleLbl="conFgAcc1" presStyleIdx="1" presStyleCnt="4">
        <dgm:presLayoutVars>
          <dgm:bulletEnabled val="1"/>
        </dgm:presLayoutVars>
      </dgm:prSet>
      <dgm:spPr/>
    </dgm:pt>
    <dgm:pt modelId="{F8883401-4869-4409-BEF1-9325B60765FF}" type="pres">
      <dgm:prSet presAssocID="{B6C88DB8-DB37-49C4-9AA7-187EC7A3D765}" presName="spaceBetweenRectangles" presStyleCnt="0"/>
      <dgm:spPr/>
    </dgm:pt>
    <dgm:pt modelId="{ADD57198-6901-429C-AB36-60D69CB351AE}" type="pres">
      <dgm:prSet presAssocID="{717E2C0A-AC70-4DEF-9BCA-BDA8081B018C}" presName="parentLin" presStyleCnt="0"/>
      <dgm:spPr/>
    </dgm:pt>
    <dgm:pt modelId="{5B898493-2746-4BF4-9F81-65D2F09644E7}" type="pres">
      <dgm:prSet presAssocID="{717E2C0A-AC70-4DEF-9BCA-BDA8081B018C}" presName="parentLeftMargin" presStyleLbl="node1" presStyleIdx="1" presStyleCnt="4"/>
      <dgm:spPr/>
    </dgm:pt>
    <dgm:pt modelId="{B96B5C5B-0411-4395-9D2C-805EEA82AE20}" type="pres">
      <dgm:prSet presAssocID="{717E2C0A-AC70-4DEF-9BCA-BDA8081B018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A8240D2-6B1B-468B-91FE-1B39644A9A5E}" type="pres">
      <dgm:prSet presAssocID="{717E2C0A-AC70-4DEF-9BCA-BDA8081B018C}" presName="negativeSpace" presStyleCnt="0"/>
      <dgm:spPr/>
    </dgm:pt>
    <dgm:pt modelId="{7BF76325-7F59-4AE2-B7E6-95B462172B4A}" type="pres">
      <dgm:prSet presAssocID="{717E2C0A-AC70-4DEF-9BCA-BDA8081B018C}" presName="childText" presStyleLbl="conFgAcc1" presStyleIdx="2" presStyleCnt="4">
        <dgm:presLayoutVars>
          <dgm:bulletEnabled val="1"/>
        </dgm:presLayoutVars>
      </dgm:prSet>
      <dgm:spPr/>
    </dgm:pt>
    <dgm:pt modelId="{42B47136-D91D-4E16-806E-8F0D540ED09D}" type="pres">
      <dgm:prSet presAssocID="{92C7AC02-CD38-4ECD-AC6B-6792B493C4D1}" presName="spaceBetweenRectangles" presStyleCnt="0"/>
      <dgm:spPr/>
    </dgm:pt>
    <dgm:pt modelId="{9384B257-3164-4AF1-BE81-A248099BD0C6}" type="pres">
      <dgm:prSet presAssocID="{C59C26BA-CF1A-4570-8334-BC57EC1B54F0}" presName="parentLin" presStyleCnt="0"/>
      <dgm:spPr/>
    </dgm:pt>
    <dgm:pt modelId="{5A7F13CC-B62D-49C6-9BD0-133D70B6CF21}" type="pres">
      <dgm:prSet presAssocID="{C59C26BA-CF1A-4570-8334-BC57EC1B54F0}" presName="parentLeftMargin" presStyleLbl="node1" presStyleIdx="2" presStyleCnt="4"/>
      <dgm:spPr/>
    </dgm:pt>
    <dgm:pt modelId="{7A93236D-C104-4D13-B41B-072373DB4A75}" type="pres">
      <dgm:prSet presAssocID="{C59C26BA-CF1A-4570-8334-BC57EC1B54F0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E16D59E7-1805-4EB3-987C-CD92CC8E9465}" type="pres">
      <dgm:prSet presAssocID="{C59C26BA-CF1A-4570-8334-BC57EC1B54F0}" presName="negativeSpace" presStyleCnt="0"/>
      <dgm:spPr/>
    </dgm:pt>
    <dgm:pt modelId="{908D3A5A-5C98-4017-B79C-4D72E20A40DE}" type="pres">
      <dgm:prSet presAssocID="{C59C26BA-CF1A-4570-8334-BC57EC1B54F0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C404A31A-7D09-4C07-A1DA-50640590D8A3}" type="presOf" srcId="{415A4BEB-4D0C-41FB-A1D3-157A963A4976}" destId="{F7F28146-65A2-4522-846E-6DD413510B8D}" srcOrd="0" destOrd="0" presId="urn:microsoft.com/office/officeart/2005/8/layout/list1"/>
    <dgm:cxn modelId="{5141121C-9AC4-4AB1-8082-B61D0BC059F4}" type="presOf" srcId="{134BEAF1-F2AB-4352-9CDB-A610956B972B}" destId="{9EBD466F-9100-461F-84B2-52F9FD031DC1}" srcOrd="0" destOrd="0" presId="urn:microsoft.com/office/officeart/2005/8/layout/list1"/>
    <dgm:cxn modelId="{A3F90040-9BCF-4C0E-9F9D-1A19CC640E07}" srcId="{415A4BEB-4D0C-41FB-A1D3-157A963A4976}" destId="{C59C26BA-CF1A-4570-8334-BC57EC1B54F0}" srcOrd="3" destOrd="0" parTransId="{D9709D0F-0428-47FF-AA4F-C8DC73DF6DA9}" sibTransId="{F05606F3-06B7-4235-B5BD-D8EE7F5A5905}"/>
    <dgm:cxn modelId="{7B926940-5443-408C-95B9-824623CBC636}" type="presOf" srcId="{717E2C0A-AC70-4DEF-9BCA-BDA8081B018C}" destId="{B96B5C5B-0411-4395-9D2C-805EEA82AE20}" srcOrd="1" destOrd="0" presId="urn:microsoft.com/office/officeart/2005/8/layout/list1"/>
    <dgm:cxn modelId="{FDD28B44-4E23-489B-BFB1-2EB83E42CDE6}" type="presOf" srcId="{C59C26BA-CF1A-4570-8334-BC57EC1B54F0}" destId="{5A7F13CC-B62D-49C6-9BD0-133D70B6CF21}" srcOrd="0" destOrd="0" presId="urn:microsoft.com/office/officeart/2005/8/layout/list1"/>
    <dgm:cxn modelId="{D40B7056-03C0-4700-A63C-5981105B473A}" srcId="{415A4BEB-4D0C-41FB-A1D3-157A963A4976}" destId="{AD236FEA-CE08-49E7-A7E8-B4CCF5E8636A}" srcOrd="0" destOrd="0" parTransId="{EC9218D7-5F28-4E81-B89B-E18C2F2422EA}" sibTransId="{5299BF11-3737-47B5-ACAB-E50395C34F5E}"/>
    <dgm:cxn modelId="{F35EBC65-DC9C-4B74-8569-53787D2993A4}" type="presOf" srcId="{134BEAF1-F2AB-4352-9CDB-A610956B972B}" destId="{316F82AF-ECC5-4E87-96C4-34F37F4CA494}" srcOrd="1" destOrd="0" presId="urn:microsoft.com/office/officeart/2005/8/layout/list1"/>
    <dgm:cxn modelId="{25A94B6D-CBA8-48F3-8ADB-75926FBAD02C}" srcId="{415A4BEB-4D0C-41FB-A1D3-157A963A4976}" destId="{717E2C0A-AC70-4DEF-9BCA-BDA8081B018C}" srcOrd="2" destOrd="0" parTransId="{50E02B62-51A0-483A-80CF-B5F32E0B8595}" sibTransId="{92C7AC02-CD38-4ECD-AC6B-6792B493C4D1}"/>
    <dgm:cxn modelId="{EEE6D5B1-9138-4696-877C-5DA5084CD619}" type="presOf" srcId="{C59C26BA-CF1A-4570-8334-BC57EC1B54F0}" destId="{7A93236D-C104-4D13-B41B-072373DB4A75}" srcOrd="1" destOrd="0" presId="urn:microsoft.com/office/officeart/2005/8/layout/list1"/>
    <dgm:cxn modelId="{37D796D6-9717-416A-9DFC-00B08EBAC9CF}" srcId="{415A4BEB-4D0C-41FB-A1D3-157A963A4976}" destId="{134BEAF1-F2AB-4352-9CDB-A610956B972B}" srcOrd="1" destOrd="0" parTransId="{F2241838-D318-429B-94B9-6DF22F3E7D0F}" sibTransId="{B6C88DB8-DB37-49C4-9AA7-187EC7A3D765}"/>
    <dgm:cxn modelId="{C445A9DD-C89C-442A-8840-546294200329}" type="presOf" srcId="{AD236FEA-CE08-49E7-A7E8-B4CCF5E8636A}" destId="{91730E5E-3263-4E7F-8837-387B592D2236}" srcOrd="0" destOrd="0" presId="urn:microsoft.com/office/officeart/2005/8/layout/list1"/>
    <dgm:cxn modelId="{562666E4-A3AD-4BCE-90CC-4EBA13463CD9}" type="presOf" srcId="{AD236FEA-CE08-49E7-A7E8-B4CCF5E8636A}" destId="{C4CFDCFD-D58D-49D9-9EDA-F6B92597B63F}" srcOrd="1" destOrd="0" presId="urn:microsoft.com/office/officeart/2005/8/layout/list1"/>
    <dgm:cxn modelId="{BF7C53FC-30A5-4091-8B61-46079087EF07}" type="presOf" srcId="{717E2C0A-AC70-4DEF-9BCA-BDA8081B018C}" destId="{5B898493-2746-4BF4-9F81-65D2F09644E7}" srcOrd="0" destOrd="0" presId="urn:microsoft.com/office/officeart/2005/8/layout/list1"/>
    <dgm:cxn modelId="{F4728CF8-FFA9-4799-AA44-8E5E6A8FB925}" type="presParOf" srcId="{F7F28146-65A2-4522-846E-6DD413510B8D}" destId="{59C44E15-0F50-4DEA-A0C3-7B624949F4F3}" srcOrd="0" destOrd="0" presId="urn:microsoft.com/office/officeart/2005/8/layout/list1"/>
    <dgm:cxn modelId="{99DFBE40-C558-453D-990F-7960F458C0F7}" type="presParOf" srcId="{59C44E15-0F50-4DEA-A0C3-7B624949F4F3}" destId="{91730E5E-3263-4E7F-8837-387B592D2236}" srcOrd="0" destOrd="0" presId="urn:microsoft.com/office/officeart/2005/8/layout/list1"/>
    <dgm:cxn modelId="{52568338-EEE8-4262-B9E6-48861ACBBE52}" type="presParOf" srcId="{59C44E15-0F50-4DEA-A0C3-7B624949F4F3}" destId="{C4CFDCFD-D58D-49D9-9EDA-F6B92597B63F}" srcOrd="1" destOrd="0" presId="urn:microsoft.com/office/officeart/2005/8/layout/list1"/>
    <dgm:cxn modelId="{2B390FDC-9E68-491F-AAC3-DA5187D191C3}" type="presParOf" srcId="{F7F28146-65A2-4522-846E-6DD413510B8D}" destId="{D7817F9D-7A4A-476D-8534-65FF0C8934C3}" srcOrd="1" destOrd="0" presId="urn:microsoft.com/office/officeart/2005/8/layout/list1"/>
    <dgm:cxn modelId="{E6D83FFF-1CDA-459C-8883-F4AEFED7E7E2}" type="presParOf" srcId="{F7F28146-65A2-4522-846E-6DD413510B8D}" destId="{05777F8A-3135-43F5-A7A3-F0EE7C5EA5CE}" srcOrd="2" destOrd="0" presId="urn:microsoft.com/office/officeart/2005/8/layout/list1"/>
    <dgm:cxn modelId="{21578BCE-4084-4E37-8CF6-158774E71571}" type="presParOf" srcId="{F7F28146-65A2-4522-846E-6DD413510B8D}" destId="{67360400-AD86-44D0-AAA9-94D6EE4B5AAA}" srcOrd="3" destOrd="0" presId="urn:microsoft.com/office/officeart/2005/8/layout/list1"/>
    <dgm:cxn modelId="{664F4E8E-6837-4299-BAA3-EA6A488BFD88}" type="presParOf" srcId="{F7F28146-65A2-4522-846E-6DD413510B8D}" destId="{617141F3-8CB9-4F93-911E-EA7F12136E17}" srcOrd="4" destOrd="0" presId="urn:microsoft.com/office/officeart/2005/8/layout/list1"/>
    <dgm:cxn modelId="{2F030EF3-03B2-4D05-BF24-6F2D1EA67452}" type="presParOf" srcId="{617141F3-8CB9-4F93-911E-EA7F12136E17}" destId="{9EBD466F-9100-461F-84B2-52F9FD031DC1}" srcOrd="0" destOrd="0" presId="urn:microsoft.com/office/officeart/2005/8/layout/list1"/>
    <dgm:cxn modelId="{EABFD71F-0F17-42E5-9612-7ED89474118C}" type="presParOf" srcId="{617141F3-8CB9-4F93-911E-EA7F12136E17}" destId="{316F82AF-ECC5-4E87-96C4-34F37F4CA494}" srcOrd="1" destOrd="0" presId="urn:microsoft.com/office/officeart/2005/8/layout/list1"/>
    <dgm:cxn modelId="{6E9AA47E-0CC2-424C-BA54-D14C83983952}" type="presParOf" srcId="{F7F28146-65A2-4522-846E-6DD413510B8D}" destId="{55D95ABA-CFA7-4ABF-9197-B9032E53064F}" srcOrd="5" destOrd="0" presId="urn:microsoft.com/office/officeart/2005/8/layout/list1"/>
    <dgm:cxn modelId="{CCA9033B-C43E-4315-ACB0-B75D4EF46F8F}" type="presParOf" srcId="{F7F28146-65A2-4522-846E-6DD413510B8D}" destId="{96F3F23E-59B7-4079-BB0B-024B443285DD}" srcOrd="6" destOrd="0" presId="urn:microsoft.com/office/officeart/2005/8/layout/list1"/>
    <dgm:cxn modelId="{5F7EA057-230C-4D12-BC0A-746682B6E3F2}" type="presParOf" srcId="{F7F28146-65A2-4522-846E-6DD413510B8D}" destId="{F8883401-4869-4409-BEF1-9325B60765FF}" srcOrd="7" destOrd="0" presId="urn:microsoft.com/office/officeart/2005/8/layout/list1"/>
    <dgm:cxn modelId="{5C87976D-94B5-4272-BC0B-EB9B1731839D}" type="presParOf" srcId="{F7F28146-65A2-4522-846E-6DD413510B8D}" destId="{ADD57198-6901-429C-AB36-60D69CB351AE}" srcOrd="8" destOrd="0" presId="urn:microsoft.com/office/officeart/2005/8/layout/list1"/>
    <dgm:cxn modelId="{2E4E2B5F-106A-4375-995E-761CE10C2C3A}" type="presParOf" srcId="{ADD57198-6901-429C-AB36-60D69CB351AE}" destId="{5B898493-2746-4BF4-9F81-65D2F09644E7}" srcOrd="0" destOrd="0" presId="urn:microsoft.com/office/officeart/2005/8/layout/list1"/>
    <dgm:cxn modelId="{B270A57D-1D48-437A-A413-740CDD6D207B}" type="presParOf" srcId="{ADD57198-6901-429C-AB36-60D69CB351AE}" destId="{B96B5C5B-0411-4395-9D2C-805EEA82AE20}" srcOrd="1" destOrd="0" presId="urn:microsoft.com/office/officeart/2005/8/layout/list1"/>
    <dgm:cxn modelId="{4ADA8415-342A-4B5E-AABB-153B21F77A0F}" type="presParOf" srcId="{F7F28146-65A2-4522-846E-6DD413510B8D}" destId="{DA8240D2-6B1B-468B-91FE-1B39644A9A5E}" srcOrd="9" destOrd="0" presId="urn:microsoft.com/office/officeart/2005/8/layout/list1"/>
    <dgm:cxn modelId="{2087BD2B-2778-4CDF-B197-DA42AE0A372C}" type="presParOf" srcId="{F7F28146-65A2-4522-846E-6DD413510B8D}" destId="{7BF76325-7F59-4AE2-B7E6-95B462172B4A}" srcOrd="10" destOrd="0" presId="urn:microsoft.com/office/officeart/2005/8/layout/list1"/>
    <dgm:cxn modelId="{40583F8C-9608-4142-9B0E-1F769F6D6BDE}" type="presParOf" srcId="{F7F28146-65A2-4522-846E-6DD413510B8D}" destId="{42B47136-D91D-4E16-806E-8F0D540ED09D}" srcOrd="11" destOrd="0" presId="urn:microsoft.com/office/officeart/2005/8/layout/list1"/>
    <dgm:cxn modelId="{7C9B1195-32AC-47B4-9897-772845F611FD}" type="presParOf" srcId="{F7F28146-65A2-4522-846E-6DD413510B8D}" destId="{9384B257-3164-4AF1-BE81-A248099BD0C6}" srcOrd="12" destOrd="0" presId="urn:microsoft.com/office/officeart/2005/8/layout/list1"/>
    <dgm:cxn modelId="{7D3F8AC8-79EF-49AE-83D5-D7E5AC07CAE1}" type="presParOf" srcId="{9384B257-3164-4AF1-BE81-A248099BD0C6}" destId="{5A7F13CC-B62D-49C6-9BD0-133D70B6CF21}" srcOrd="0" destOrd="0" presId="urn:microsoft.com/office/officeart/2005/8/layout/list1"/>
    <dgm:cxn modelId="{01635FBE-12B3-43EA-8681-62AEC864C974}" type="presParOf" srcId="{9384B257-3164-4AF1-BE81-A248099BD0C6}" destId="{7A93236D-C104-4D13-B41B-072373DB4A75}" srcOrd="1" destOrd="0" presId="urn:microsoft.com/office/officeart/2005/8/layout/list1"/>
    <dgm:cxn modelId="{64A9A75D-89FB-4A07-B0F1-61F724C569A3}" type="presParOf" srcId="{F7F28146-65A2-4522-846E-6DD413510B8D}" destId="{E16D59E7-1805-4EB3-987C-CD92CC8E9465}" srcOrd="13" destOrd="0" presId="urn:microsoft.com/office/officeart/2005/8/layout/list1"/>
    <dgm:cxn modelId="{8361D4CF-B1E2-4184-A79D-9D42F88E5718}" type="presParOf" srcId="{F7F28146-65A2-4522-846E-6DD413510B8D}" destId="{908D3A5A-5C98-4017-B79C-4D72E20A40DE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777F8A-3135-43F5-A7A3-F0EE7C5EA5CE}">
      <dsp:nvSpPr>
        <dsp:cNvPr id="0" name=""/>
        <dsp:cNvSpPr/>
      </dsp:nvSpPr>
      <dsp:spPr>
        <a:xfrm>
          <a:off x="0" y="578987"/>
          <a:ext cx="11750040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CFDCFD-D58D-49D9-9EDA-F6B92597B63F}">
      <dsp:nvSpPr>
        <dsp:cNvPr id="0" name=""/>
        <dsp:cNvSpPr/>
      </dsp:nvSpPr>
      <dsp:spPr>
        <a:xfrm>
          <a:off x="587502" y="77147"/>
          <a:ext cx="8225028" cy="1003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886" tIns="0" rIns="310886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OB1: Reduce the time and effort of (re-) certification and (re-) assurance using AI</a:t>
          </a:r>
          <a:endParaRPr lang="en-GB" sz="2800" kern="1200" dirty="0">
            <a:solidFill>
              <a:schemeClr val="bg1"/>
            </a:solidFill>
            <a:latin typeface="+mn-lt"/>
            <a:cs typeface="Arial" panose="020B0604020202020204" pitchFamily="34" charset="0"/>
          </a:endParaRPr>
        </a:p>
      </dsp:txBody>
      <dsp:txXfrm>
        <a:off x="636498" y="126143"/>
        <a:ext cx="8127036" cy="905688"/>
      </dsp:txXfrm>
    </dsp:sp>
    <dsp:sp modelId="{96F3F23E-59B7-4079-BB0B-024B443285DD}">
      <dsp:nvSpPr>
        <dsp:cNvPr id="0" name=""/>
        <dsp:cNvSpPr/>
      </dsp:nvSpPr>
      <dsp:spPr>
        <a:xfrm>
          <a:off x="0" y="2121227"/>
          <a:ext cx="11750040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6F82AF-ECC5-4E87-96C4-34F37F4CA494}">
      <dsp:nvSpPr>
        <dsp:cNvPr id="0" name=""/>
        <dsp:cNvSpPr/>
      </dsp:nvSpPr>
      <dsp:spPr>
        <a:xfrm>
          <a:off x="587502" y="1619387"/>
          <a:ext cx="8225028" cy="1003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886" tIns="0" rIns="310886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0" i="0" u="none" strike="noStrike" kern="1200" dirty="0">
              <a:solidFill>
                <a:schemeClr val="bg1"/>
              </a:solidFill>
              <a:effectLst/>
              <a:latin typeface="+mn-lt"/>
            </a:rPr>
            <a:t>OB2: </a:t>
          </a:r>
          <a:r>
            <a:rPr lang="es-ES" sz="2800" b="0" i="0" u="none" strike="noStrike" kern="1200" dirty="0" err="1">
              <a:solidFill>
                <a:schemeClr val="bg1"/>
              </a:solidFill>
              <a:effectLst/>
              <a:latin typeface="+mn-lt"/>
            </a:rPr>
            <a:t>Improve</a:t>
          </a:r>
          <a:r>
            <a:rPr lang="es-ES" sz="2800" b="0" i="0" u="none" strike="noStrike" kern="1200" dirty="0">
              <a:solidFill>
                <a:schemeClr val="bg1"/>
              </a:solidFill>
              <a:effectLst/>
              <a:latin typeface="+mn-lt"/>
            </a:rPr>
            <a:t> </a:t>
          </a:r>
          <a:r>
            <a:rPr lang="es-ES" sz="2800" b="0" i="0" u="none" strike="noStrike" kern="1200" dirty="0" err="1">
              <a:solidFill>
                <a:schemeClr val="bg1"/>
              </a:solidFill>
              <a:effectLst/>
              <a:latin typeface="+mn-lt"/>
            </a:rPr>
            <a:t>assurance</a:t>
          </a:r>
          <a:r>
            <a:rPr lang="es-ES" sz="2800" b="0" i="0" u="none" strike="noStrike" kern="1200" dirty="0">
              <a:solidFill>
                <a:schemeClr val="bg1"/>
              </a:solidFill>
              <a:effectLst/>
              <a:latin typeface="+mn-lt"/>
            </a:rPr>
            <a:t> </a:t>
          </a:r>
          <a:r>
            <a:rPr lang="es-ES" sz="2800" b="0" i="0" u="none" strike="noStrike" kern="1200" dirty="0" err="1">
              <a:solidFill>
                <a:schemeClr val="bg1"/>
              </a:solidFill>
              <a:effectLst/>
              <a:latin typeface="+mn-lt"/>
            </a:rPr>
            <a:t>evidence</a:t>
          </a:r>
          <a:r>
            <a:rPr lang="es-ES" sz="2800" b="0" i="0" u="none" strike="noStrike" kern="1200" dirty="0">
              <a:solidFill>
                <a:schemeClr val="bg1"/>
              </a:solidFill>
              <a:effectLst/>
              <a:latin typeface="+mn-lt"/>
            </a:rPr>
            <a:t> </a:t>
          </a:r>
          <a:r>
            <a:rPr lang="es-ES" sz="2800" b="0" i="0" u="none" strike="noStrike" kern="1200" dirty="0" err="1">
              <a:solidFill>
                <a:schemeClr val="bg1"/>
              </a:solidFill>
              <a:effectLst/>
              <a:latin typeface="+mn-lt"/>
            </a:rPr>
            <a:t>correlation</a:t>
          </a:r>
          <a:r>
            <a:rPr lang="es-ES" sz="2800" b="0" i="0" u="none" strike="noStrike" kern="1200" dirty="0">
              <a:solidFill>
                <a:schemeClr val="bg1"/>
              </a:solidFill>
              <a:effectLst/>
              <a:latin typeface="+mn-lt"/>
            </a:rPr>
            <a:t> </a:t>
          </a:r>
          <a:r>
            <a:rPr lang="es-ES" sz="2800" b="0" i="0" u="none" strike="noStrike" kern="1200" dirty="0" err="1">
              <a:solidFill>
                <a:schemeClr val="bg1"/>
              </a:solidFill>
              <a:effectLst/>
              <a:latin typeface="+mn-lt"/>
            </a:rPr>
            <a:t>for</a:t>
          </a:r>
          <a:r>
            <a:rPr lang="es-ES" sz="2800" b="0" i="0" u="none" strike="noStrike" kern="1200" dirty="0">
              <a:solidFill>
                <a:schemeClr val="bg1"/>
              </a:solidFill>
              <a:effectLst/>
              <a:latin typeface="+mn-lt"/>
            </a:rPr>
            <a:t> </a:t>
          </a:r>
          <a:r>
            <a:rPr lang="es-ES" sz="2800" b="0" i="0" u="none" strike="noStrike" kern="1200" dirty="0" err="1">
              <a:solidFill>
                <a:schemeClr val="bg1"/>
              </a:solidFill>
              <a:effectLst/>
              <a:latin typeface="+mn-lt"/>
            </a:rPr>
            <a:t>cost-effective</a:t>
          </a:r>
          <a:r>
            <a:rPr lang="es-ES" sz="2800" b="0" i="0" u="none" strike="noStrike" kern="1200" dirty="0">
              <a:solidFill>
                <a:schemeClr val="bg1"/>
              </a:solidFill>
              <a:effectLst/>
              <a:latin typeface="+mn-lt"/>
            </a:rPr>
            <a:t> </a:t>
          </a:r>
          <a:r>
            <a:rPr lang="es-ES" sz="2800" b="0" i="0" u="none" strike="noStrike" kern="1200" dirty="0" err="1">
              <a:solidFill>
                <a:schemeClr val="bg1"/>
              </a:solidFill>
              <a:effectLst/>
              <a:latin typeface="+mn-lt"/>
            </a:rPr>
            <a:t>re-certification</a:t>
          </a:r>
          <a:endParaRPr lang="en-GB" sz="2800" b="0" i="0" u="none" strike="noStrike" kern="1200" dirty="0">
            <a:solidFill>
              <a:schemeClr val="bg1"/>
            </a:solidFill>
            <a:effectLst/>
            <a:latin typeface="+mn-lt"/>
          </a:endParaRPr>
        </a:p>
      </dsp:txBody>
      <dsp:txXfrm>
        <a:off x="636498" y="1668383"/>
        <a:ext cx="8127036" cy="905688"/>
      </dsp:txXfrm>
    </dsp:sp>
    <dsp:sp modelId="{7BF76325-7F59-4AE2-B7E6-95B462172B4A}">
      <dsp:nvSpPr>
        <dsp:cNvPr id="0" name=""/>
        <dsp:cNvSpPr/>
      </dsp:nvSpPr>
      <dsp:spPr>
        <a:xfrm>
          <a:off x="0" y="3663468"/>
          <a:ext cx="11750040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6B5C5B-0411-4395-9D2C-805EEA82AE20}">
      <dsp:nvSpPr>
        <dsp:cNvPr id="0" name=""/>
        <dsp:cNvSpPr/>
      </dsp:nvSpPr>
      <dsp:spPr>
        <a:xfrm>
          <a:off x="587502" y="3161627"/>
          <a:ext cx="8225028" cy="1003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886" tIns="0" rIns="310886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u="none" strike="noStrike" kern="1200" dirty="0">
              <a:solidFill>
                <a:schemeClr val="bg1"/>
              </a:solidFill>
              <a:effectLst/>
              <a:latin typeface="+mn-lt"/>
            </a:rPr>
            <a:t>OB3: Reduce the effort of testing by implementing AI-based test case selection and formal methods</a:t>
          </a:r>
          <a:endParaRPr lang="en-GB" sz="2800" b="0" i="0" u="none" strike="noStrike" kern="1200" dirty="0">
            <a:solidFill>
              <a:schemeClr val="bg1"/>
            </a:solidFill>
            <a:effectLst/>
            <a:latin typeface="+mn-lt"/>
          </a:endParaRPr>
        </a:p>
      </dsp:txBody>
      <dsp:txXfrm>
        <a:off x="636498" y="3210623"/>
        <a:ext cx="8127036" cy="905688"/>
      </dsp:txXfrm>
    </dsp:sp>
    <dsp:sp modelId="{908D3A5A-5C98-4017-B79C-4D72E20A40DE}">
      <dsp:nvSpPr>
        <dsp:cNvPr id="0" name=""/>
        <dsp:cNvSpPr/>
      </dsp:nvSpPr>
      <dsp:spPr>
        <a:xfrm>
          <a:off x="0" y="5205708"/>
          <a:ext cx="11750040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93236D-C104-4D13-B41B-072373DB4A75}">
      <dsp:nvSpPr>
        <dsp:cNvPr id="0" name=""/>
        <dsp:cNvSpPr/>
      </dsp:nvSpPr>
      <dsp:spPr>
        <a:xfrm>
          <a:off x="587502" y="4703868"/>
          <a:ext cx="8225028" cy="1003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886" tIns="0" rIns="310886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u="none" strike="noStrike" kern="1200" dirty="0">
              <a:solidFill>
                <a:schemeClr val="bg1"/>
              </a:solidFill>
              <a:effectLst/>
              <a:latin typeface="+mn-lt"/>
            </a:rPr>
            <a:t>OB4: Enable continuous and proactive cybersecurity evaluation and certification</a:t>
          </a:r>
          <a:endParaRPr lang="en-GB" sz="2800" b="0" i="0" u="none" strike="noStrike" kern="1200" dirty="0">
            <a:solidFill>
              <a:schemeClr val="bg1"/>
            </a:solidFill>
            <a:effectLst/>
            <a:latin typeface="+mn-lt"/>
          </a:endParaRPr>
        </a:p>
      </dsp:txBody>
      <dsp:txXfrm>
        <a:off x="636498" y="4752864"/>
        <a:ext cx="8127036" cy="9056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0A31A-A412-4637-B628-4B3254474777}" type="datetimeFigureOut">
              <a:rPr lang="id-ID" smtClean="0"/>
              <a:t>17/06/26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66E46-9B3E-4DD2-B4EE-42950AF8E01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4085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A66E46-9B3E-4DD2-B4EE-42950AF8E010}" type="slidenum">
              <a:rPr lang="id-ID" smtClean="0"/>
              <a:t>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0746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192ACCFB-E263-99CA-0C27-10076EFEDF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7000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693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F2FD8012-AD85-9347-28F1-113CB738D2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482025" y="5221975"/>
            <a:ext cx="3522359" cy="3324664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3E08321A-AB58-2FF4-C629-614086146D7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65521" y="5211077"/>
            <a:ext cx="3522359" cy="3324664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EE39EE2D-A62E-9C0D-57AC-BC872B264F6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392930" y="1223982"/>
            <a:ext cx="3522359" cy="3324664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79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B59AF5FF-87FC-0AF5-8B65-F2561DE487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36721" y="1580095"/>
            <a:ext cx="15214558" cy="3925122"/>
          </a:xfrm>
          <a:prstGeom prst="roundRect">
            <a:avLst>
              <a:gd name="adj" fmla="val 8287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2E116688-4CD5-17BA-DB9F-4ED61222E15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620113" y="3186662"/>
            <a:ext cx="3487392" cy="3936569"/>
          </a:xfrm>
          <a:prstGeom prst="roundRect">
            <a:avLst>
              <a:gd name="adj" fmla="val 2939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1368823-F35F-EAB0-49F5-8D8446FB93E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25292" y="3175215"/>
            <a:ext cx="3614174" cy="3936569"/>
          </a:xfrm>
          <a:prstGeom prst="roundRect">
            <a:avLst>
              <a:gd name="adj" fmla="val 5084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228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FD153CDA-8C04-E44C-73EF-FEEF19819D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539895" y="1708879"/>
            <a:ext cx="5994254" cy="7120328"/>
          </a:xfrm>
          <a:prstGeom prst="roundRect">
            <a:avLst>
              <a:gd name="adj" fmla="val 6145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982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52BBC20C-3274-1A01-2DE9-F488E688F68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861800" y="1638298"/>
            <a:ext cx="4813300" cy="7010399"/>
          </a:xfrm>
          <a:prstGeom prst="roundRect">
            <a:avLst>
              <a:gd name="adj" fmla="val 9297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376E595C-00FC-630F-8F34-5FE73D04B89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779000" y="2705101"/>
            <a:ext cx="4165600" cy="3594100"/>
          </a:xfrm>
          <a:prstGeom prst="roundRect">
            <a:avLst>
              <a:gd name="adj" fmla="val 10004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36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BCE1B034-04E8-8328-7384-7EECFB7EC27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0" y="0"/>
            <a:ext cx="7045489" cy="10287000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060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D4BB00A9-D4EB-EB63-46D2-5529A166401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473784" y="1828799"/>
            <a:ext cx="7298451" cy="3028013"/>
          </a:xfrm>
          <a:prstGeom prst="roundRect">
            <a:avLst>
              <a:gd name="adj" fmla="val 12524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8C165072-5560-4E5A-4F9B-A20674AA208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15766" y="5773711"/>
            <a:ext cx="7177738" cy="3070486"/>
          </a:xfrm>
          <a:prstGeom prst="roundRect">
            <a:avLst>
              <a:gd name="adj" fmla="val 12524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627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C176EFD-F8C8-D57B-6CE1-7534572073D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66873" y="4828"/>
            <a:ext cx="5773023" cy="10282172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F7379E63-7326-7200-7ED5-5C8183AF85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98987" y="1630274"/>
            <a:ext cx="2840082" cy="2840082"/>
          </a:xfrm>
          <a:custGeom>
            <a:avLst/>
            <a:gdLst>
              <a:gd name="connsiteX0" fmla="*/ 3502427 w 7004854"/>
              <a:gd name="connsiteY0" fmla="*/ 0 h 7004854"/>
              <a:gd name="connsiteX1" fmla="*/ 7004854 w 7004854"/>
              <a:gd name="connsiteY1" fmla="*/ 3502427 h 7004854"/>
              <a:gd name="connsiteX2" fmla="*/ 3502427 w 7004854"/>
              <a:gd name="connsiteY2" fmla="*/ 7004854 h 7004854"/>
              <a:gd name="connsiteX3" fmla="*/ 0 w 7004854"/>
              <a:gd name="connsiteY3" fmla="*/ 3502427 h 7004854"/>
              <a:gd name="connsiteX4" fmla="*/ 3502427 w 7004854"/>
              <a:gd name="connsiteY4" fmla="*/ 0 h 7004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04854" h="7004854">
                <a:moveTo>
                  <a:pt x="3502427" y="0"/>
                </a:moveTo>
                <a:cubicBezTo>
                  <a:pt x="5436764" y="0"/>
                  <a:pt x="7004854" y="1568090"/>
                  <a:pt x="7004854" y="3502427"/>
                </a:cubicBezTo>
                <a:cubicBezTo>
                  <a:pt x="7004854" y="5436764"/>
                  <a:pt x="5436764" y="7004854"/>
                  <a:pt x="3502427" y="7004854"/>
                </a:cubicBezTo>
                <a:cubicBezTo>
                  <a:pt x="1568090" y="7004854"/>
                  <a:pt x="0" y="5436764"/>
                  <a:pt x="0" y="3502427"/>
                </a:cubicBezTo>
                <a:cubicBezTo>
                  <a:pt x="0" y="1568090"/>
                  <a:pt x="1568090" y="0"/>
                  <a:pt x="3502427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92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23B30A-B50C-7F9B-9039-1856B4AB9C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7974106" cy="10287000"/>
          </a:xfrm>
          <a:custGeom>
            <a:avLst/>
            <a:gdLst>
              <a:gd name="connsiteX0" fmla="*/ 0 w 7974106"/>
              <a:gd name="connsiteY0" fmla="*/ 0 h 10287000"/>
              <a:gd name="connsiteX1" fmla="*/ 1 w 7974106"/>
              <a:gd name="connsiteY1" fmla="*/ 0 h 10287000"/>
              <a:gd name="connsiteX2" fmla="*/ 3987053 w 7974106"/>
              <a:gd name="connsiteY2" fmla="*/ 0 h 10287000"/>
              <a:gd name="connsiteX3" fmla="*/ 4025900 w 7974106"/>
              <a:gd name="connsiteY3" fmla="*/ 0 h 10287000"/>
              <a:gd name="connsiteX4" fmla="*/ 4025900 w 7974106"/>
              <a:gd name="connsiteY4" fmla="*/ 38847 h 10287000"/>
              <a:gd name="connsiteX5" fmla="*/ 7974106 w 7974106"/>
              <a:gd name="connsiteY5" fmla="*/ 3987053 h 10287000"/>
              <a:gd name="connsiteX6" fmla="*/ 7974106 w 7974106"/>
              <a:gd name="connsiteY6" fmla="*/ 10287000 h 10287000"/>
              <a:gd name="connsiteX7" fmla="*/ 4025900 w 7974106"/>
              <a:gd name="connsiteY7" fmla="*/ 10287000 h 10287000"/>
              <a:gd name="connsiteX8" fmla="*/ 1 w 7974106"/>
              <a:gd name="connsiteY8" fmla="*/ 10287000 h 10287000"/>
              <a:gd name="connsiteX9" fmla="*/ 0 w 7974106"/>
              <a:gd name="connsiteY9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74106" h="10287000">
                <a:moveTo>
                  <a:pt x="0" y="0"/>
                </a:moveTo>
                <a:lnTo>
                  <a:pt x="1" y="0"/>
                </a:lnTo>
                <a:lnTo>
                  <a:pt x="3987053" y="0"/>
                </a:lnTo>
                <a:lnTo>
                  <a:pt x="4025900" y="0"/>
                </a:lnTo>
                <a:lnTo>
                  <a:pt x="4025900" y="38847"/>
                </a:lnTo>
                <a:lnTo>
                  <a:pt x="7974106" y="3987053"/>
                </a:lnTo>
                <a:lnTo>
                  <a:pt x="7974106" y="10287000"/>
                </a:lnTo>
                <a:lnTo>
                  <a:pt x="4025900" y="10287000"/>
                </a:lnTo>
                <a:lnTo>
                  <a:pt x="1" y="10287000"/>
                </a:lnTo>
                <a:lnTo>
                  <a:pt x="0" y="1028700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6FB2BFE-53FC-51A7-FAA8-BFC6EFFCDFB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6203" y="2779540"/>
            <a:ext cx="4262511" cy="2861605"/>
          </a:xfrm>
          <a:prstGeom prst="roundRect">
            <a:avLst>
              <a:gd name="adj" fmla="val 1541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89A068AB-7EA3-5D9E-E77F-005C97DF7C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44596" y="2789211"/>
            <a:ext cx="4262511" cy="2861605"/>
          </a:xfrm>
          <a:prstGeom prst="roundRect">
            <a:avLst>
              <a:gd name="adj" fmla="val 1541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34A7C3F-4729-87BA-9AAB-B85D7E1418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48879" y="6064346"/>
            <a:ext cx="4262511" cy="2861605"/>
          </a:xfrm>
          <a:prstGeom prst="roundRect">
            <a:avLst>
              <a:gd name="adj" fmla="val 1541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D455E677-D63A-BCDC-5080-00BAA5417D0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435838" y="6054675"/>
            <a:ext cx="4262511" cy="2861605"/>
          </a:xfrm>
          <a:prstGeom prst="roundRect">
            <a:avLst>
              <a:gd name="adj" fmla="val 1541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90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BA56492D-A6AE-5743-A75E-794A296FD66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67526" y="6601263"/>
            <a:ext cx="3071234" cy="3076135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234869E-ABAC-89AD-EA6F-F1143ED9AB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87407" y="609599"/>
            <a:ext cx="3071234" cy="3076135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A4E1DB99-5DCA-BB2E-8C8B-769E53EAF32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67526" y="0"/>
            <a:ext cx="3071234" cy="6446987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CF281CE7-B041-A3A8-B1D9-DB6E5494D5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87406" y="3840012"/>
            <a:ext cx="3071234" cy="6446987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385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EE016B04-3FA1-B684-C15B-FC5186ED767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36431" y="5010834"/>
            <a:ext cx="6399661" cy="3753337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F17B0D0-D3ED-4930-EC94-13B91385F3E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499725" y="5880686"/>
            <a:ext cx="3451843" cy="2883485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CBEAFB59-F0CB-5C99-0C55-BC3F583273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31111" y="5880686"/>
            <a:ext cx="3451843" cy="2883485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44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8FCF8C9D-3321-7C1A-7E58-C42F7B4C99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96243" y="3548381"/>
            <a:ext cx="6384471" cy="6738619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04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3D22DDB-0F83-434A-B494-49736B7EC8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72418" y="5643194"/>
            <a:ext cx="6147581" cy="2813538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5DC74BB5-1695-7E40-6FBF-6C26ECF5452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72419" y="2213610"/>
            <a:ext cx="6147581" cy="2813538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7289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85B581-C92F-46A5-1548-A21F955733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56834" y="1264394"/>
            <a:ext cx="7760954" cy="7758212"/>
          </a:xfrm>
          <a:custGeom>
            <a:avLst/>
            <a:gdLst>
              <a:gd name="connsiteX0" fmla="*/ 4005635 w 7760954"/>
              <a:gd name="connsiteY0" fmla="*/ 208 h 7758212"/>
              <a:gd name="connsiteX1" fmla="*/ 4460522 w 7760954"/>
              <a:gd name="connsiteY1" fmla="*/ 202239 h 7758212"/>
              <a:gd name="connsiteX2" fmla="*/ 7581949 w 7760954"/>
              <a:gd name="connsiteY2" fmla="*/ 3485517 h 7758212"/>
              <a:gd name="connsiteX3" fmla="*/ 7558715 w 7760954"/>
              <a:gd name="connsiteY3" fmla="*/ 4404915 h 7758212"/>
              <a:gd name="connsiteX4" fmla="*/ 4219830 w 7760954"/>
              <a:gd name="connsiteY4" fmla="*/ 7579207 h 7758212"/>
              <a:gd name="connsiteX5" fmla="*/ 3300432 w 7760954"/>
              <a:gd name="connsiteY5" fmla="*/ 7555973 h 7758212"/>
              <a:gd name="connsiteX6" fmla="*/ 179005 w 7760954"/>
              <a:gd name="connsiteY6" fmla="*/ 4272695 h 7758212"/>
              <a:gd name="connsiteX7" fmla="*/ 202239 w 7760954"/>
              <a:gd name="connsiteY7" fmla="*/ 3353297 h 7758212"/>
              <a:gd name="connsiteX8" fmla="*/ 3541124 w 7760954"/>
              <a:gd name="connsiteY8" fmla="*/ 179005 h 7758212"/>
              <a:gd name="connsiteX9" fmla="*/ 4005635 w 7760954"/>
              <a:gd name="connsiteY9" fmla="*/ 208 h 77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60954" h="7758212">
                <a:moveTo>
                  <a:pt x="4005635" y="208"/>
                </a:moveTo>
                <a:cubicBezTo>
                  <a:pt x="4172013" y="4413"/>
                  <a:pt x="4336788" y="72089"/>
                  <a:pt x="4460522" y="202239"/>
                </a:cubicBezTo>
                <a:lnTo>
                  <a:pt x="7581949" y="3485517"/>
                </a:lnTo>
                <a:cubicBezTo>
                  <a:pt x="7829418" y="3745818"/>
                  <a:pt x="7819016" y="4157446"/>
                  <a:pt x="7558715" y="4404915"/>
                </a:cubicBezTo>
                <a:lnTo>
                  <a:pt x="4219830" y="7579207"/>
                </a:lnTo>
                <a:cubicBezTo>
                  <a:pt x="3959529" y="7826676"/>
                  <a:pt x="3547901" y="7816274"/>
                  <a:pt x="3300432" y="7555973"/>
                </a:cubicBezTo>
                <a:lnTo>
                  <a:pt x="179005" y="4272695"/>
                </a:lnTo>
                <a:cubicBezTo>
                  <a:pt x="-68464" y="4012394"/>
                  <a:pt x="-58061" y="3600766"/>
                  <a:pt x="202239" y="3353297"/>
                </a:cubicBezTo>
                <a:lnTo>
                  <a:pt x="3541124" y="179005"/>
                </a:lnTo>
                <a:cubicBezTo>
                  <a:pt x="3671275" y="55271"/>
                  <a:pt x="3839257" y="-3996"/>
                  <a:pt x="4005635" y="208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47FA15-E9D3-6A90-E4CD-704C069473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22567" y="5479777"/>
            <a:ext cx="3425280" cy="3424071"/>
          </a:xfrm>
          <a:custGeom>
            <a:avLst/>
            <a:gdLst>
              <a:gd name="connsiteX0" fmla="*/ 1767879 w 3425280"/>
              <a:gd name="connsiteY0" fmla="*/ 92 h 3424071"/>
              <a:gd name="connsiteX1" fmla="*/ 1968642 w 3425280"/>
              <a:gd name="connsiteY1" fmla="*/ 89257 h 3424071"/>
              <a:gd name="connsiteX2" fmla="*/ 3346278 w 3425280"/>
              <a:gd name="connsiteY2" fmla="*/ 1538327 h 3424071"/>
              <a:gd name="connsiteX3" fmla="*/ 3336023 w 3425280"/>
              <a:gd name="connsiteY3" fmla="*/ 1944100 h 3424071"/>
              <a:gd name="connsiteX4" fmla="*/ 1862412 w 3425280"/>
              <a:gd name="connsiteY4" fmla="*/ 3345069 h 3424071"/>
              <a:gd name="connsiteX5" fmla="*/ 1456638 w 3425280"/>
              <a:gd name="connsiteY5" fmla="*/ 3334814 h 3424071"/>
              <a:gd name="connsiteX6" fmla="*/ 79002 w 3425280"/>
              <a:gd name="connsiteY6" fmla="*/ 1885746 h 3424071"/>
              <a:gd name="connsiteX7" fmla="*/ 89257 w 3425280"/>
              <a:gd name="connsiteY7" fmla="*/ 1479972 h 3424071"/>
              <a:gd name="connsiteX8" fmla="*/ 1562868 w 3425280"/>
              <a:gd name="connsiteY8" fmla="*/ 79003 h 3424071"/>
              <a:gd name="connsiteX9" fmla="*/ 1767879 w 3425280"/>
              <a:gd name="connsiteY9" fmla="*/ 92 h 3424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25280" h="3424071">
                <a:moveTo>
                  <a:pt x="1767879" y="92"/>
                </a:moveTo>
                <a:cubicBezTo>
                  <a:pt x="1841309" y="1947"/>
                  <a:pt x="1914032" y="31816"/>
                  <a:pt x="1968642" y="89257"/>
                </a:cubicBezTo>
                <a:lnTo>
                  <a:pt x="3346278" y="1538327"/>
                </a:lnTo>
                <a:cubicBezTo>
                  <a:pt x="3455497" y="1653209"/>
                  <a:pt x="3450906" y="1834881"/>
                  <a:pt x="3336023" y="1944100"/>
                </a:cubicBezTo>
                <a:lnTo>
                  <a:pt x="1862412" y="3345069"/>
                </a:lnTo>
                <a:cubicBezTo>
                  <a:pt x="1747529" y="3454288"/>
                  <a:pt x="1565858" y="3449697"/>
                  <a:pt x="1456638" y="3334814"/>
                </a:cubicBezTo>
                <a:lnTo>
                  <a:pt x="79002" y="1885746"/>
                </a:lnTo>
                <a:cubicBezTo>
                  <a:pt x="-30217" y="1770863"/>
                  <a:pt x="-25626" y="1589192"/>
                  <a:pt x="89257" y="1479972"/>
                </a:cubicBezTo>
                <a:lnTo>
                  <a:pt x="1562868" y="79003"/>
                </a:lnTo>
                <a:cubicBezTo>
                  <a:pt x="1620310" y="24393"/>
                  <a:pt x="1694448" y="-1764"/>
                  <a:pt x="1767879" y="92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0757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92F7C74-2436-B8F6-7728-980E154129C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683213" y="5143500"/>
            <a:ext cx="6604781" cy="5143500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096A3C64-0AF2-60BB-2BC6-8C3488A7FE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683205" y="0"/>
            <a:ext cx="6604781" cy="5143500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FFC3B7F-B1F3-A9D2-BE18-58574E4272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5143500"/>
            <a:ext cx="6604781" cy="5143500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4A313C30-A7D9-EAD0-DF3D-449C52453B1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4" y="0"/>
            <a:ext cx="6604781" cy="5143500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06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E1B39D23-1D2E-9AB2-A5B0-968D07A450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40141" y="3174274"/>
            <a:ext cx="5229411" cy="3579138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9466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3BAFAD26-2CD3-98C1-0531-07F61199C3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98629" y="4011663"/>
            <a:ext cx="4529523" cy="2576897"/>
          </a:xfrm>
          <a:custGeom>
            <a:avLst/>
            <a:gdLst>
              <a:gd name="connsiteX0" fmla="*/ 0 w 2395172"/>
              <a:gd name="connsiteY0" fmla="*/ 0 h 4196957"/>
              <a:gd name="connsiteX1" fmla="*/ 2395172 w 2395172"/>
              <a:gd name="connsiteY1" fmla="*/ 0 h 4196957"/>
              <a:gd name="connsiteX2" fmla="*/ 2395172 w 2395172"/>
              <a:gd name="connsiteY2" fmla="*/ 4196957 h 4196957"/>
              <a:gd name="connsiteX3" fmla="*/ 0 w 2395172"/>
              <a:gd name="connsiteY3" fmla="*/ 4196957 h 419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5172" h="4196957">
                <a:moveTo>
                  <a:pt x="0" y="0"/>
                </a:moveTo>
                <a:lnTo>
                  <a:pt x="2395172" y="0"/>
                </a:lnTo>
                <a:lnTo>
                  <a:pt x="2395172" y="4196957"/>
                </a:lnTo>
                <a:lnTo>
                  <a:pt x="0" y="4196957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710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56940C3B-5D51-E3ED-164A-192B4A9F59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25310" y="1694329"/>
            <a:ext cx="3050697" cy="6640046"/>
          </a:xfrm>
          <a:custGeom>
            <a:avLst/>
            <a:gdLst>
              <a:gd name="connsiteX0" fmla="*/ 429802 w 3632233"/>
              <a:gd name="connsiteY0" fmla="*/ 0 h 7869838"/>
              <a:gd name="connsiteX1" fmla="*/ 618373 w 3632233"/>
              <a:gd name="connsiteY1" fmla="*/ 0 h 7869838"/>
              <a:gd name="connsiteX2" fmla="*/ 784347 w 3632233"/>
              <a:gd name="connsiteY2" fmla="*/ 0 h 7869838"/>
              <a:gd name="connsiteX3" fmla="*/ 822644 w 3632233"/>
              <a:gd name="connsiteY3" fmla="*/ 15864 h 7869838"/>
              <a:gd name="connsiteX4" fmla="*/ 831623 w 3632233"/>
              <a:gd name="connsiteY4" fmla="*/ 29180 h 7869838"/>
              <a:gd name="connsiteX5" fmla="*/ 831623 w 3632233"/>
              <a:gd name="connsiteY5" fmla="*/ 85897 h 7869838"/>
              <a:gd name="connsiteX6" fmla="*/ 1040114 w 3632233"/>
              <a:gd name="connsiteY6" fmla="*/ 294388 h 7869838"/>
              <a:gd name="connsiteX7" fmla="*/ 2593867 w 3632233"/>
              <a:gd name="connsiteY7" fmla="*/ 294388 h 7869838"/>
              <a:gd name="connsiteX8" fmla="*/ 2802360 w 3632233"/>
              <a:gd name="connsiteY8" fmla="*/ 85897 h 7869838"/>
              <a:gd name="connsiteX9" fmla="*/ 2802358 w 3632233"/>
              <a:gd name="connsiteY9" fmla="*/ 40655 h 7869838"/>
              <a:gd name="connsiteX10" fmla="*/ 2803888 w 3632233"/>
              <a:gd name="connsiteY10" fmla="*/ 33079 h 7869838"/>
              <a:gd name="connsiteX11" fmla="*/ 2815494 w 3632233"/>
              <a:gd name="connsiteY11" fmla="*/ 15864 h 7869838"/>
              <a:gd name="connsiteX12" fmla="*/ 2853792 w 3632233"/>
              <a:gd name="connsiteY12" fmla="*/ 0 h 7869838"/>
              <a:gd name="connsiteX13" fmla="*/ 3202431 w 3632233"/>
              <a:gd name="connsiteY13" fmla="*/ 0 h 7869838"/>
              <a:gd name="connsiteX14" fmla="*/ 3289051 w 3632233"/>
              <a:gd name="connsiteY14" fmla="*/ 8732 h 7869838"/>
              <a:gd name="connsiteX15" fmla="*/ 3632233 w 3632233"/>
              <a:gd name="connsiteY15" fmla="*/ 429805 h 7869838"/>
              <a:gd name="connsiteX16" fmla="*/ 3632233 w 3632233"/>
              <a:gd name="connsiteY16" fmla="*/ 7440036 h 7869838"/>
              <a:gd name="connsiteX17" fmla="*/ 3202431 w 3632233"/>
              <a:gd name="connsiteY17" fmla="*/ 7869838 h 7869838"/>
              <a:gd name="connsiteX18" fmla="*/ 429802 w 3632233"/>
              <a:gd name="connsiteY18" fmla="*/ 7869838 h 7869838"/>
              <a:gd name="connsiteX19" fmla="*/ 0 w 3632233"/>
              <a:gd name="connsiteY19" fmla="*/ 7440036 h 7869838"/>
              <a:gd name="connsiteX20" fmla="*/ 0 w 3632233"/>
              <a:gd name="connsiteY20" fmla="*/ 429805 h 7869838"/>
              <a:gd name="connsiteX21" fmla="*/ 429802 w 3632233"/>
              <a:gd name="connsiteY21" fmla="*/ 0 h 786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632233" h="7869838">
                <a:moveTo>
                  <a:pt x="429802" y="0"/>
                </a:moveTo>
                <a:lnTo>
                  <a:pt x="618373" y="0"/>
                </a:lnTo>
                <a:lnTo>
                  <a:pt x="784347" y="0"/>
                </a:lnTo>
                <a:cubicBezTo>
                  <a:pt x="799303" y="0"/>
                  <a:pt x="812844" y="6064"/>
                  <a:pt x="822644" y="15864"/>
                </a:cubicBezTo>
                <a:lnTo>
                  <a:pt x="831623" y="29180"/>
                </a:lnTo>
                <a:lnTo>
                  <a:pt x="831623" y="85897"/>
                </a:lnTo>
                <a:cubicBezTo>
                  <a:pt x="831623" y="201044"/>
                  <a:pt x="924966" y="294388"/>
                  <a:pt x="1040114" y="294388"/>
                </a:cubicBezTo>
                <a:lnTo>
                  <a:pt x="2593867" y="294388"/>
                </a:lnTo>
                <a:cubicBezTo>
                  <a:pt x="2709015" y="294388"/>
                  <a:pt x="2802360" y="201044"/>
                  <a:pt x="2802360" y="85897"/>
                </a:cubicBezTo>
                <a:lnTo>
                  <a:pt x="2802358" y="40655"/>
                </a:lnTo>
                <a:lnTo>
                  <a:pt x="2803888" y="33079"/>
                </a:lnTo>
                <a:cubicBezTo>
                  <a:pt x="2806629" y="26601"/>
                  <a:pt x="2810593" y="20766"/>
                  <a:pt x="2815494" y="15864"/>
                </a:cubicBezTo>
                <a:lnTo>
                  <a:pt x="2853792" y="0"/>
                </a:lnTo>
                <a:lnTo>
                  <a:pt x="3202431" y="0"/>
                </a:lnTo>
                <a:cubicBezTo>
                  <a:pt x="3232103" y="0"/>
                  <a:pt x="3261072" y="3008"/>
                  <a:pt x="3289051" y="8732"/>
                </a:cubicBezTo>
                <a:cubicBezTo>
                  <a:pt x="3484905" y="48812"/>
                  <a:pt x="3632233" y="222102"/>
                  <a:pt x="3632233" y="429805"/>
                </a:cubicBezTo>
                <a:lnTo>
                  <a:pt x="3632233" y="7440036"/>
                </a:lnTo>
                <a:cubicBezTo>
                  <a:pt x="3632233" y="7677408"/>
                  <a:pt x="3439803" y="7869838"/>
                  <a:pt x="3202431" y="7869838"/>
                </a:cubicBezTo>
                <a:lnTo>
                  <a:pt x="429802" y="7869838"/>
                </a:lnTo>
                <a:cubicBezTo>
                  <a:pt x="192430" y="7869838"/>
                  <a:pt x="0" y="7677408"/>
                  <a:pt x="0" y="7440036"/>
                </a:cubicBezTo>
                <a:lnTo>
                  <a:pt x="0" y="429805"/>
                </a:lnTo>
                <a:cubicBezTo>
                  <a:pt x="0" y="192430"/>
                  <a:pt x="192430" y="0"/>
                  <a:pt x="42980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F1DDF8E0-5B01-5F44-C81C-E654DBE0D2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20057" y="3313104"/>
            <a:ext cx="2564411" cy="5535465"/>
          </a:xfrm>
          <a:custGeom>
            <a:avLst/>
            <a:gdLst>
              <a:gd name="connsiteX0" fmla="*/ 429802 w 3632233"/>
              <a:gd name="connsiteY0" fmla="*/ 0 h 7869838"/>
              <a:gd name="connsiteX1" fmla="*/ 618373 w 3632233"/>
              <a:gd name="connsiteY1" fmla="*/ 0 h 7869838"/>
              <a:gd name="connsiteX2" fmla="*/ 784347 w 3632233"/>
              <a:gd name="connsiteY2" fmla="*/ 0 h 7869838"/>
              <a:gd name="connsiteX3" fmla="*/ 822644 w 3632233"/>
              <a:gd name="connsiteY3" fmla="*/ 15864 h 7869838"/>
              <a:gd name="connsiteX4" fmla="*/ 831623 w 3632233"/>
              <a:gd name="connsiteY4" fmla="*/ 29180 h 7869838"/>
              <a:gd name="connsiteX5" fmla="*/ 831623 w 3632233"/>
              <a:gd name="connsiteY5" fmla="*/ 85897 h 7869838"/>
              <a:gd name="connsiteX6" fmla="*/ 1040114 w 3632233"/>
              <a:gd name="connsiteY6" fmla="*/ 294388 h 7869838"/>
              <a:gd name="connsiteX7" fmla="*/ 2593867 w 3632233"/>
              <a:gd name="connsiteY7" fmla="*/ 294388 h 7869838"/>
              <a:gd name="connsiteX8" fmla="*/ 2802360 w 3632233"/>
              <a:gd name="connsiteY8" fmla="*/ 85897 h 7869838"/>
              <a:gd name="connsiteX9" fmla="*/ 2802358 w 3632233"/>
              <a:gd name="connsiteY9" fmla="*/ 40655 h 7869838"/>
              <a:gd name="connsiteX10" fmla="*/ 2803888 w 3632233"/>
              <a:gd name="connsiteY10" fmla="*/ 33079 h 7869838"/>
              <a:gd name="connsiteX11" fmla="*/ 2815494 w 3632233"/>
              <a:gd name="connsiteY11" fmla="*/ 15864 h 7869838"/>
              <a:gd name="connsiteX12" fmla="*/ 2853792 w 3632233"/>
              <a:gd name="connsiteY12" fmla="*/ 0 h 7869838"/>
              <a:gd name="connsiteX13" fmla="*/ 3202431 w 3632233"/>
              <a:gd name="connsiteY13" fmla="*/ 0 h 7869838"/>
              <a:gd name="connsiteX14" fmla="*/ 3289051 w 3632233"/>
              <a:gd name="connsiteY14" fmla="*/ 8732 h 7869838"/>
              <a:gd name="connsiteX15" fmla="*/ 3632233 w 3632233"/>
              <a:gd name="connsiteY15" fmla="*/ 429805 h 7869838"/>
              <a:gd name="connsiteX16" fmla="*/ 3632233 w 3632233"/>
              <a:gd name="connsiteY16" fmla="*/ 7440036 h 7869838"/>
              <a:gd name="connsiteX17" fmla="*/ 3202431 w 3632233"/>
              <a:gd name="connsiteY17" fmla="*/ 7869838 h 7869838"/>
              <a:gd name="connsiteX18" fmla="*/ 429802 w 3632233"/>
              <a:gd name="connsiteY18" fmla="*/ 7869838 h 7869838"/>
              <a:gd name="connsiteX19" fmla="*/ 0 w 3632233"/>
              <a:gd name="connsiteY19" fmla="*/ 7440036 h 7869838"/>
              <a:gd name="connsiteX20" fmla="*/ 0 w 3632233"/>
              <a:gd name="connsiteY20" fmla="*/ 429805 h 7869838"/>
              <a:gd name="connsiteX21" fmla="*/ 429802 w 3632233"/>
              <a:gd name="connsiteY21" fmla="*/ 0 h 786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632233" h="7869838">
                <a:moveTo>
                  <a:pt x="429802" y="0"/>
                </a:moveTo>
                <a:lnTo>
                  <a:pt x="618373" y="0"/>
                </a:lnTo>
                <a:lnTo>
                  <a:pt x="784347" y="0"/>
                </a:lnTo>
                <a:cubicBezTo>
                  <a:pt x="799303" y="0"/>
                  <a:pt x="812844" y="6064"/>
                  <a:pt x="822644" y="15864"/>
                </a:cubicBezTo>
                <a:lnTo>
                  <a:pt x="831623" y="29180"/>
                </a:lnTo>
                <a:lnTo>
                  <a:pt x="831623" y="85897"/>
                </a:lnTo>
                <a:cubicBezTo>
                  <a:pt x="831623" y="201044"/>
                  <a:pt x="924966" y="294388"/>
                  <a:pt x="1040114" y="294388"/>
                </a:cubicBezTo>
                <a:lnTo>
                  <a:pt x="2593867" y="294388"/>
                </a:lnTo>
                <a:cubicBezTo>
                  <a:pt x="2709015" y="294388"/>
                  <a:pt x="2802360" y="201044"/>
                  <a:pt x="2802360" y="85897"/>
                </a:cubicBezTo>
                <a:lnTo>
                  <a:pt x="2802358" y="40655"/>
                </a:lnTo>
                <a:lnTo>
                  <a:pt x="2803888" y="33079"/>
                </a:lnTo>
                <a:cubicBezTo>
                  <a:pt x="2806629" y="26601"/>
                  <a:pt x="2810593" y="20766"/>
                  <a:pt x="2815494" y="15864"/>
                </a:cubicBezTo>
                <a:lnTo>
                  <a:pt x="2853792" y="0"/>
                </a:lnTo>
                <a:lnTo>
                  <a:pt x="3202431" y="0"/>
                </a:lnTo>
                <a:cubicBezTo>
                  <a:pt x="3232103" y="0"/>
                  <a:pt x="3261072" y="3008"/>
                  <a:pt x="3289051" y="8732"/>
                </a:cubicBezTo>
                <a:cubicBezTo>
                  <a:pt x="3484905" y="48812"/>
                  <a:pt x="3632233" y="222102"/>
                  <a:pt x="3632233" y="429805"/>
                </a:cubicBezTo>
                <a:lnTo>
                  <a:pt x="3632233" y="7440036"/>
                </a:lnTo>
                <a:cubicBezTo>
                  <a:pt x="3632233" y="7677408"/>
                  <a:pt x="3439803" y="7869838"/>
                  <a:pt x="3202431" y="7869838"/>
                </a:cubicBezTo>
                <a:lnTo>
                  <a:pt x="429802" y="7869838"/>
                </a:lnTo>
                <a:cubicBezTo>
                  <a:pt x="192430" y="7869838"/>
                  <a:pt x="0" y="7677408"/>
                  <a:pt x="0" y="7440036"/>
                </a:cubicBezTo>
                <a:lnTo>
                  <a:pt x="0" y="429805"/>
                </a:lnTo>
                <a:cubicBezTo>
                  <a:pt x="0" y="192430"/>
                  <a:pt x="192430" y="0"/>
                  <a:pt x="429802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387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1725EA-7949-7673-F38E-A5BF17B32C4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23541" y="2000430"/>
            <a:ext cx="6144350" cy="6144350"/>
          </a:xfrm>
          <a:custGeom>
            <a:avLst/>
            <a:gdLst>
              <a:gd name="connsiteX0" fmla="*/ 3502427 w 7004854"/>
              <a:gd name="connsiteY0" fmla="*/ 0 h 7004854"/>
              <a:gd name="connsiteX1" fmla="*/ 7004854 w 7004854"/>
              <a:gd name="connsiteY1" fmla="*/ 3502427 h 7004854"/>
              <a:gd name="connsiteX2" fmla="*/ 3502427 w 7004854"/>
              <a:gd name="connsiteY2" fmla="*/ 7004854 h 7004854"/>
              <a:gd name="connsiteX3" fmla="*/ 0 w 7004854"/>
              <a:gd name="connsiteY3" fmla="*/ 3502427 h 7004854"/>
              <a:gd name="connsiteX4" fmla="*/ 3502427 w 7004854"/>
              <a:gd name="connsiteY4" fmla="*/ 0 h 7004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04854" h="7004854">
                <a:moveTo>
                  <a:pt x="3502427" y="0"/>
                </a:moveTo>
                <a:cubicBezTo>
                  <a:pt x="5436764" y="0"/>
                  <a:pt x="7004854" y="1568090"/>
                  <a:pt x="7004854" y="3502427"/>
                </a:cubicBezTo>
                <a:cubicBezTo>
                  <a:pt x="7004854" y="5436764"/>
                  <a:pt x="5436764" y="7004854"/>
                  <a:pt x="3502427" y="7004854"/>
                </a:cubicBezTo>
                <a:cubicBezTo>
                  <a:pt x="1568090" y="7004854"/>
                  <a:pt x="0" y="5436764"/>
                  <a:pt x="0" y="3502427"/>
                </a:cubicBezTo>
                <a:cubicBezTo>
                  <a:pt x="0" y="1568090"/>
                  <a:pt x="1568090" y="0"/>
                  <a:pt x="3502427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4755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BE80888-8C7C-4B8D-8673-D5B3C6431FBB}" type="datetimeFigureOut">
              <a:rPr lang="en-GB"/>
              <a:t>17/06/2026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6C3901A-E0C4-49F8-B838-B64E95692359}" type="slidenum">
              <a:rPr lang="en-GB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737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C92EC40D-E75E-8DD9-5E3E-7644FA4FD1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058441"/>
            <a:ext cx="6515100" cy="4673706"/>
          </a:xfrm>
          <a:prstGeom prst="roundRect">
            <a:avLst>
              <a:gd name="adj" fmla="val 8029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59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8349EDC1-E8C8-8253-E1A4-D7836AA2DF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1863" y="1785792"/>
            <a:ext cx="3724275" cy="6939108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1029A7F-B2F5-5D9C-70F3-A12373B525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02568" y="1797772"/>
            <a:ext cx="5276850" cy="4031528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11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74CCFA3F-F725-CB65-C983-126186F443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236272" y="1417800"/>
            <a:ext cx="5832528" cy="7451400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82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A8A54754-8E65-8198-2D9E-15194A7E10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18468" y="1966214"/>
            <a:ext cx="6726263" cy="3190240"/>
          </a:xfrm>
          <a:prstGeom prst="roundRect">
            <a:avLst>
              <a:gd name="adj" fmla="val 0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BCB068AB-B6E1-29A1-D629-C00AF894E9D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18467" y="5652228"/>
            <a:ext cx="6726263" cy="3190240"/>
          </a:xfrm>
          <a:prstGeom prst="roundRect">
            <a:avLst>
              <a:gd name="adj" fmla="val 0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117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751DEDA6-EBC1-FB7A-D06E-4CB2E525C8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83659" y="2220921"/>
            <a:ext cx="6098006" cy="3464553"/>
          </a:xfrm>
          <a:prstGeom prst="roundRect">
            <a:avLst>
              <a:gd name="adj" fmla="val 0"/>
            </a:avLst>
          </a:prstGeom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888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F53E3883-5737-C944-99B1-61B4549024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93939" y="2255807"/>
            <a:ext cx="3914176" cy="2646391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97EAE3E6-1EB8-42DE-AC39-1E2697A38FD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772049" y="2281206"/>
            <a:ext cx="3914176" cy="2646391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10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DBF1BF66-CC85-DAC5-0431-36F9AA2DD7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55408" y="5632984"/>
            <a:ext cx="3038621" cy="2447779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9D26DA6-2D3D-B3E8-D8F4-E4DBA87518E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068884" y="5632983"/>
            <a:ext cx="3038621" cy="2447779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1A38EC9E-3AC2-469D-06C1-D1E015A9A2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068884" y="1265701"/>
            <a:ext cx="3038621" cy="2447779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DBBA61EB-1E99-79D5-3ACC-67A0132F43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55409" y="1265701"/>
            <a:ext cx="3038621" cy="2447779"/>
          </a:xfrm>
          <a:custGeom>
            <a:avLst/>
            <a:gdLst>
              <a:gd name="connsiteX0" fmla="*/ 0 w 3898106"/>
              <a:gd name="connsiteY0" fmla="*/ 0 h 6900859"/>
              <a:gd name="connsiteX1" fmla="*/ 3898106 w 3898106"/>
              <a:gd name="connsiteY1" fmla="*/ 0 h 6900859"/>
              <a:gd name="connsiteX2" fmla="*/ 3898106 w 3898106"/>
              <a:gd name="connsiteY2" fmla="*/ 6900859 h 6900859"/>
              <a:gd name="connsiteX3" fmla="*/ 0 w 3898106"/>
              <a:gd name="connsiteY3" fmla="*/ 6900859 h 69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8106" h="6900859">
                <a:moveTo>
                  <a:pt x="0" y="0"/>
                </a:moveTo>
                <a:lnTo>
                  <a:pt x="3898106" y="0"/>
                </a:lnTo>
                <a:lnTo>
                  <a:pt x="3898106" y="6900859"/>
                </a:lnTo>
                <a:lnTo>
                  <a:pt x="0" y="690085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75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FAE04-61AF-46F0-A588-840C686F21E6}" type="datetimeFigureOut">
              <a:rPr lang="id-ID" smtClean="0"/>
              <a:t>17/06/26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15DA7-BBB5-4646-850B-39590DB83A9D}" type="slidenum">
              <a:rPr lang="id-ID" smtClean="0"/>
              <a:t>‹#›</a:t>
            </a:fld>
            <a:endParaRPr lang="id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92E612-D715-502F-7F34-01728C47A9E1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9021763" y="10132060"/>
            <a:ext cx="261937" cy="914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600">
                <a:solidFill>
                  <a:srgbClr val="6264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General</a:t>
            </a:r>
          </a:p>
        </p:txBody>
      </p:sp>
    </p:spTree>
    <p:extLst>
      <p:ext uri="{BB962C8B-B14F-4D97-AF65-F5344CB8AC3E}">
        <p14:creationId xmlns:p14="http://schemas.microsoft.com/office/powerpoint/2010/main" val="708776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67" r:id="rId5"/>
    <p:sldLayoutId id="2147483672" r:id="rId6"/>
    <p:sldLayoutId id="2147483665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7" r:id="rId21"/>
    <p:sldLayoutId id="2147483686" r:id="rId22"/>
    <p:sldLayoutId id="2147483689" r:id="rId23"/>
    <p:sldLayoutId id="2147483690" r:id="rId24"/>
    <p:sldLayoutId id="2147483691" r:id="rId25"/>
    <p:sldLayoutId id="2147483692" r:id="rId26"/>
    <p:sldLayoutId id="2147483693" r:id="rId27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certifai-ca.euprojects.net/" TargetMode="Externa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check-mark-well-icon-internet-2180770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00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BA8D4A-5DD4-2AB4-F113-07DCD3B385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08B9DC-E711-F482-9C99-0651B89BDEA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2FCFE">
              <a:alpha val="6862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E9AA89-9BBD-9031-7687-B497273F3D51}"/>
              </a:ext>
            </a:extLst>
          </p:cNvPr>
          <p:cNvSpPr txBox="1"/>
          <p:nvPr/>
        </p:nvSpPr>
        <p:spPr>
          <a:xfrm>
            <a:off x="4012542" y="6496433"/>
            <a:ext cx="9371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 err="1"/>
              <a:t>CertifAI</a:t>
            </a:r>
            <a:r>
              <a:rPr lang="en-US" sz="2400" dirty="0"/>
              <a:t> Integrated Framework,</a:t>
            </a:r>
          </a:p>
          <a:p>
            <a:pPr algn="ctr">
              <a:defRPr/>
            </a:pPr>
            <a:endParaRPr lang="en-US" sz="2400" dirty="0"/>
          </a:p>
          <a:p>
            <a:pPr algn="ctr">
              <a:defRPr/>
            </a:pPr>
            <a:r>
              <a:rPr lang="en-US" sz="2400" dirty="0"/>
              <a:t>Giannis Ledakis (UBITECH)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0E4A2EA-F4B2-F535-FD71-BB9B5DB3F17F}"/>
              </a:ext>
            </a:extLst>
          </p:cNvPr>
          <p:cNvCxnSpPr>
            <a:cxnSpLocks/>
          </p:cNvCxnSpPr>
          <p:nvPr/>
        </p:nvCxnSpPr>
        <p:spPr>
          <a:xfrm>
            <a:off x="13384421" y="8622533"/>
            <a:ext cx="4045143" cy="0"/>
          </a:xfrm>
          <a:prstGeom prst="line">
            <a:avLst/>
          </a:prstGeom>
          <a:ln w="19050">
            <a:solidFill>
              <a:srgbClr val="73A1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E3CDE87-AD40-B0DC-E195-6927A80D90DA}"/>
              </a:ext>
            </a:extLst>
          </p:cNvPr>
          <p:cNvGrpSpPr/>
          <p:nvPr/>
        </p:nvGrpSpPr>
        <p:grpSpPr>
          <a:xfrm>
            <a:off x="858437" y="850739"/>
            <a:ext cx="16571129" cy="7977418"/>
            <a:chOff x="843327" y="885540"/>
            <a:chExt cx="16571129" cy="7977418"/>
          </a:xfrm>
          <a:solidFill>
            <a:srgbClr val="73A1C1"/>
          </a:solidFill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7B50E5D-7B98-13C9-F8F9-BB9CAFA76875}"/>
                </a:ext>
              </a:extLst>
            </p:cNvPr>
            <p:cNvGrpSpPr/>
            <p:nvPr/>
          </p:nvGrpSpPr>
          <p:grpSpPr>
            <a:xfrm rot="5400000">
              <a:off x="16793523" y="645426"/>
              <a:ext cx="380820" cy="861047"/>
              <a:chOff x="1162089" y="920396"/>
              <a:chExt cx="380820" cy="861047"/>
            </a:xfrm>
            <a:grpFill/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52C2470D-6D79-ADD0-6B8D-AA2A6C9F53F9}"/>
                  </a:ext>
                </a:extLst>
              </p:cNvPr>
              <p:cNvSpPr/>
              <p:nvPr/>
            </p:nvSpPr>
            <p:spPr>
              <a:xfrm>
                <a:off x="1162089" y="920396"/>
                <a:ext cx="107576" cy="1075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3D71FCA1-14A3-A436-587D-9D2407F19F06}"/>
                  </a:ext>
                </a:extLst>
              </p:cNvPr>
              <p:cNvSpPr/>
              <p:nvPr/>
            </p:nvSpPr>
            <p:spPr>
              <a:xfrm>
                <a:off x="1435333" y="920396"/>
                <a:ext cx="107576" cy="1075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0BFBD56-4819-7098-5093-2285404DB8E9}"/>
                  </a:ext>
                </a:extLst>
              </p:cNvPr>
              <p:cNvSpPr/>
              <p:nvPr/>
            </p:nvSpPr>
            <p:spPr>
              <a:xfrm>
                <a:off x="1162089" y="1171553"/>
                <a:ext cx="107576" cy="1075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C7F14FE-D1F5-9BBB-FCBC-CE060DFA2E6D}"/>
                  </a:ext>
                </a:extLst>
              </p:cNvPr>
              <p:cNvSpPr/>
              <p:nvPr/>
            </p:nvSpPr>
            <p:spPr>
              <a:xfrm>
                <a:off x="1435333" y="1171553"/>
                <a:ext cx="107576" cy="1075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A6C1B06C-AA49-8389-3A16-0D21AF3B71BF}"/>
                  </a:ext>
                </a:extLst>
              </p:cNvPr>
              <p:cNvSpPr/>
              <p:nvPr/>
            </p:nvSpPr>
            <p:spPr>
              <a:xfrm>
                <a:off x="1162089" y="1422710"/>
                <a:ext cx="107576" cy="1075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837B246F-D653-3138-626D-F9193E0CD886}"/>
                  </a:ext>
                </a:extLst>
              </p:cNvPr>
              <p:cNvSpPr/>
              <p:nvPr/>
            </p:nvSpPr>
            <p:spPr>
              <a:xfrm>
                <a:off x="1435333" y="1422710"/>
                <a:ext cx="107576" cy="1075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30734EE9-6EC9-3459-1BEE-8E3ABE274307}"/>
                  </a:ext>
                </a:extLst>
              </p:cNvPr>
              <p:cNvSpPr/>
              <p:nvPr/>
            </p:nvSpPr>
            <p:spPr>
              <a:xfrm>
                <a:off x="1162089" y="1673867"/>
                <a:ext cx="107576" cy="1075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BEB75BBD-9181-24F9-C691-29E748FCC8DB}"/>
                  </a:ext>
                </a:extLst>
              </p:cNvPr>
              <p:cNvSpPr/>
              <p:nvPr/>
            </p:nvSpPr>
            <p:spPr>
              <a:xfrm>
                <a:off x="1435333" y="1673867"/>
                <a:ext cx="107576" cy="1075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FFD95C8-0B2B-304E-4234-18FDB769FB80}"/>
                </a:ext>
              </a:extLst>
            </p:cNvPr>
            <p:cNvGrpSpPr/>
            <p:nvPr/>
          </p:nvGrpSpPr>
          <p:grpSpPr>
            <a:xfrm rot="5400000">
              <a:off x="1083440" y="8242023"/>
              <a:ext cx="380822" cy="861047"/>
              <a:chOff x="553981" y="920396"/>
              <a:chExt cx="380822" cy="861047"/>
            </a:xfrm>
            <a:grpFill/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CFB3B453-38EA-FCD8-6569-F73DD59FBF25}"/>
                  </a:ext>
                </a:extLst>
              </p:cNvPr>
              <p:cNvSpPr/>
              <p:nvPr/>
            </p:nvSpPr>
            <p:spPr>
              <a:xfrm>
                <a:off x="553982" y="920396"/>
                <a:ext cx="107576" cy="1075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E8E3E9F0-FBFA-45C0-C592-94F19C329741}"/>
                  </a:ext>
                </a:extLst>
              </p:cNvPr>
              <p:cNvSpPr/>
              <p:nvPr/>
            </p:nvSpPr>
            <p:spPr>
              <a:xfrm>
                <a:off x="827227" y="920396"/>
                <a:ext cx="107576" cy="1075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5AB84E2C-B8A4-51E7-F10C-7DD142DBAC83}"/>
                  </a:ext>
                </a:extLst>
              </p:cNvPr>
              <p:cNvSpPr/>
              <p:nvPr/>
            </p:nvSpPr>
            <p:spPr>
              <a:xfrm>
                <a:off x="553981" y="1171553"/>
                <a:ext cx="107576" cy="1075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5C9DE7ED-3B3C-9CA2-C8BC-0D50F5212373}"/>
                  </a:ext>
                </a:extLst>
              </p:cNvPr>
              <p:cNvSpPr/>
              <p:nvPr/>
            </p:nvSpPr>
            <p:spPr>
              <a:xfrm>
                <a:off x="827225" y="1171553"/>
                <a:ext cx="107576" cy="1075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E61FE882-EE8F-BDB3-F000-13292C991735}"/>
                  </a:ext>
                </a:extLst>
              </p:cNvPr>
              <p:cNvSpPr/>
              <p:nvPr/>
            </p:nvSpPr>
            <p:spPr>
              <a:xfrm>
                <a:off x="553981" y="1422710"/>
                <a:ext cx="107576" cy="1075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37B21DAF-10AD-5498-AC07-03C3B18EC05C}"/>
                  </a:ext>
                </a:extLst>
              </p:cNvPr>
              <p:cNvSpPr/>
              <p:nvPr/>
            </p:nvSpPr>
            <p:spPr>
              <a:xfrm>
                <a:off x="827225" y="1422710"/>
                <a:ext cx="107576" cy="1075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619E3463-066C-D721-14D4-1E7F2BC5C166}"/>
                  </a:ext>
                </a:extLst>
              </p:cNvPr>
              <p:cNvSpPr/>
              <p:nvPr/>
            </p:nvSpPr>
            <p:spPr>
              <a:xfrm>
                <a:off x="553981" y="1673867"/>
                <a:ext cx="107576" cy="1075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722D35B-9517-5409-6BCF-8094B87D0865}"/>
                  </a:ext>
                </a:extLst>
              </p:cNvPr>
              <p:cNvSpPr/>
              <p:nvPr/>
            </p:nvSpPr>
            <p:spPr>
              <a:xfrm>
                <a:off x="827225" y="1673867"/>
                <a:ext cx="107576" cy="1075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9" name="Oval 58">
            <a:extLst>
              <a:ext uri="{FF2B5EF4-FFF2-40B4-BE49-F238E27FC236}">
                <a16:creationId xmlns:a16="http://schemas.microsoft.com/office/drawing/2014/main" id="{41E7904E-4B2A-186F-F564-8FA8CC5AC80C}"/>
              </a:ext>
            </a:extLst>
          </p:cNvPr>
          <p:cNvSpPr/>
          <p:nvPr/>
        </p:nvSpPr>
        <p:spPr>
          <a:xfrm>
            <a:off x="923139" y="747420"/>
            <a:ext cx="354473" cy="354473"/>
          </a:xfrm>
          <a:prstGeom prst="ellipse">
            <a:avLst/>
          </a:prstGeom>
          <a:solidFill>
            <a:srgbClr val="73A1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2999FEA-326C-25EF-858D-15B474662663}"/>
              </a:ext>
            </a:extLst>
          </p:cNvPr>
          <p:cNvSpPr/>
          <p:nvPr/>
        </p:nvSpPr>
        <p:spPr>
          <a:xfrm>
            <a:off x="703225" y="764741"/>
            <a:ext cx="325360" cy="325360"/>
          </a:xfrm>
          <a:prstGeom prst="ellipse">
            <a:avLst/>
          </a:prstGeom>
          <a:noFill/>
          <a:ln w="19050">
            <a:solidFill>
              <a:srgbClr val="73A1C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6FF0806-6703-ADE6-F3A6-78154934DCE5}"/>
              </a:ext>
            </a:extLst>
          </p:cNvPr>
          <p:cNvGrpSpPr/>
          <p:nvPr/>
        </p:nvGrpSpPr>
        <p:grpSpPr>
          <a:xfrm>
            <a:off x="12385744" y="8501122"/>
            <a:ext cx="599658" cy="242821"/>
            <a:chOff x="12284652" y="9089809"/>
            <a:chExt cx="844127" cy="341814"/>
          </a:xfrm>
          <a:solidFill>
            <a:srgbClr val="73A1C1"/>
          </a:solidFill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B912E98-C8D4-8224-7A5B-FF58FB7177D2}"/>
                </a:ext>
              </a:extLst>
            </p:cNvPr>
            <p:cNvSpPr/>
            <p:nvPr/>
          </p:nvSpPr>
          <p:spPr>
            <a:xfrm>
              <a:off x="12786966" y="9089810"/>
              <a:ext cx="341813" cy="3418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EBC9219-9B6C-B027-4560-D44618EE5EDA}"/>
                </a:ext>
              </a:extLst>
            </p:cNvPr>
            <p:cNvSpPr/>
            <p:nvPr/>
          </p:nvSpPr>
          <p:spPr>
            <a:xfrm>
              <a:off x="12284652" y="9089809"/>
              <a:ext cx="341813" cy="3418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99422C61-4B7B-569E-1D7C-DB5D810E481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29615" y="2002074"/>
            <a:ext cx="5828769" cy="3471356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FC8987CB-D0FC-0245-3CF3-5D168977EDB4}"/>
              </a:ext>
            </a:extLst>
          </p:cNvPr>
          <p:cNvSpPr/>
          <p:nvPr/>
        </p:nvSpPr>
        <p:spPr>
          <a:xfrm>
            <a:off x="0" y="9127067"/>
            <a:ext cx="18288000" cy="1159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BF17A8FF-B71C-7541-7DFF-5C827E7DE9EA}"/>
              </a:ext>
            </a:extLst>
          </p:cNvPr>
          <p:cNvSpPr txBox="1"/>
          <p:nvPr/>
        </p:nvSpPr>
        <p:spPr>
          <a:xfrm>
            <a:off x="8056642" y="9400311"/>
            <a:ext cx="9371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05173D"/>
                </a:solidFill>
                <a:latin typeface="Sora" pitchFamily="2" charset="0"/>
                <a:cs typeface="Sora" pitchFamily="2" charset="0"/>
              </a:rPr>
              <a:t>HORIZON-CL3-2022-CS-01-04: INCREASED CYBERSECURITY 2022</a:t>
            </a:r>
          </a:p>
          <a:p>
            <a:pPr algn="r"/>
            <a:r>
              <a:rPr lang="en-US" sz="1600" dirty="0">
                <a:solidFill>
                  <a:srgbClr val="05173D"/>
                </a:solidFill>
                <a:latin typeface="Sora" pitchFamily="2" charset="0"/>
                <a:cs typeface="Sora" pitchFamily="2" charset="0"/>
              </a:rPr>
              <a:t>Ref. Ares(2022)8966412 - 23/12/2022</a:t>
            </a:r>
          </a:p>
        </p:txBody>
      </p:sp>
      <p:graphicFrame>
        <p:nvGraphicFramePr>
          <p:cNvPr id="20" name="Objekt 19">
            <a:extLst>
              <a:ext uri="{FF2B5EF4-FFF2-40B4-BE49-F238E27FC236}">
                <a16:creationId xmlns:a16="http://schemas.microsoft.com/office/drawing/2014/main" id="{E4099ECD-DE7C-BE3B-03E2-A910CD5B03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0657428"/>
              </p:ext>
            </p:extLst>
          </p:nvPr>
        </p:nvGraphicFramePr>
        <p:xfrm>
          <a:off x="790575" y="9223060"/>
          <a:ext cx="4297892" cy="907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1525422" imgH="2433365" progId="">
                  <p:embed/>
                </p:oleObj>
              </mc:Choice>
              <mc:Fallback>
                <p:oleObj r:id="rId4" imgW="11525422" imgH="2433365" progId="">
                  <p:embed/>
                  <p:pic>
                    <p:nvPicPr>
                      <p:cNvPr id="20" name="Objekt 19">
                        <a:extLst>
                          <a:ext uri="{FF2B5EF4-FFF2-40B4-BE49-F238E27FC236}">
                            <a16:creationId xmlns:a16="http://schemas.microsoft.com/office/drawing/2014/main" id="{E4099ECD-DE7C-BE3B-03E2-A910CD5B03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0575" y="9223060"/>
                        <a:ext cx="4297892" cy="9075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8247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AB457-9346-9177-720C-0CF759103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9C911BE-FA8A-C007-9258-11529D40A4DC}"/>
              </a:ext>
            </a:extLst>
          </p:cNvPr>
          <p:cNvGrpSpPr/>
          <p:nvPr/>
        </p:nvGrpSpPr>
        <p:grpSpPr>
          <a:xfrm>
            <a:off x="16108578" y="9414704"/>
            <a:ext cx="1486696" cy="245146"/>
            <a:chOff x="4059455" y="8930827"/>
            <a:chExt cx="2033709" cy="335344"/>
          </a:xfrm>
          <a:solidFill>
            <a:schemeClr val="bg1"/>
          </a:solidFill>
        </p:grpSpPr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3B45A10F-6638-802F-8540-A535DBCF0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506" y="8930827"/>
              <a:ext cx="333658" cy="333658"/>
            </a:xfrm>
            <a:custGeom>
              <a:avLst/>
              <a:gdLst>
                <a:gd name="T0" fmla="*/ 343911 w 360"/>
                <a:gd name="T1" fmla="*/ 57385 h 360"/>
                <a:gd name="T2" fmla="*/ 286593 w 360"/>
                <a:gd name="T3" fmla="*/ 0 h 360"/>
                <a:gd name="T4" fmla="*/ 57319 w 360"/>
                <a:gd name="T5" fmla="*/ 0 h 360"/>
                <a:gd name="T6" fmla="*/ 0 w 360"/>
                <a:gd name="T7" fmla="*/ 57385 h 360"/>
                <a:gd name="T8" fmla="*/ 0 w 360"/>
                <a:gd name="T9" fmla="*/ 286927 h 360"/>
                <a:gd name="T10" fmla="*/ 57319 w 360"/>
                <a:gd name="T11" fmla="*/ 344312 h 360"/>
                <a:gd name="T12" fmla="*/ 171956 w 360"/>
                <a:gd name="T13" fmla="*/ 344312 h 360"/>
                <a:gd name="T14" fmla="*/ 171956 w 360"/>
                <a:gd name="T15" fmla="*/ 214239 h 360"/>
                <a:gd name="T16" fmla="*/ 129922 w 360"/>
                <a:gd name="T17" fmla="*/ 214239 h 360"/>
                <a:gd name="T18" fmla="*/ 129922 w 360"/>
                <a:gd name="T19" fmla="*/ 156853 h 360"/>
                <a:gd name="T20" fmla="*/ 171956 w 360"/>
                <a:gd name="T21" fmla="*/ 156853 h 360"/>
                <a:gd name="T22" fmla="*/ 171956 w 360"/>
                <a:gd name="T23" fmla="*/ 134856 h 360"/>
                <a:gd name="T24" fmla="*/ 236916 w 360"/>
                <a:gd name="T25" fmla="*/ 61211 h 360"/>
                <a:gd name="T26" fmla="*/ 282771 w 360"/>
                <a:gd name="T27" fmla="*/ 61211 h 360"/>
                <a:gd name="T28" fmla="*/ 282771 w 360"/>
                <a:gd name="T29" fmla="*/ 118596 h 360"/>
                <a:gd name="T30" fmla="*/ 236916 w 360"/>
                <a:gd name="T31" fmla="*/ 118596 h 360"/>
                <a:gd name="T32" fmla="*/ 225453 w 360"/>
                <a:gd name="T33" fmla="*/ 133899 h 360"/>
                <a:gd name="T34" fmla="*/ 225453 w 360"/>
                <a:gd name="T35" fmla="*/ 156853 h 360"/>
                <a:gd name="T36" fmla="*/ 282771 w 360"/>
                <a:gd name="T37" fmla="*/ 156853 h 360"/>
                <a:gd name="T38" fmla="*/ 282771 w 360"/>
                <a:gd name="T39" fmla="*/ 214239 h 360"/>
                <a:gd name="T40" fmla="*/ 225453 w 360"/>
                <a:gd name="T41" fmla="*/ 214239 h 360"/>
                <a:gd name="T42" fmla="*/ 225453 w 360"/>
                <a:gd name="T43" fmla="*/ 344312 h 360"/>
                <a:gd name="T44" fmla="*/ 286593 w 360"/>
                <a:gd name="T45" fmla="*/ 344312 h 360"/>
                <a:gd name="T46" fmla="*/ 343911 w 360"/>
                <a:gd name="T47" fmla="*/ 286927 h 360"/>
                <a:gd name="T48" fmla="*/ 343911 w 360"/>
                <a:gd name="T49" fmla="*/ 57385 h 36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0" h="360">
                  <a:moveTo>
                    <a:pt x="360" y="60"/>
                  </a:moveTo>
                  <a:cubicBezTo>
                    <a:pt x="360" y="29"/>
                    <a:pt x="332" y="0"/>
                    <a:pt x="30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28" y="0"/>
                    <a:pt x="0" y="29"/>
                    <a:pt x="0" y="60"/>
                  </a:cubicBezTo>
                  <a:cubicBezTo>
                    <a:pt x="0" y="300"/>
                    <a:pt x="0" y="300"/>
                    <a:pt x="0" y="300"/>
                  </a:cubicBezTo>
                  <a:cubicBezTo>
                    <a:pt x="0" y="332"/>
                    <a:pt x="28" y="360"/>
                    <a:pt x="60" y="360"/>
                  </a:cubicBezTo>
                  <a:cubicBezTo>
                    <a:pt x="180" y="360"/>
                    <a:pt x="180" y="360"/>
                    <a:pt x="180" y="360"/>
                  </a:cubicBezTo>
                  <a:cubicBezTo>
                    <a:pt x="180" y="224"/>
                    <a:pt x="180" y="224"/>
                    <a:pt x="180" y="224"/>
                  </a:cubicBezTo>
                  <a:cubicBezTo>
                    <a:pt x="136" y="224"/>
                    <a:pt x="136" y="224"/>
                    <a:pt x="136" y="224"/>
                  </a:cubicBezTo>
                  <a:cubicBezTo>
                    <a:pt x="136" y="164"/>
                    <a:pt x="136" y="164"/>
                    <a:pt x="136" y="164"/>
                  </a:cubicBezTo>
                  <a:cubicBezTo>
                    <a:pt x="180" y="164"/>
                    <a:pt x="180" y="164"/>
                    <a:pt x="180" y="164"/>
                  </a:cubicBezTo>
                  <a:cubicBezTo>
                    <a:pt x="180" y="141"/>
                    <a:pt x="180" y="141"/>
                    <a:pt x="180" y="141"/>
                  </a:cubicBezTo>
                  <a:cubicBezTo>
                    <a:pt x="180" y="100"/>
                    <a:pt x="210" y="64"/>
                    <a:pt x="248" y="64"/>
                  </a:cubicBezTo>
                  <a:cubicBezTo>
                    <a:pt x="296" y="64"/>
                    <a:pt x="296" y="64"/>
                    <a:pt x="296" y="64"/>
                  </a:cubicBezTo>
                  <a:cubicBezTo>
                    <a:pt x="296" y="124"/>
                    <a:pt x="296" y="124"/>
                    <a:pt x="296" y="124"/>
                  </a:cubicBezTo>
                  <a:cubicBezTo>
                    <a:pt x="248" y="124"/>
                    <a:pt x="248" y="124"/>
                    <a:pt x="248" y="124"/>
                  </a:cubicBezTo>
                  <a:cubicBezTo>
                    <a:pt x="242" y="124"/>
                    <a:pt x="236" y="131"/>
                    <a:pt x="236" y="140"/>
                  </a:cubicBezTo>
                  <a:cubicBezTo>
                    <a:pt x="236" y="164"/>
                    <a:pt x="236" y="164"/>
                    <a:pt x="236" y="164"/>
                  </a:cubicBezTo>
                  <a:cubicBezTo>
                    <a:pt x="296" y="164"/>
                    <a:pt x="296" y="164"/>
                    <a:pt x="296" y="164"/>
                  </a:cubicBezTo>
                  <a:cubicBezTo>
                    <a:pt x="296" y="224"/>
                    <a:pt x="296" y="224"/>
                    <a:pt x="296" y="224"/>
                  </a:cubicBezTo>
                  <a:cubicBezTo>
                    <a:pt x="236" y="224"/>
                    <a:pt x="236" y="224"/>
                    <a:pt x="236" y="224"/>
                  </a:cubicBezTo>
                  <a:cubicBezTo>
                    <a:pt x="236" y="360"/>
                    <a:pt x="236" y="360"/>
                    <a:pt x="236" y="360"/>
                  </a:cubicBezTo>
                  <a:cubicBezTo>
                    <a:pt x="300" y="360"/>
                    <a:pt x="300" y="360"/>
                    <a:pt x="300" y="360"/>
                  </a:cubicBezTo>
                  <a:cubicBezTo>
                    <a:pt x="332" y="360"/>
                    <a:pt x="360" y="332"/>
                    <a:pt x="360" y="300"/>
                  </a:cubicBezTo>
                  <a:lnTo>
                    <a:pt x="360" y="6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>
                <a:solidFill>
                  <a:srgbClr val="0583FF"/>
                </a:solidFill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77EA4864-BB07-FD12-ADA9-422486D6E3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94429" y="8930827"/>
              <a:ext cx="333658" cy="333658"/>
            </a:xfrm>
            <a:custGeom>
              <a:avLst/>
              <a:gdLst>
                <a:gd name="T0" fmla="*/ 330283 w 360"/>
                <a:gd name="T1" fmla="*/ 0 h 360"/>
                <a:gd name="T2" fmla="*/ 25788 w 360"/>
                <a:gd name="T3" fmla="*/ 0 h 360"/>
                <a:gd name="T4" fmla="*/ 0 w 360"/>
                <a:gd name="T5" fmla="*/ 24825 h 360"/>
                <a:gd name="T6" fmla="*/ 0 w 360"/>
                <a:gd name="T7" fmla="*/ 331661 h 360"/>
                <a:gd name="T8" fmla="*/ 25788 w 360"/>
                <a:gd name="T9" fmla="*/ 357479 h 360"/>
                <a:gd name="T10" fmla="*/ 330283 w 360"/>
                <a:gd name="T11" fmla="*/ 357479 h 360"/>
                <a:gd name="T12" fmla="*/ 357063 w 360"/>
                <a:gd name="T13" fmla="*/ 331661 h 360"/>
                <a:gd name="T14" fmla="*/ 357063 w 360"/>
                <a:gd name="T15" fmla="*/ 24825 h 360"/>
                <a:gd name="T16" fmla="*/ 330283 w 360"/>
                <a:gd name="T17" fmla="*/ 0 h 360"/>
                <a:gd name="T18" fmla="*/ 108111 w 360"/>
                <a:gd name="T19" fmla="*/ 298892 h 360"/>
                <a:gd name="T20" fmla="*/ 53559 w 360"/>
                <a:gd name="T21" fmla="*/ 298892 h 360"/>
                <a:gd name="T22" fmla="*/ 53559 w 360"/>
                <a:gd name="T23" fmla="*/ 137034 h 360"/>
                <a:gd name="T24" fmla="*/ 108111 w 360"/>
                <a:gd name="T25" fmla="*/ 137034 h 360"/>
                <a:gd name="T26" fmla="*/ 108111 w 360"/>
                <a:gd name="T27" fmla="*/ 298892 h 360"/>
                <a:gd name="T28" fmla="*/ 81331 w 360"/>
                <a:gd name="T29" fmla="*/ 115188 h 360"/>
                <a:gd name="T30" fmla="*/ 80339 w 360"/>
                <a:gd name="T31" fmla="*/ 115188 h 360"/>
                <a:gd name="T32" fmla="*/ 50584 w 360"/>
                <a:gd name="T33" fmla="*/ 87384 h 360"/>
                <a:gd name="T34" fmla="*/ 81331 w 360"/>
                <a:gd name="T35" fmla="*/ 59580 h 360"/>
                <a:gd name="T36" fmla="*/ 111086 w 360"/>
                <a:gd name="T37" fmla="*/ 87384 h 360"/>
                <a:gd name="T38" fmla="*/ 81331 w 360"/>
                <a:gd name="T39" fmla="*/ 115188 h 360"/>
                <a:gd name="T40" fmla="*/ 302512 w 360"/>
                <a:gd name="T41" fmla="*/ 298892 h 360"/>
                <a:gd name="T42" fmla="*/ 248952 w 360"/>
                <a:gd name="T43" fmla="*/ 298892 h 360"/>
                <a:gd name="T44" fmla="*/ 248952 w 360"/>
                <a:gd name="T45" fmla="*/ 212501 h 360"/>
                <a:gd name="T46" fmla="*/ 221181 w 360"/>
                <a:gd name="T47" fmla="*/ 175761 h 360"/>
                <a:gd name="T48" fmla="*/ 193409 w 360"/>
                <a:gd name="T49" fmla="*/ 195620 h 360"/>
                <a:gd name="T50" fmla="*/ 191425 w 360"/>
                <a:gd name="T51" fmla="*/ 208529 h 360"/>
                <a:gd name="T52" fmla="*/ 191425 w 360"/>
                <a:gd name="T53" fmla="*/ 298892 h 360"/>
                <a:gd name="T54" fmla="*/ 137866 w 360"/>
                <a:gd name="T55" fmla="*/ 298892 h 360"/>
                <a:gd name="T56" fmla="*/ 137866 w 360"/>
                <a:gd name="T57" fmla="*/ 137034 h 360"/>
                <a:gd name="T58" fmla="*/ 191425 w 360"/>
                <a:gd name="T59" fmla="*/ 137034 h 360"/>
                <a:gd name="T60" fmla="*/ 191425 w 360"/>
                <a:gd name="T61" fmla="*/ 159873 h 360"/>
                <a:gd name="T62" fmla="*/ 240026 w 360"/>
                <a:gd name="T63" fmla="*/ 134055 h 360"/>
                <a:gd name="T64" fmla="*/ 302512 w 360"/>
                <a:gd name="T65" fmla="*/ 206543 h 360"/>
                <a:gd name="T66" fmla="*/ 302512 w 360"/>
                <a:gd name="T67" fmla="*/ 298892 h 360"/>
                <a:gd name="T68" fmla="*/ 191425 w 360"/>
                <a:gd name="T69" fmla="*/ 160866 h 360"/>
                <a:gd name="T70" fmla="*/ 191425 w 360"/>
                <a:gd name="T71" fmla="*/ 159873 h 360"/>
                <a:gd name="T72" fmla="*/ 191425 w 360"/>
                <a:gd name="T73" fmla="*/ 160866 h 3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0" h="360">
                  <a:moveTo>
                    <a:pt x="333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1"/>
                    <a:pt x="0" y="25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48"/>
                    <a:pt x="12" y="360"/>
                    <a:pt x="26" y="360"/>
                  </a:cubicBezTo>
                  <a:cubicBezTo>
                    <a:pt x="333" y="360"/>
                    <a:pt x="333" y="360"/>
                    <a:pt x="333" y="360"/>
                  </a:cubicBezTo>
                  <a:cubicBezTo>
                    <a:pt x="348" y="360"/>
                    <a:pt x="360" y="348"/>
                    <a:pt x="360" y="33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11"/>
                    <a:pt x="348" y="0"/>
                    <a:pt x="333" y="0"/>
                  </a:cubicBezTo>
                  <a:close/>
                  <a:moveTo>
                    <a:pt x="109" y="301"/>
                  </a:moveTo>
                  <a:cubicBezTo>
                    <a:pt x="54" y="301"/>
                    <a:pt x="54" y="301"/>
                    <a:pt x="54" y="301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109" y="138"/>
                    <a:pt x="109" y="138"/>
                    <a:pt x="109" y="138"/>
                  </a:cubicBezTo>
                  <a:lnTo>
                    <a:pt x="109" y="301"/>
                  </a:lnTo>
                  <a:close/>
                  <a:moveTo>
                    <a:pt x="82" y="116"/>
                  </a:moveTo>
                  <a:cubicBezTo>
                    <a:pt x="81" y="116"/>
                    <a:pt x="81" y="116"/>
                    <a:pt x="81" y="116"/>
                  </a:cubicBezTo>
                  <a:cubicBezTo>
                    <a:pt x="63" y="116"/>
                    <a:pt x="51" y="104"/>
                    <a:pt x="51" y="88"/>
                  </a:cubicBezTo>
                  <a:cubicBezTo>
                    <a:pt x="51" y="72"/>
                    <a:pt x="63" y="60"/>
                    <a:pt x="82" y="60"/>
                  </a:cubicBezTo>
                  <a:cubicBezTo>
                    <a:pt x="101" y="60"/>
                    <a:pt x="112" y="72"/>
                    <a:pt x="112" y="88"/>
                  </a:cubicBezTo>
                  <a:cubicBezTo>
                    <a:pt x="112" y="104"/>
                    <a:pt x="101" y="116"/>
                    <a:pt x="82" y="116"/>
                  </a:cubicBezTo>
                  <a:close/>
                  <a:moveTo>
                    <a:pt x="305" y="301"/>
                  </a:moveTo>
                  <a:cubicBezTo>
                    <a:pt x="251" y="301"/>
                    <a:pt x="251" y="301"/>
                    <a:pt x="251" y="301"/>
                  </a:cubicBezTo>
                  <a:cubicBezTo>
                    <a:pt x="251" y="214"/>
                    <a:pt x="251" y="214"/>
                    <a:pt x="251" y="214"/>
                  </a:cubicBezTo>
                  <a:cubicBezTo>
                    <a:pt x="251" y="192"/>
                    <a:pt x="243" y="177"/>
                    <a:pt x="223" y="177"/>
                  </a:cubicBezTo>
                  <a:cubicBezTo>
                    <a:pt x="208" y="177"/>
                    <a:pt x="199" y="187"/>
                    <a:pt x="195" y="197"/>
                  </a:cubicBezTo>
                  <a:cubicBezTo>
                    <a:pt x="194" y="200"/>
                    <a:pt x="193" y="205"/>
                    <a:pt x="193" y="210"/>
                  </a:cubicBezTo>
                  <a:cubicBezTo>
                    <a:pt x="193" y="301"/>
                    <a:pt x="193" y="301"/>
                    <a:pt x="193" y="301"/>
                  </a:cubicBezTo>
                  <a:cubicBezTo>
                    <a:pt x="139" y="301"/>
                    <a:pt x="139" y="301"/>
                    <a:pt x="139" y="301"/>
                  </a:cubicBezTo>
                  <a:cubicBezTo>
                    <a:pt x="139" y="301"/>
                    <a:pt x="140" y="154"/>
                    <a:pt x="139" y="138"/>
                  </a:cubicBezTo>
                  <a:cubicBezTo>
                    <a:pt x="193" y="138"/>
                    <a:pt x="193" y="138"/>
                    <a:pt x="193" y="138"/>
                  </a:cubicBezTo>
                  <a:cubicBezTo>
                    <a:pt x="193" y="161"/>
                    <a:pt x="193" y="161"/>
                    <a:pt x="193" y="161"/>
                  </a:cubicBezTo>
                  <a:cubicBezTo>
                    <a:pt x="201" y="150"/>
                    <a:pt x="213" y="135"/>
                    <a:pt x="242" y="135"/>
                  </a:cubicBezTo>
                  <a:cubicBezTo>
                    <a:pt x="278" y="135"/>
                    <a:pt x="305" y="158"/>
                    <a:pt x="305" y="208"/>
                  </a:cubicBezTo>
                  <a:lnTo>
                    <a:pt x="305" y="301"/>
                  </a:lnTo>
                  <a:close/>
                  <a:moveTo>
                    <a:pt x="193" y="162"/>
                  </a:moveTo>
                  <a:cubicBezTo>
                    <a:pt x="193" y="162"/>
                    <a:pt x="193" y="162"/>
                    <a:pt x="193" y="161"/>
                  </a:cubicBezTo>
                  <a:cubicBezTo>
                    <a:pt x="193" y="162"/>
                    <a:pt x="193" y="162"/>
                    <a:pt x="193" y="16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>
                <a:solidFill>
                  <a:srgbClr val="0583FF"/>
                </a:solidFill>
              </a:endParaRPr>
            </a:p>
          </p:txBody>
        </p:sp>
        <p:sp>
          <p:nvSpPr>
            <p:cNvPr id="12" name="Freeform 26">
              <a:extLst>
                <a:ext uri="{FF2B5EF4-FFF2-40B4-BE49-F238E27FC236}">
                  <a16:creationId xmlns:a16="http://schemas.microsoft.com/office/drawing/2014/main" id="{6A487038-9BDB-C0D9-5586-0C457ED983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9455" y="8932513"/>
              <a:ext cx="333658" cy="333658"/>
            </a:xfrm>
            <a:custGeom>
              <a:avLst/>
              <a:gdLst>
                <a:gd name="T0" fmla="*/ 283008 w 198"/>
                <a:gd name="T1" fmla="*/ 0 h 198"/>
                <a:gd name="T2" fmla="*/ 67214 w 198"/>
                <a:gd name="T3" fmla="*/ 0 h 198"/>
                <a:gd name="T4" fmla="*/ 0 w 198"/>
                <a:gd name="T5" fmla="*/ 67501 h 198"/>
                <a:gd name="T6" fmla="*/ 0 w 198"/>
                <a:gd name="T7" fmla="*/ 138556 h 198"/>
                <a:gd name="T8" fmla="*/ 0 w 198"/>
                <a:gd name="T9" fmla="*/ 282440 h 198"/>
                <a:gd name="T10" fmla="*/ 67214 w 198"/>
                <a:gd name="T11" fmla="*/ 351718 h 198"/>
                <a:gd name="T12" fmla="*/ 283008 w 198"/>
                <a:gd name="T13" fmla="*/ 351718 h 198"/>
                <a:gd name="T14" fmla="*/ 350222 w 198"/>
                <a:gd name="T15" fmla="*/ 282440 h 198"/>
                <a:gd name="T16" fmla="*/ 350222 w 198"/>
                <a:gd name="T17" fmla="*/ 138556 h 198"/>
                <a:gd name="T18" fmla="*/ 350222 w 198"/>
                <a:gd name="T19" fmla="*/ 67501 h 198"/>
                <a:gd name="T20" fmla="*/ 283008 w 198"/>
                <a:gd name="T21" fmla="*/ 0 h 198"/>
                <a:gd name="T22" fmla="*/ 302464 w 198"/>
                <a:gd name="T23" fmla="*/ 39080 h 198"/>
                <a:gd name="T24" fmla="*/ 309540 w 198"/>
                <a:gd name="T25" fmla="*/ 39080 h 198"/>
                <a:gd name="T26" fmla="*/ 309540 w 198"/>
                <a:gd name="T27" fmla="*/ 47962 h 198"/>
                <a:gd name="T28" fmla="*/ 309540 w 198"/>
                <a:gd name="T29" fmla="*/ 99476 h 198"/>
                <a:gd name="T30" fmla="*/ 251169 w 198"/>
                <a:gd name="T31" fmla="*/ 99476 h 198"/>
                <a:gd name="T32" fmla="*/ 251169 w 198"/>
                <a:gd name="T33" fmla="*/ 39080 h 198"/>
                <a:gd name="T34" fmla="*/ 302464 w 198"/>
                <a:gd name="T35" fmla="*/ 39080 h 198"/>
                <a:gd name="T36" fmla="*/ 125585 w 198"/>
                <a:gd name="T37" fmla="*/ 138556 h 198"/>
                <a:gd name="T38" fmla="*/ 175111 w 198"/>
                <a:gd name="T39" fmla="*/ 113687 h 198"/>
                <a:gd name="T40" fmla="*/ 224637 w 198"/>
                <a:gd name="T41" fmla="*/ 138556 h 198"/>
                <a:gd name="T42" fmla="*/ 237019 w 198"/>
                <a:gd name="T43" fmla="*/ 175859 h 198"/>
                <a:gd name="T44" fmla="*/ 175111 w 198"/>
                <a:gd name="T45" fmla="*/ 238031 h 198"/>
                <a:gd name="T46" fmla="*/ 113203 w 198"/>
                <a:gd name="T47" fmla="*/ 175859 h 198"/>
                <a:gd name="T48" fmla="*/ 125585 w 198"/>
                <a:gd name="T49" fmla="*/ 138556 h 198"/>
                <a:gd name="T50" fmla="*/ 316615 w 198"/>
                <a:gd name="T51" fmla="*/ 282440 h 198"/>
                <a:gd name="T52" fmla="*/ 283008 w 198"/>
                <a:gd name="T53" fmla="*/ 316191 h 198"/>
                <a:gd name="T54" fmla="*/ 67214 w 198"/>
                <a:gd name="T55" fmla="*/ 316191 h 198"/>
                <a:gd name="T56" fmla="*/ 33607 w 198"/>
                <a:gd name="T57" fmla="*/ 282440 h 198"/>
                <a:gd name="T58" fmla="*/ 33607 w 198"/>
                <a:gd name="T59" fmla="*/ 138556 h 198"/>
                <a:gd name="T60" fmla="*/ 86671 w 198"/>
                <a:gd name="T61" fmla="*/ 138556 h 198"/>
                <a:gd name="T62" fmla="*/ 79596 w 198"/>
                <a:gd name="T63" fmla="*/ 175859 h 198"/>
                <a:gd name="T64" fmla="*/ 175111 w 198"/>
                <a:gd name="T65" fmla="*/ 271782 h 198"/>
                <a:gd name="T66" fmla="*/ 270626 w 198"/>
                <a:gd name="T67" fmla="*/ 175859 h 198"/>
                <a:gd name="T68" fmla="*/ 263551 w 198"/>
                <a:gd name="T69" fmla="*/ 138556 h 198"/>
                <a:gd name="T70" fmla="*/ 316615 w 198"/>
                <a:gd name="T71" fmla="*/ 138556 h 198"/>
                <a:gd name="T72" fmla="*/ 316615 w 198"/>
                <a:gd name="T73" fmla="*/ 282440 h 19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98" h="198">
                  <a:moveTo>
                    <a:pt x="160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17" y="0"/>
                    <a:pt x="0" y="17"/>
                    <a:pt x="0" y="3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81"/>
                    <a:pt x="17" y="198"/>
                    <a:pt x="38" y="198"/>
                  </a:cubicBezTo>
                  <a:cubicBezTo>
                    <a:pt x="160" y="198"/>
                    <a:pt x="160" y="198"/>
                    <a:pt x="160" y="198"/>
                  </a:cubicBezTo>
                  <a:cubicBezTo>
                    <a:pt x="181" y="198"/>
                    <a:pt x="198" y="181"/>
                    <a:pt x="198" y="159"/>
                  </a:cubicBezTo>
                  <a:cubicBezTo>
                    <a:pt x="198" y="78"/>
                    <a:pt x="198" y="78"/>
                    <a:pt x="198" y="78"/>
                  </a:cubicBezTo>
                  <a:cubicBezTo>
                    <a:pt x="198" y="38"/>
                    <a:pt x="198" y="38"/>
                    <a:pt x="198" y="38"/>
                  </a:cubicBezTo>
                  <a:cubicBezTo>
                    <a:pt x="198" y="17"/>
                    <a:pt x="181" y="0"/>
                    <a:pt x="160" y="0"/>
                  </a:cubicBezTo>
                  <a:close/>
                  <a:moveTo>
                    <a:pt x="171" y="22"/>
                  </a:moveTo>
                  <a:cubicBezTo>
                    <a:pt x="175" y="22"/>
                    <a:pt x="175" y="22"/>
                    <a:pt x="175" y="22"/>
                  </a:cubicBezTo>
                  <a:cubicBezTo>
                    <a:pt x="175" y="27"/>
                    <a:pt x="175" y="27"/>
                    <a:pt x="175" y="27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42" y="56"/>
                    <a:pt x="142" y="56"/>
                    <a:pt x="142" y="56"/>
                  </a:cubicBezTo>
                  <a:cubicBezTo>
                    <a:pt x="142" y="22"/>
                    <a:pt x="142" y="22"/>
                    <a:pt x="142" y="22"/>
                  </a:cubicBezTo>
                  <a:lnTo>
                    <a:pt x="171" y="22"/>
                  </a:lnTo>
                  <a:close/>
                  <a:moveTo>
                    <a:pt x="71" y="78"/>
                  </a:moveTo>
                  <a:cubicBezTo>
                    <a:pt x="77" y="70"/>
                    <a:pt x="87" y="64"/>
                    <a:pt x="99" y="64"/>
                  </a:cubicBezTo>
                  <a:cubicBezTo>
                    <a:pt x="111" y="64"/>
                    <a:pt x="121" y="70"/>
                    <a:pt x="127" y="78"/>
                  </a:cubicBezTo>
                  <a:cubicBezTo>
                    <a:pt x="132" y="84"/>
                    <a:pt x="134" y="91"/>
                    <a:pt x="134" y="99"/>
                  </a:cubicBezTo>
                  <a:cubicBezTo>
                    <a:pt x="134" y="118"/>
                    <a:pt x="118" y="134"/>
                    <a:pt x="99" y="134"/>
                  </a:cubicBezTo>
                  <a:cubicBezTo>
                    <a:pt x="80" y="134"/>
                    <a:pt x="64" y="118"/>
                    <a:pt x="64" y="99"/>
                  </a:cubicBezTo>
                  <a:cubicBezTo>
                    <a:pt x="64" y="91"/>
                    <a:pt x="67" y="84"/>
                    <a:pt x="71" y="78"/>
                  </a:cubicBezTo>
                  <a:close/>
                  <a:moveTo>
                    <a:pt x="179" y="159"/>
                  </a:moveTo>
                  <a:cubicBezTo>
                    <a:pt x="179" y="170"/>
                    <a:pt x="170" y="178"/>
                    <a:pt x="160" y="178"/>
                  </a:cubicBezTo>
                  <a:cubicBezTo>
                    <a:pt x="38" y="178"/>
                    <a:pt x="38" y="178"/>
                    <a:pt x="38" y="178"/>
                  </a:cubicBezTo>
                  <a:cubicBezTo>
                    <a:pt x="28" y="178"/>
                    <a:pt x="19" y="170"/>
                    <a:pt x="19" y="159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6" y="85"/>
                    <a:pt x="45" y="91"/>
                    <a:pt x="45" y="99"/>
                  </a:cubicBezTo>
                  <a:cubicBezTo>
                    <a:pt x="45" y="129"/>
                    <a:pt x="69" y="153"/>
                    <a:pt x="99" y="153"/>
                  </a:cubicBezTo>
                  <a:cubicBezTo>
                    <a:pt x="129" y="153"/>
                    <a:pt x="153" y="129"/>
                    <a:pt x="153" y="99"/>
                  </a:cubicBezTo>
                  <a:cubicBezTo>
                    <a:pt x="153" y="91"/>
                    <a:pt x="152" y="85"/>
                    <a:pt x="149" y="78"/>
                  </a:cubicBezTo>
                  <a:cubicBezTo>
                    <a:pt x="179" y="78"/>
                    <a:pt x="179" y="78"/>
                    <a:pt x="179" y="78"/>
                  </a:cubicBezTo>
                  <a:lnTo>
                    <a:pt x="179" y="1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12AA091-5132-DAEA-472D-26E48B454F36}"/>
              </a:ext>
            </a:extLst>
          </p:cNvPr>
          <p:cNvSpPr txBox="1"/>
          <p:nvPr/>
        </p:nvSpPr>
        <p:spPr>
          <a:xfrm>
            <a:off x="135474" y="460007"/>
            <a:ext cx="90085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73A1C1"/>
                </a:solidFill>
                <a:latin typeface="Sora" pitchFamily="2" charset="0"/>
                <a:cs typeface="Sora" pitchFamily="2" charset="0"/>
              </a:rPr>
              <a:t>CertifAI Assessment Methodology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774996-8A23-AA25-927C-2871983B0650}"/>
              </a:ext>
            </a:extLst>
          </p:cNvPr>
          <p:cNvGrpSpPr/>
          <p:nvPr/>
        </p:nvGrpSpPr>
        <p:grpSpPr>
          <a:xfrm rot="16200000">
            <a:off x="2393952" y="6908668"/>
            <a:ext cx="224168" cy="5012072"/>
            <a:chOff x="428112" y="-1"/>
            <a:chExt cx="224168" cy="5012072"/>
          </a:xfrm>
          <a:solidFill>
            <a:srgbClr val="73A1C1"/>
          </a:solidFill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CAE536D-D5D1-5973-6C3B-DB8584D1456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479164" y="2022571"/>
              <a:ext cx="4045143" cy="0"/>
            </a:xfrm>
            <a:prstGeom prst="line">
              <a:avLst/>
            </a:prstGeom>
            <a:grpFill/>
            <a:ln w="38100">
              <a:solidFill>
                <a:srgbClr val="73A1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EC26E36-6EF9-221A-5375-EA2BACD1052F}"/>
                </a:ext>
              </a:extLst>
            </p:cNvPr>
            <p:cNvGrpSpPr/>
            <p:nvPr/>
          </p:nvGrpSpPr>
          <p:grpSpPr>
            <a:xfrm>
              <a:off x="428112" y="4330248"/>
              <a:ext cx="224168" cy="681823"/>
              <a:chOff x="17292444" y="4212612"/>
              <a:chExt cx="224168" cy="681823"/>
            </a:xfrm>
            <a:grpFill/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65B1ED3-E713-B5D7-C8A9-6F08AD470A89}"/>
                  </a:ext>
                </a:extLst>
              </p:cNvPr>
              <p:cNvSpPr/>
              <p:nvPr/>
            </p:nvSpPr>
            <p:spPr>
              <a:xfrm rot="16200000">
                <a:off x="17292445" y="4212611"/>
                <a:ext cx="224166" cy="2241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24EFF46F-D675-6521-1BC9-8E672CCF1564}"/>
                  </a:ext>
                </a:extLst>
              </p:cNvPr>
              <p:cNvSpPr/>
              <p:nvPr/>
            </p:nvSpPr>
            <p:spPr>
              <a:xfrm rot="16200000">
                <a:off x="17292445" y="4670268"/>
                <a:ext cx="224166" cy="2241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" name="Picture 2" descr="A diagram of a security management system&#10;&#10;AI-generated content may be incorrect.">
            <a:extLst>
              <a:ext uri="{FF2B5EF4-FFF2-40B4-BE49-F238E27FC236}">
                <a16:creationId xmlns:a16="http://schemas.microsoft.com/office/drawing/2014/main" id="{9E9B1B31-B3FA-2FDB-4B9A-88AB85E2DDB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1026143" y="2430497"/>
            <a:ext cx="7261857" cy="73088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6EC51C-1377-7971-12E0-34473072D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74" y="3838696"/>
            <a:ext cx="10159450" cy="532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47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5DF99-68CB-30AC-E546-6A81533C9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9C5C6DF-3606-F175-3045-17D3575E2D1F}"/>
              </a:ext>
            </a:extLst>
          </p:cNvPr>
          <p:cNvGrpSpPr/>
          <p:nvPr/>
        </p:nvGrpSpPr>
        <p:grpSpPr>
          <a:xfrm>
            <a:off x="16108578" y="9414704"/>
            <a:ext cx="1486696" cy="245146"/>
            <a:chOff x="4059455" y="8930827"/>
            <a:chExt cx="2033709" cy="335344"/>
          </a:xfrm>
          <a:solidFill>
            <a:schemeClr val="bg1"/>
          </a:solidFill>
        </p:grpSpPr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1DA097A2-4D7F-D4F7-1669-5800D1E0D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506" y="8930827"/>
              <a:ext cx="333658" cy="333658"/>
            </a:xfrm>
            <a:custGeom>
              <a:avLst/>
              <a:gdLst>
                <a:gd name="T0" fmla="*/ 343911 w 360"/>
                <a:gd name="T1" fmla="*/ 57385 h 360"/>
                <a:gd name="T2" fmla="*/ 286593 w 360"/>
                <a:gd name="T3" fmla="*/ 0 h 360"/>
                <a:gd name="T4" fmla="*/ 57319 w 360"/>
                <a:gd name="T5" fmla="*/ 0 h 360"/>
                <a:gd name="T6" fmla="*/ 0 w 360"/>
                <a:gd name="T7" fmla="*/ 57385 h 360"/>
                <a:gd name="T8" fmla="*/ 0 w 360"/>
                <a:gd name="T9" fmla="*/ 286927 h 360"/>
                <a:gd name="T10" fmla="*/ 57319 w 360"/>
                <a:gd name="T11" fmla="*/ 344312 h 360"/>
                <a:gd name="T12" fmla="*/ 171956 w 360"/>
                <a:gd name="T13" fmla="*/ 344312 h 360"/>
                <a:gd name="T14" fmla="*/ 171956 w 360"/>
                <a:gd name="T15" fmla="*/ 214239 h 360"/>
                <a:gd name="T16" fmla="*/ 129922 w 360"/>
                <a:gd name="T17" fmla="*/ 214239 h 360"/>
                <a:gd name="T18" fmla="*/ 129922 w 360"/>
                <a:gd name="T19" fmla="*/ 156853 h 360"/>
                <a:gd name="T20" fmla="*/ 171956 w 360"/>
                <a:gd name="T21" fmla="*/ 156853 h 360"/>
                <a:gd name="T22" fmla="*/ 171956 w 360"/>
                <a:gd name="T23" fmla="*/ 134856 h 360"/>
                <a:gd name="T24" fmla="*/ 236916 w 360"/>
                <a:gd name="T25" fmla="*/ 61211 h 360"/>
                <a:gd name="T26" fmla="*/ 282771 w 360"/>
                <a:gd name="T27" fmla="*/ 61211 h 360"/>
                <a:gd name="T28" fmla="*/ 282771 w 360"/>
                <a:gd name="T29" fmla="*/ 118596 h 360"/>
                <a:gd name="T30" fmla="*/ 236916 w 360"/>
                <a:gd name="T31" fmla="*/ 118596 h 360"/>
                <a:gd name="T32" fmla="*/ 225453 w 360"/>
                <a:gd name="T33" fmla="*/ 133899 h 360"/>
                <a:gd name="T34" fmla="*/ 225453 w 360"/>
                <a:gd name="T35" fmla="*/ 156853 h 360"/>
                <a:gd name="T36" fmla="*/ 282771 w 360"/>
                <a:gd name="T37" fmla="*/ 156853 h 360"/>
                <a:gd name="T38" fmla="*/ 282771 w 360"/>
                <a:gd name="T39" fmla="*/ 214239 h 360"/>
                <a:gd name="T40" fmla="*/ 225453 w 360"/>
                <a:gd name="T41" fmla="*/ 214239 h 360"/>
                <a:gd name="T42" fmla="*/ 225453 w 360"/>
                <a:gd name="T43" fmla="*/ 344312 h 360"/>
                <a:gd name="T44" fmla="*/ 286593 w 360"/>
                <a:gd name="T45" fmla="*/ 344312 h 360"/>
                <a:gd name="T46" fmla="*/ 343911 w 360"/>
                <a:gd name="T47" fmla="*/ 286927 h 360"/>
                <a:gd name="T48" fmla="*/ 343911 w 360"/>
                <a:gd name="T49" fmla="*/ 57385 h 36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0" h="360">
                  <a:moveTo>
                    <a:pt x="360" y="60"/>
                  </a:moveTo>
                  <a:cubicBezTo>
                    <a:pt x="360" y="29"/>
                    <a:pt x="332" y="0"/>
                    <a:pt x="30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28" y="0"/>
                    <a:pt x="0" y="29"/>
                    <a:pt x="0" y="60"/>
                  </a:cubicBezTo>
                  <a:cubicBezTo>
                    <a:pt x="0" y="300"/>
                    <a:pt x="0" y="300"/>
                    <a:pt x="0" y="300"/>
                  </a:cubicBezTo>
                  <a:cubicBezTo>
                    <a:pt x="0" y="332"/>
                    <a:pt x="28" y="360"/>
                    <a:pt x="60" y="360"/>
                  </a:cubicBezTo>
                  <a:cubicBezTo>
                    <a:pt x="180" y="360"/>
                    <a:pt x="180" y="360"/>
                    <a:pt x="180" y="360"/>
                  </a:cubicBezTo>
                  <a:cubicBezTo>
                    <a:pt x="180" y="224"/>
                    <a:pt x="180" y="224"/>
                    <a:pt x="180" y="224"/>
                  </a:cubicBezTo>
                  <a:cubicBezTo>
                    <a:pt x="136" y="224"/>
                    <a:pt x="136" y="224"/>
                    <a:pt x="136" y="224"/>
                  </a:cubicBezTo>
                  <a:cubicBezTo>
                    <a:pt x="136" y="164"/>
                    <a:pt x="136" y="164"/>
                    <a:pt x="136" y="164"/>
                  </a:cubicBezTo>
                  <a:cubicBezTo>
                    <a:pt x="180" y="164"/>
                    <a:pt x="180" y="164"/>
                    <a:pt x="180" y="164"/>
                  </a:cubicBezTo>
                  <a:cubicBezTo>
                    <a:pt x="180" y="141"/>
                    <a:pt x="180" y="141"/>
                    <a:pt x="180" y="141"/>
                  </a:cubicBezTo>
                  <a:cubicBezTo>
                    <a:pt x="180" y="100"/>
                    <a:pt x="210" y="64"/>
                    <a:pt x="248" y="64"/>
                  </a:cubicBezTo>
                  <a:cubicBezTo>
                    <a:pt x="296" y="64"/>
                    <a:pt x="296" y="64"/>
                    <a:pt x="296" y="64"/>
                  </a:cubicBezTo>
                  <a:cubicBezTo>
                    <a:pt x="296" y="124"/>
                    <a:pt x="296" y="124"/>
                    <a:pt x="296" y="124"/>
                  </a:cubicBezTo>
                  <a:cubicBezTo>
                    <a:pt x="248" y="124"/>
                    <a:pt x="248" y="124"/>
                    <a:pt x="248" y="124"/>
                  </a:cubicBezTo>
                  <a:cubicBezTo>
                    <a:pt x="242" y="124"/>
                    <a:pt x="236" y="131"/>
                    <a:pt x="236" y="140"/>
                  </a:cubicBezTo>
                  <a:cubicBezTo>
                    <a:pt x="236" y="164"/>
                    <a:pt x="236" y="164"/>
                    <a:pt x="236" y="164"/>
                  </a:cubicBezTo>
                  <a:cubicBezTo>
                    <a:pt x="296" y="164"/>
                    <a:pt x="296" y="164"/>
                    <a:pt x="296" y="164"/>
                  </a:cubicBezTo>
                  <a:cubicBezTo>
                    <a:pt x="296" y="224"/>
                    <a:pt x="296" y="224"/>
                    <a:pt x="296" y="224"/>
                  </a:cubicBezTo>
                  <a:cubicBezTo>
                    <a:pt x="236" y="224"/>
                    <a:pt x="236" y="224"/>
                    <a:pt x="236" y="224"/>
                  </a:cubicBezTo>
                  <a:cubicBezTo>
                    <a:pt x="236" y="360"/>
                    <a:pt x="236" y="360"/>
                    <a:pt x="236" y="360"/>
                  </a:cubicBezTo>
                  <a:cubicBezTo>
                    <a:pt x="300" y="360"/>
                    <a:pt x="300" y="360"/>
                    <a:pt x="300" y="360"/>
                  </a:cubicBezTo>
                  <a:cubicBezTo>
                    <a:pt x="332" y="360"/>
                    <a:pt x="360" y="332"/>
                    <a:pt x="360" y="300"/>
                  </a:cubicBezTo>
                  <a:lnTo>
                    <a:pt x="360" y="6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>
                <a:solidFill>
                  <a:srgbClr val="0583FF"/>
                </a:solidFill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FDE6840-ADD8-87BE-33E6-D4A5AEDAEE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94429" y="8930827"/>
              <a:ext cx="333658" cy="333658"/>
            </a:xfrm>
            <a:custGeom>
              <a:avLst/>
              <a:gdLst>
                <a:gd name="T0" fmla="*/ 330283 w 360"/>
                <a:gd name="T1" fmla="*/ 0 h 360"/>
                <a:gd name="T2" fmla="*/ 25788 w 360"/>
                <a:gd name="T3" fmla="*/ 0 h 360"/>
                <a:gd name="T4" fmla="*/ 0 w 360"/>
                <a:gd name="T5" fmla="*/ 24825 h 360"/>
                <a:gd name="T6" fmla="*/ 0 w 360"/>
                <a:gd name="T7" fmla="*/ 331661 h 360"/>
                <a:gd name="T8" fmla="*/ 25788 w 360"/>
                <a:gd name="T9" fmla="*/ 357479 h 360"/>
                <a:gd name="T10" fmla="*/ 330283 w 360"/>
                <a:gd name="T11" fmla="*/ 357479 h 360"/>
                <a:gd name="T12" fmla="*/ 357063 w 360"/>
                <a:gd name="T13" fmla="*/ 331661 h 360"/>
                <a:gd name="T14" fmla="*/ 357063 w 360"/>
                <a:gd name="T15" fmla="*/ 24825 h 360"/>
                <a:gd name="T16" fmla="*/ 330283 w 360"/>
                <a:gd name="T17" fmla="*/ 0 h 360"/>
                <a:gd name="T18" fmla="*/ 108111 w 360"/>
                <a:gd name="T19" fmla="*/ 298892 h 360"/>
                <a:gd name="T20" fmla="*/ 53559 w 360"/>
                <a:gd name="T21" fmla="*/ 298892 h 360"/>
                <a:gd name="T22" fmla="*/ 53559 w 360"/>
                <a:gd name="T23" fmla="*/ 137034 h 360"/>
                <a:gd name="T24" fmla="*/ 108111 w 360"/>
                <a:gd name="T25" fmla="*/ 137034 h 360"/>
                <a:gd name="T26" fmla="*/ 108111 w 360"/>
                <a:gd name="T27" fmla="*/ 298892 h 360"/>
                <a:gd name="T28" fmla="*/ 81331 w 360"/>
                <a:gd name="T29" fmla="*/ 115188 h 360"/>
                <a:gd name="T30" fmla="*/ 80339 w 360"/>
                <a:gd name="T31" fmla="*/ 115188 h 360"/>
                <a:gd name="T32" fmla="*/ 50584 w 360"/>
                <a:gd name="T33" fmla="*/ 87384 h 360"/>
                <a:gd name="T34" fmla="*/ 81331 w 360"/>
                <a:gd name="T35" fmla="*/ 59580 h 360"/>
                <a:gd name="T36" fmla="*/ 111086 w 360"/>
                <a:gd name="T37" fmla="*/ 87384 h 360"/>
                <a:gd name="T38" fmla="*/ 81331 w 360"/>
                <a:gd name="T39" fmla="*/ 115188 h 360"/>
                <a:gd name="T40" fmla="*/ 302512 w 360"/>
                <a:gd name="T41" fmla="*/ 298892 h 360"/>
                <a:gd name="T42" fmla="*/ 248952 w 360"/>
                <a:gd name="T43" fmla="*/ 298892 h 360"/>
                <a:gd name="T44" fmla="*/ 248952 w 360"/>
                <a:gd name="T45" fmla="*/ 212501 h 360"/>
                <a:gd name="T46" fmla="*/ 221181 w 360"/>
                <a:gd name="T47" fmla="*/ 175761 h 360"/>
                <a:gd name="T48" fmla="*/ 193409 w 360"/>
                <a:gd name="T49" fmla="*/ 195620 h 360"/>
                <a:gd name="T50" fmla="*/ 191425 w 360"/>
                <a:gd name="T51" fmla="*/ 208529 h 360"/>
                <a:gd name="T52" fmla="*/ 191425 w 360"/>
                <a:gd name="T53" fmla="*/ 298892 h 360"/>
                <a:gd name="T54" fmla="*/ 137866 w 360"/>
                <a:gd name="T55" fmla="*/ 298892 h 360"/>
                <a:gd name="T56" fmla="*/ 137866 w 360"/>
                <a:gd name="T57" fmla="*/ 137034 h 360"/>
                <a:gd name="T58" fmla="*/ 191425 w 360"/>
                <a:gd name="T59" fmla="*/ 137034 h 360"/>
                <a:gd name="T60" fmla="*/ 191425 w 360"/>
                <a:gd name="T61" fmla="*/ 159873 h 360"/>
                <a:gd name="T62" fmla="*/ 240026 w 360"/>
                <a:gd name="T63" fmla="*/ 134055 h 360"/>
                <a:gd name="T64" fmla="*/ 302512 w 360"/>
                <a:gd name="T65" fmla="*/ 206543 h 360"/>
                <a:gd name="T66" fmla="*/ 302512 w 360"/>
                <a:gd name="T67" fmla="*/ 298892 h 360"/>
                <a:gd name="T68" fmla="*/ 191425 w 360"/>
                <a:gd name="T69" fmla="*/ 160866 h 360"/>
                <a:gd name="T70" fmla="*/ 191425 w 360"/>
                <a:gd name="T71" fmla="*/ 159873 h 360"/>
                <a:gd name="T72" fmla="*/ 191425 w 360"/>
                <a:gd name="T73" fmla="*/ 160866 h 3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0" h="360">
                  <a:moveTo>
                    <a:pt x="333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1"/>
                    <a:pt x="0" y="25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48"/>
                    <a:pt x="12" y="360"/>
                    <a:pt x="26" y="360"/>
                  </a:cubicBezTo>
                  <a:cubicBezTo>
                    <a:pt x="333" y="360"/>
                    <a:pt x="333" y="360"/>
                    <a:pt x="333" y="360"/>
                  </a:cubicBezTo>
                  <a:cubicBezTo>
                    <a:pt x="348" y="360"/>
                    <a:pt x="360" y="348"/>
                    <a:pt x="360" y="33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11"/>
                    <a:pt x="348" y="0"/>
                    <a:pt x="333" y="0"/>
                  </a:cubicBezTo>
                  <a:close/>
                  <a:moveTo>
                    <a:pt x="109" y="301"/>
                  </a:moveTo>
                  <a:cubicBezTo>
                    <a:pt x="54" y="301"/>
                    <a:pt x="54" y="301"/>
                    <a:pt x="54" y="301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109" y="138"/>
                    <a:pt x="109" y="138"/>
                    <a:pt x="109" y="138"/>
                  </a:cubicBezTo>
                  <a:lnTo>
                    <a:pt x="109" y="301"/>
                  </a:lnTo>
                  <a:close/>
                  <a:moveTo>
                    <a:pt x="82" y="116"/>
                  </a:moveTo>
                  <a:cubicBezTo>
                    <a:pt x="81" y="116"/>
                    <a:pt x="81" y="116"/>
                    <a:pt x="81" y="116"/>
                  </a:cubicBezTo>
                  <a:cubicBezTo>
                    <a:pt x="63" y="116"/>
                    <a:pt x="51" y="104"/>
                    <a:pt x="51" y="88"/>
                  </a:cubicBezTo>
                  <a:cubicBezTo>
                    <a:pt x="51" y="72"/>
                    <a:pt x="63" y="60"/>
                    <a:pt x="82" y="60"/>
                  </a:cubicBezTo>
                  <a:cubicBezTo>
                    <a:pt x="101" y="60"/>
                    <a:pt x="112" y="72"/>
                    <a:pt x="112" y="88"/>
                  </a:cubicBezTo>
                  <a:cubicBezTo>
                    <a:pt x="112" y="104"/>
                    <a:pt x="101" y="116"/>
                    <a:pt x="82" y="116"/>
                  </a:cubicBezTo>
                  <a:close/>
                  <a:moveTo>
                    <a:pt x="305" y="301"/>
                  </a:moveTo>
                  <a:cubicBezTo>
                    <a:pt x="251" y="301"/>
                    <a:pt x="251" y="301"/>
                    <a:pt x="251" y="301"/>
                  </a:cubicBezTo>
                  <a:cubicBezTo>
                    <a:pt x="251" y="214"/>
                    <a:pt x="251" y="214"/>
                    <a:pt x="251" y="214"/>
                  </a:cubicBezTo>
                  <a:cubicBezTo>
                    <a:pt x="251" y="192"/>
                    <a:pt x="243" y="177"/>
                    <a:pt x="223" y="177"/>
                  </a:cubicBezTo>
                  <a:cubicBezTo>
                    <a:pt x="208" y="177"/>
                    <a:pt x="199" y="187"/>
                    <a:pt x="195" y="197"/>
                  </a:cubicBezTo>
                  <a:cubicBezTo>
                    <a:pt x="194" y="200"/>
                    <a:pt x="193" y="205"/>
                    <a:pt x="193" y="210"/>
                  </a:cubicBezTo>
                  <a:cubicBezTo>
                    <a:pt x="193" y="301"/>
                    <a:pt x="193" y="301"/>
                    <a:pt x="193" y="301"/>
                  </a:cubicBezTo>
                  <a:cubicBezTo>
                    <a:pt x="139" y="301"/>
                    <a:pt x="139" y="301"/>
                    <a:pt x="139" y="301"/>
                  </a:cubicBezTo>
                  <a:cubicBezTo>
                    <a:pt x="139" y="301"/>
                    <a:pt x="140" y="154"/>
                    <a:pt x="139" y="138"/>
                  </a:cubicBezTo>
                  <a:cubicBezTo>
                    <a:pt x="193" y="138"/>
                    <a:pt x="193" y="138"/>
                    <a:pt x="193" y="138"/>
                  </a:cubicBezTo>
                  <a:cubicBezTo>
                    <a:pt x="193" y="161"/>
                    <a:pt x="193" y="161"/>
                    <a:pt x="193" y="161"/>
                  </a:cubicBezTo>
                  <a:cubicBezTo>
                    <a:pt x="201" y="150"/>
                    <a:pt x="213" y="135"/>
                    <a:pt x="242" y="135"/>
                  </a:cubicBezTo>
                  <a:cubicBezTo>
                    <a:pt x="278" y="135"/>
                    <a:pt x="305" y="158"/>
                    <a:pt x="305" y="208"/>
                  </a:cubicBezTo>
                  <a:lnTo>
                    <a:pt x="305" y="301"/>
                  </a:lnTo>
                  <a:close/>
                  <a:moveTo>
                    <a:pt x="193" y="162"/>
                  </a:moveTo>
                  <a:cubicBezTo>
                    <a:pt x="193" y="162"/>
                    <a:pt x="193" y="162"/>
                    <a:pt x="193" y="161"/>
                  </a:cubicBezTo>
                  <a:cubicBezTo>
                    <a:pt x="193" y="162"/>
                    <a:pt x="193" y="162"/>
                    <a:pt x="193" y="16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>
                <a:solidFill>
                  <a:srgbClr val="0583FF"/>
                </a:solidFill>
              </a:endParaRPr>
            </a:p>
          </p:txBody>
        </p:sp>
        <p:sp>
          <p:nvSpPr>
            <p:cNvPr id="12" name="Freeform 26">
              <a:extLst>
                <a:ext uri="{FF2B5EF4-FFF2-40B4-BE49-F238E27FC236}">
                  <a16:creationId xmlns:a16="http://schemas.microsoft.com/office/drawing/2014/main" id="{E5486AC9-AAF4-7443-7C65-BEEFE06CEE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9455" y="8932513"/>
              <a:ext cx="333658" cy="333658"/>
            </a:xfrm>
            <a:custGeom>
              <a:avLst/>
              <a:gdLst>
                <a:gd name="T0" fmla="*/ 283008 w 198"/>
                <a:gd name="T1" fmla="*/ 0 h 198"/>
                <a:gd name="T2" fmla="*/ 67214 w 198"/>
                <a:gd name="T3" fmla="*/ 0 h 198"/>
                <a:gd name="T4" fmla="*/ 0 w 198"/>
                <a:gd name="T5" fmla="*/ 67501 h 198"/>
                <a:gd name="T6" fmla="*/ 0 w 198"/>
                <a:gd name="T7" fmla="*/ 138556 h 198"/>
                <a:gd name="T8" fmla="*/ 0 w 198"/>
                <a:gd name="T9" fmla="*/ 282440 h 198"/>
                <a:gd name="T10" fmla="*/ 67214 w 198"/>
                <a:gd name="T11" fmla="*/ 351718 h 198"/>
                <a:gd name="T12" fmla="*/ 283008 w 198"/>
                <a:gd name="T13" fmla="*/ 351718 h 198"/>
                <a:gd name="T14" fmla="*/ 350222 w 198"/>
                <a:gd name="T15" fmla="*/ 282440 h 198"/>
                <a:gd name="T16" fmla="*/ 350222 w 198"/>
                <a:gd name="T17" fmla="*/ 138556 h 198"/>
                <a:gd name="T18" fmla="*/ 350222 w 198"/>
                <a:gd name="T19" fmla="*/ 67501 h 198"/>
                <a:gd name="T20" fmla="*/ 283008 w 198"/>
                <a:gd name="T21" fmla="*/ 0 h 198"/>
                <a:gd name="T22" fmla="*/ 302464 w 198"/>
                <a:gd name="T23" fmla="*/ 39080 h 198"/>
                <a:gd name="T24" fmla="*/ 309540 w 198"/>
                <a:gd name="T25" fmla="*/ 39080 h 198"/>
                <a:gd name="T26" fmla="*/ 309540 w 198"/>
                <a:gd name="T27" fmla="*/ 47962 h 198"/>
                <a:gd name="T28" fmla="*/ 309540 w 198"/>
                <a:gd name="T29" fmla="*/ 99476 h 198"/>
                <a:gd name="T30" fmla="*/ 251169 w 198"/>
                <a:gd name="T31" fmla="*/ 99476 h 198"/>
                <a:gd name="T32" fmla="*/ 251169 w 198"/>
                <a:gd name="T33" fmla="*/ 39080 h 198"/>
                <a:gd name="T34" fmla="*/ 302464 w 198"/>
                <a:gd name="T35" fmla="*/ 39080 h 198"/>
                <a:gd name="T36" fmla="*/ 125585 w 198"/>
                <a:gd name="T37" fmla="*/ 138556 h 198"/>
                <a:gd name="T38" fmla="*/ 175111 w 198"/>
                <a:gd name="T39" fmla="*/ 113687 h 198"/>
                <a:gd name="T40" fmla="*/ 224637 w 198"/>
                <a:gd name="T41" fmla="*/ 138556 h 198"/>
                <a:gd name="T42" fmla="*/ 237019 w 198"/>
                <a:gd name="T43" fmla="*/ 175859 h 198"/>
                <a:gd name="T44" fmla="*/ 175111 w 198"/>
                <a:gd name="T45" fmla="*/ 238031 h 198"/>
                <a:gd name="T46" fmla="*/ 113203 w 198"/>
                <a:gd name="T47" fmla="*/ 175859 h 198"/>
                <a:gd name="T48" fmla="*/ 125585 w 198"/>
                <a:gd name="T49" fmla="*/ 138556 h 198"/>
                <a:gd name="T50" fmla="*/ 316615 w 198"/>
                <a:gd name="T51" fmla="*/ 282440 h 198"/>
                <a:gd name="T52" fmla="*/ 283008 w 198"/>
                <a:gd name="T53" fmla="*/ 316191 h 198"/>
                <a:gd name="T54" fmla="*/ 67214 w 198"/>
                <a:gd name="T55" fmla="*/ 316191 h 198"/>
                <a:gd name="T56" fmla="*/ 33607 w 198"/>
                <a:gd name="T57" fmla="*/ 282440 h 198"/>
                <a:gd name="T58" fmla="*/ 33607 w 198"/>
                <a:gd name="T59" fmla="*/ 138556 h 198"/>
                <a:gd name="T60" fmla="*/ 86671 w 198"/>
                <a:gd name="T61" fmla="*/ 138556 h 198"/>
                <a:gd name="T62" fmla="*/ 79596 w 198"/>
                <a:gd name="T63" fmla="*/ 175859 h 198"/>
                <a:gd name="T64" fmla="*/ 175111 w 198"/>
                <a:gd name="T65" fmla="*/ 271782 h 198"/>
                <a:gd name="T66" fmla="*/ 270626 w 198"/>
                <a:gd name="T67" fmla="*/ 175859 h 198"/>
                <a:gd name="T68" fmla="*/ 263551 w 198"/>
                <a:gd name="T69" fmla="*/ 138556 h 198"/>
                <a:gd name="T70" fmla="*/ 316615 w 198"/>
                <a:gd name="T71" fmla="*/ 138556 h 198"/>
                <a:gd name="T72" fmla="*/ 316615 w 198"/>
                <a:gd name="T73" fmla="*/ 282440 h 19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98" h="198">
                  <a:moveTo>
                    <a:pt x="160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17" y="0"/>
                    <a:pt x="0" y="17"/>
                    <a:pt x="0" y="3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81"/>
                    <a:pt x="17" y="198"/>
                    <a:pt x="38" y="198"/>
                  </a:cubicBezTo>
                  <a:cubicBezTo>
                    <a:pt x="160" y="198"/>
                    <a:pt x="160" y="198"/>
                    <a:pt x="160" y="198"/>
                  </a:cubicBezTo>
                  <a:cubicBezTo>
                    <a:pt x="181" y="198"/>
                    <a:pt x="198" y="181"/>
                    <a:pt x="198" y="159"/>
                  </a:cubicBezTo>
                  <a:cubicBezTo>
                    <a:pt x="198" y="78"/>
                    <a:pt x="198" y="78"/>
                    <a:pt x="198" y="78"/>
                  </a:cubicBezTo>
                  <a:cubicBezTo>
                    <a:pt x="198" y="38"/>
                    <a:pt x="198" y="38"/>
                    <a:pt x="198" y="38"/>
                  </a:cubicBezTo>
                  <a:cubicBezTo>
                    <a:pt x="198" y="17"/>
                    <a:pt x="181" y="0"/>
                    <a:pt x="160" y="0"/>
                  </a:cubicBezTo>
                  <a:close/>
                  <a:moveTo>
                    <a:pt x="171" y="22"/>
                  </a:moveTo>
                  <a:cubicBezTo>
                    <a:pt x="175" y="22"/>
                    <a:pt x="175" y="22"/>
                    <a:pt x="175" y="22"/>
                  </a:cubicBezTo>
                  <a:cubicBezTo>
                    <a:pt x="175" y="27"/>
                    <a:pt x="175" y="27"/>
                    <a:pt x="175" y="27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42" y="56"/>
                    <a:pt x="142" y="56"/>
                    <a:pt x="142" y="56"/>
                  </a:cubicBezTo>
                  <a:cubicBezTo>
                    <a:pt x="142" y="22"/>
                    <a:pt x="142" y="22"/>
                    <a:pt x="142" y="22"/>
                  </a:cubicBezTo>
                  <a:lnTo>
                    <a:pt x="171" y="22"/>
                  </a:lnTo>
                  <a:close/>
                  <a:moveTo>
                    <a:pt x="71" y="78"/>
                  </a:moveTo>
                  <a:cubicBezTo>
                    <a:pt x="77" y="70"/>
                    <a:pt x="87" y="64"/>
                    <a:pt x="99" y="64"/>
                  </a:cubicBezTo>
                  <a:cubicBezTo>
                    <a:pt x="111" y="64"/>
                    <a:pt x="121" y="70"/>
                    <a:pt x="127" y="78"/>
                  </a:cubicBezTo>
                  <a:cubicBezTo>
                    <a:pt x="132" y="84"/>
                    <a:pt x="134" y="91"/>
                    <a:pt x="134" y="99"/>
                  </a:cubicBezTo>
                  <a:cubicBezTo>
                    <a:pt x="134" y="118"/>
                    <a:pt x="118" y="134"/>
                    <a:pt x="99" y="134"/>
                  </a:cubicBezTo>
                  <a:cubicBezTo>
                    <a:pt x="80" y="134"/>
                    <a:pt x="64" y="118"/>
                    <a:pt x="64" y="99"/>
                  </a:cubicBezTo>
                  <a:cubicBezTo>
                    <a:pt x="64" y="91"/>
                    <a:pt x="67" y="84"/>
                    <a:pt x="71" y="78"/>
                  </a:cubicBezTo>
                  <a:close/>
                  <a:moveTo>
                    <a:pt x="179" y="159"/>
                  </a:moveTo>
                  <a:cubicBezTo>
                    <a:pt x="179" y="170"/>
                    <a:pt x="170" y="178"/>
                    <a:pt x="160" y="178"/>
                  </a:cubicBezTo>
                  <a:cubicBezTo>
                    <a:pt x="38" y="178"/>
                    <a:pt x="38" y="178"/>
                    <a:pt x="38" y="178"/>
                  </a:cubicBezTo>
                  <a:cubicBezTo>
                    <a:pt x="28" y="178"/>
                    <a:pt x="19" y="170"/>
                    <a:pt x="19" y="159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6" y="85"/>
                    <a:pt x="45" y="91"/>
                    <a:pt x="45" y="99"/>
                  </a:cubicBezTo>
                  <a:cubicBezTo>
                    <a:pt x="45" y="129"/>
                    <a:pt x="69" y="153"/>
                    <a:pt x="99" y="153"/>
                  </a:cubicBezTo>
                  <a:cubicBezTo>
                    <a:pt x="129" y="153"/>
                    <a:pt x="153" y="129"/>
                    <a:pt x="153" y="99"/>
                  </a:cubicBezTo>
                  <a:cubicBezTo>
                    <a:pt x="153" y="91"/>
                    <a:pt x="152" y="85"/>
                    <a:pt x="149" y="78"/>
                  </a:cubicBezTo>
                  <a:cubicBezTo>
                    <a:pt x="179" y="78"/>
                    <a:pt x="179" y="78"/>
                    <a:pt x="179" y="78"/>
                  </a:cubicBezTo>
                  <a:lnTo>
                    <a:pt x="179" y="1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6793F47-CFE7-56F0-6663-1C908FC5A1DD}"/>
              </a:ext>
            </a:extLst>
          </p:cNvPr>
          <p:cNvSpPr txBox="1"/>
          <p:nvPr/>
        </p:nvSpPr>
        <p:spPr>
          <a:xfrm>
            <a:off x="135473" y="460007"/>
            <a:ext cx="143396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73A1C1"/>
                </a:solidFill>
                <a:latin typeface="Sora" pitchFamily="2" charset="0"/>
                <a:cs typeface="Sora" pitchFamily="2" charset="0"/>
              </a:rPr>
              <a:t>CertifAI Integrated Framework Workflow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671E6DE-E4E2-9478-E0CE-DD26663CB824}"/>
              </a:ext>
            </a:extLst>
          </p:cNvPr>
          <p:cNvGrpSpPr/>
          <p:nvPr/>
        </p:nvGrpSpPr>
        <p:grpSpPr>
          <a:xfrm rot="16200000">
            <a:off x="2393952" y="6908668"/>
            <a:ext cx="224168" cy="5012072"/>
            <a:chOff x="428112" y="-1"/>
            <a:chExt cx="224168" cy="5012072"/>
          </a:xfrm>
          <a:solidFill>
            <a:srgbClr val="73A1C1"/>
          </a:solidFill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E40AAD9-8B3D-E0B2-5EE7-BC11F31F17B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479164" y="2022571"/>
              <a:ext cx="4045143" cy="0"/>
            </a:xfrm>
            <a:prstGeom prst="line">
              <a:avLst/>
            </a:prstGeom>
            <a:grpFill/>
            <a:ln w="38100">
              <a:solidFill>
                <a:srgbClr val="73A1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990085F-2CB6-E9C3-7C01-73B959CDEC74}"/>
                </a:ext>
              </a:extLst>
            </p:cNvPr>
            <p:cNvGrpSpPr/>
            <p:nvPr/>
          </p:nvGrpSpPr>
          <p:grpSpPr>
            <a:xfrm>
              <a:off x="428112" y="4330248"/>
              <a:ext cx="224168" cy="681823"/>
              <a:chOff x="17292444" y="4212612"/>
              <a:chExt cx="224168" cy="681823"/>
            </a:xfrm>
            <a:grpFill/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40CE27A-166B-E136-934C-EABA0BD993CB}"/>
                  </a:ext>
                </a:extLst>
              </p:cNvPr>
              <p:cNvSpPr/>
              <p:nvPr/>
            </p:nvSpPr>
            <p:spPr>
              <a:xfrm rot="16200000">
                <a:off x="17292445" y="4212611"/>
                <a:ext cx="224166" cy="2241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2F77095-B9AA-7428-7D54-E4E4F048B174}"/>
                  </a:ext>
                </a:extLst>
              </p:cNvPr>
              <p:cNvSpPr/>
              <p:nvPr/>
            </p:nvSpPr>
            <p:spPr>
              <a:xfrm rot="16200000">
                <a:off x="17292445" y="4670268"/>
                <a:ext cx="224166" cy="2241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87C5F90-B735-C3D3-1F8A-AC3667584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563" y="1325233"/>
            <a:ext cx="12337474" cy="833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176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61F687-FA00-9AE3-FEEE-0D62DF672A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891539" y="738822"/>
            <a:ext cx="10216821" cy="53190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E8C262-B54D-D55D-39F7-C2C940DCD2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7880229" y="4389120"/>
            <a:ext cx="9909457" cy="515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62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31DE1-136B-9A5B-C73C-B07E05846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84B5845-CF68-E611-F519-61ED4875CD1B}"/>
              </a:ext>
            </a:extLst>
          </p:cNvPr>
          <p:cNvSpPr/>
          <p:nvPr/>
        </p:nvSpPr>
        <p:spPr>
          <a:xfrm>
            <a:off x="0" y="0"/>
            <a:ext cx="6162261" cy="10287000"/>
          </a:xfrm>
          <a:prstGeom prst="rect">
            <a:avLst/>
          </a:prstGeom>
          <a:solidFill>
            <a:srgbClr val="73A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333B75-43E5-7DDE-FA46-3CF8B842BB98}"/>
              </a:ext>
            </a:extLst>
          </p:cNvPr>
          <p:cNvSpPr txBox="1"/>
          <p:nvPr/>
        </p:nvSpPr>
        <p:spPr>
          <a:xfrm>
            <a:off x="1590060" y="2289061"/>
            <a:ext cx="43054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Step 1:</a:t>
            </a:r>
            <a:br>
              <a:rPr lang="en-US" sz="4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4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Define Subject of Certification</a:t>
            </a:r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0D0EF009-C85B-D0E4-6AA6-A69C315620BB}"/>
              </a:ext>
            </a:extLst>
          </p:cNvPr>
          <p:cNvSpPr>
            <a:spLocks/>
          </p:cNvSpPr>
          <p:nvPr/>
        </p:nvSpPr>
        <p:spPr bwMode="auto">
          <a:xfrm>
            <a:off x="17449417" y="9510148"/>
            <a:ext cx="243913" cy="243913"/>
          </a:xfrm>
          <a:custGeom>
            <a:avLst/>
            <a:gdLst>
              <a:gd name="T0" fmla="*/ 343911 w 360"/>
              <a:gd name="T1" fmla="*/ 57385 h 360"/>
              <a:gd name="T2" fmla="*/ 286593 w 360"/>
              <a:gd name="T3" fmla="*/ 0 h 360"/>
              <a:gd name="T4" fmla="*/ 57319 w 360"/>
              <a:gd name="T5" fmla="*/ 0 h 360"/>
              <a:gd name="T6" fmla="*/ 0 w 360"/>
              <a:gd name="T7" fmla="*/ 57385 h 360"/>
              <a:gd name="T8" fmla="*/ 0 w 360"/>
              <a:gd name="T9" fmla="*/ 286927 h 360"/>
              <a:gd name="T10" fmla="*/ 57319 w 360"/>
              <a:gd name="T11" fmla="*/ 344312 h 360"/>
              <a:gd name="T12" fmla="*/ 171956 w 360"/>
              <a:gd name="T13" fmla="*/ 344312 h 360"/>
              <a:gd name="T14" fmla="*/ 171956 w 360"/>
              <a:gd name="T15" fmla="*/ 214239 h 360"/>
              <a:gd name="T16" fmla="*/ 129922 w 360"/>
              <a:gd name="T17" fmla="*/ 214239 h 360"/>
              <a:gd name="T18" fmla="*/ 129922 w 360"/>
              <a:gd name="T19" fmla="*/ 156853 h 360"/>
              <a:gd name="T20" fmla="*/ 171956 w 360"/>
              <a:gd name="T21" fmla="*/ 156853 h 360"/>
              <a:gd name="T22" fmla="*/ 171956 w 360"/>
              <a:gd name="T23" fmla="*/ 134856 h 360"/>
              <a:gd name="T24" fmla="*/ 236916 w 360"/>
              <a:gd name="T25" fmla="*/ 61211 h 360"/>
              <a:gd name="T26" fmla="*/ 282771 w 360"/>
              <a:gd name="T27" fmla="*/ 61211 h 360"/>
              <a:gd name="T28" fmla="*/ 282771 w 360"/>
              <a:gd name="T29" fmla="*/ 118596 h 360"/>
              <a:gd name="T30" fmla="*/ 236916 w 360"/>
              <a:gd name="T31" fmla="*/ 118596 h 360"/>
              <a:gd name="T32" fmla="*/ 225453 w 360"/>
              <a:gd name="T33" fmla="*/ 133899 h 360"/>
              <a:gd name="T34" fmla="*/ 225453 w 360"/>
              <a:gd name="T35" fmla="*/ 156853 h 360"/>
              <a:gd name="T36" fmla="*/ 282771 w 360"/>
              <a:gd name="T37" fmla="*/ 156853 h 360"/>
              <a:gd name="T38" fmla="*/ 282771 w 360"/>
              <a:gd name="T39" fmla="*/ 214239 h 360"/>
              <a:gd name="T40" fmla="*/ 225453 w 360"/>
              <a:gd name="T41" fmla="*/ 214239 h 360"/>
              <a:gd name="T42" fmla="*/ 225453 w 360"/>
              <a:gd name="T43" fmla="*/ 344312 h 360"/>
              <a:gd name="T44" fmla="*/ 286593 w 360"/>
              <a:gd name="T45" fmla="*/ 344312 h 360"/>
              <a:gd name="T46" fmla="*/ 343911 w 360"/>
              <a:gd name="T47" fmla="*/ 286927 h 360"/>
              <a:gd name="T48" fmla="*/ 343911 w 360"/>
              <a:gd name="T49" fmla="*/ 57385 h 36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60" h="360">
                <a:moveTo>
                  <a:pt x="360" y="60"/>
                </a:moveTo>
                <a:cubicBezTo>
                  <a:pt x="360" y="29"/>
                  <a:pt x="332" y="0"/>
                  <a:pt x="300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28" y="0"/>
                  <a:pt x="0" y="29"/>
                  <a:pt x="0" y="60"/>
                </a:cubicBezTo>
                <a:cubicBezTo>
                  <a:pt x="0" y="300"/>
                  <a:pt x="0" y="300"/>
                  <a:pt x="0" y="300"/>
                </a:cubicBezTo>
                <a:cubicBezTo>
                  <a:pt x="0" y="332"/>
                  <a:pt x="28" y="360"/>
                  <a:pt x="60" y="360"/>
                </a:cubicBezTo>
                <a:cubicBezTo>
                  <a:pt x="180" y="360"/>
                  <a:pt x="180" y="360"/>
                  <a:pt x="180" y="360"/>
                </a:cubicBezTo>
                <a:cubicBezTo>
                  <a:pt x="180" y="224"/>
                  <a:pt x="180" y="224"/>
                  <a:pt x="180" y="224"/>
                </a:cubicBezTo>
                <a:cubicBezTo>
                  <a:pt x="136" y="224"/>
                  <a:pt x="136" y="224"/>
                  <a:pt x="136" y="224"/>
                </a:cubicBezTo>
                <a:cubicBezTo>
                  <a:pt x="136" y="164"/>
                  <a:pt x="136" y="164"/>
                  <a:pt x="136" y="164"/>
                </a:cubicBezTo>
                <a:cubicBezTo>
                  <a:pt x="180" y="164"/>
                  <a:pt x="180" y="164"/>
                  <a:pt x="180" y="164"/>
                </a:cubicBezTo>
                <a:cubicBezTo>
                  <a:pt x="180" y="141"/>
                  <a:pt x="180" y="141"/>
                  <a:pt x="180" y="141"/>
                </a:cubicBezTo>
                <a:cubicBezTo>
                  <a:pt x="180" y="100"/>
                  <a:pt x="210" y="64"/>
                  <a:pt x="248" y="64"/>
                </a:cubicBezTo>
                <a:cubicBezTo>
                  <a:pt x="296" y="64"/>
                  <a:pt x="296" y="64"/>
                  <a:pt x="296" y="64"/>
                </a:cubicBezTo>
                <a:cubicBezTo>
                  <a:pt x="296" y="124"/>
                  <a:pt x="296" y="124"/>
                  <a:pt x="296" y="124"/>
                </a:cubicBezTo>
                <a:cubicBezTo>
                  <a:pt x="248" y="124"/>
                  <a:pt x="248" y="124"/>
                  <a:pt x="248" y="124"/>
                </a:cubicBezTo>
                <a:cubicBezTo>
                  <a:pt x="242" y="124"/>
                  <a:pt x="236" y="131"/>
                  <a:pt x="236" y="140"/>
                </a:cubicBezTo>
                <a:cubicBezTo>
                  <a:pt x="236" y="164"/>
                  <a:pt x="236" y="164"/>
                  <a:pt x="236" y="164"/>
                </a:cubicBezTo>
                <a:cubicBezTo>
                  <a:pt x="296" y="164"/>
                  <a:pt x="296" y="164"/>
                  <a:pt x="296" y="164"/>
                </a:cubicBezTo>
                <a:cubicBezTo>
                  <a:pt x="296" y="224"/>
                  <a:pt x="296" y="224"/>
                  <a:pt x="296" y="224"/>
                </a:cubicBezTo>
                <a:cubicBezTo>
                  <a:pt x="236" y="224"/>
                  <a:pt x="236" y="224"/>
                  <a:pt x="236" y="224"/>
                </a:cubicBezTo>
                <a:cubicBezTo>
                  <a:pt x="236" y="360"/>
                  <a:pt x="236" y="360"/>
                  <a:pt x="236" y="360"/>
                </a:cubicBezTo>
                <a:cubicBezTo>
                  <a:pt x="300" y="360"/>
                  <a:pt x="300" y="360"/>
                  <a:pt x="300" y="360"/>
                </a:cubicBezTo>
                <a:cubicBezTo>
                  <a:pt x="332" y="360"/>
                  <a:pt x="360" y="332"/>
                  <a:pt x="360" y="300"/>
                </a:cubicBezTo>
                <a:lnTo>
                  <a:pt x="360" y="60"/>
                </a:ln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ID">
              <a:solidFill>
                <a:srgbClr val="0583FF"/>
              </a:solidFill>
            </a:endParaRP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645FA86D-4123-9D91-724D-EC6FAD568546}"/>
              </a:ext>
            </a:extLst>
          </p:cNvPr>
          <p:cNvSpPr>
            <a:spLocks noEditPoints="1"/>
          </p:cNvSpPr>
          <p:nvPr/>
        </p:nvSpPr>
        <p:spPr bwMode="auto">
          <a:xfrm>
            <a:off x="16817022" y="9510148"/>
            <a:ext cx="243913" cy="243913"/>
          </a:xfrm>
          <a:custGeom>
            <a:avLst/>
            <a:gdLst>
              <a:gd name="T0" fmla="*/ 330283 w 360"/>
              <a:gd name="T1" fmla="*/ 0 h 360"/>
              <a:gd name="T2" fmla="*/ 25788 w 360"/>
              <a:gd name="T3" fmla="*/ 0 h 360"/>
              <a:gd name="T4" fmla="*/ 0 w 360"/>
              <a:gd name="T5" fmla="*/ 24825 h 360"/>
              <a:gd name="T6" fmla="*/ 0 w 360"/>
              <a:gd name="T7" fmla="*/ 331661 h 360"/>
              <a:gd name="T8" fmla="*/ 25788 w 360"/>
              <a:gd name="T9" fmla="*/ 357479 h 360"/>
              <a:gd name="T10" fmla="*/ 330283 w 360"/>
              <a:gd name="T11" fmla="*/ 357479 h 360"/>
              <a:gd name="T12" fmla="*/ 357063 w 360"/>
              <a:gd name="T13" fmla="*/ 331661 h 360"/>
              <a:gd name="T14" fmla="*/ 357063 w 360"/>
              <a:gd name="T15" fmla="*/ 24825 h 360"/>
              <a:gd name="T16" fmla="*/ 330283 w 360"/>
              <a:gd name="T17" fmla="*/ 0 h 360"/>
              <a:gd name="T18" fmla="*/ 108111 w 360"/>
              <a:gd name="T19" fmla="*/ 298892 h 360"/>
              <a:gd name="T20" fmla="*/ 53559 w 360"/>
              <a:gd name="T21" fmla="*/ 298892 h 360"/>
              <a:gd name="T22" fmla="*/ 53559 w 360"/>
              <a:gd name="T23" fmla="*/ 137034 h 360"/>
              <a:gd name="T24" fmla="*/ 108111 w 360"/>
              <a:gd name="T25" fmla="*/ 137034 h 360"/>
              <a:gd name="T26" fmla="*/ 108111 w 360"/>
              <a:gd name="T27" fmla="*/ 298892 h 360"/>
              <a:gd name="T28" fmla="*/ 81331 w 360"/>
              <a:gd name="T29" fmla="*/ 115188 h 360"/>
              <a:gd name="T30" fmla="*/ 80339 w 360"/>
              <a:gd name="T31" fmla="*/ 115188 h 360"/>
              <a:gd name="T32" fmla="*/ 50584 w 360"/>
              <a:gd name="T33" fmla="*/ 87384 h 360"/>
              <a:gd name="T34" fmla="*/ 81331 w 360"/>
              <a:gd name="T35" fmla="*/ 59580 h 360"/>
              <a:gd name="T36" fmla="*/ 111086 w 360"/>
              <a:gd name="T37" fmla="*/ 87384 h 360"/>
              <a:gd name="T38" fmla="*/ 81331 w 360"/>
              <a:gd name="T39" fmla="*/ 115188 h 360"/>
              <a:gd name="T40" fmla="*/ 302512 w 360"/>
              <a:gd name="T41" fmla="*/ 298892 h 360"/>
              <a:gd name="T42" fmla="*/ 248952 w 360"/>
              <a:gd name="T43" fmla="*/ 298892 h 360"/>
              <a:gd name="T44" fmla="*/ 248952 w 360"/>
              <a:gd name="T45" fmla="*/ 212501 h 360"/>
              <a:gd name="T46" fmla="*/ 221181 w 360"/>
              <a:gd name="T47" fmla="*/ 175761 h 360"/>
              <a:gd name="T48" fmla="*/ 193409 w 360"/>
              <a:gd name="T49" fmla="*/ 195620 h 360"/>
              <a:gd name="T50" fmla="*/ 191425 w 360"/>
              <a:gd name="T51" fmla="*/ 208529 h 360"/>
              <a:gd name="T52" fmla="*/ 191425 w 360"/>
              <a:gd name="T53" fmla="*/ 298892 h 360"/>
              <a:gd name="T54" fmla="*/ 137866 w 360"/>
              <a:gd name="T55" fmla="*/ 298892 h 360"/>
              <a:gd name="T56" fmla="*/ 137866 w 360"/>
              <a:gd name="T57" fmla="*/ 137034 h 360"/>
              <a:gd name="T58" fmla="*/ 191425 w 360"/>
              <a:gd name="T59" fmla="*/ 137034 h 360"/>
              <a:gd name="T60" fmla="*/ 191425 w 360"/>
              <a:gd name="T61" fmla="*/ 159873 h 360"/>
              <a:gd name="T62" fmla="*/ 240026 w 360"/>
              <a:gd name="T63" fmla="*/ 134055 h 360"/>
              <a:gd name="T64" fmla="*/ 302512 w 360"/>
              <a:gd name="T65" fmla="*/ 206543 h 360"/>
              <a:gd name="T66" fmla="*/ 302512 w 360"/>
              <a:gd name="T67" fmla="*/ 298892 h 360"/>
              <a:gd name="T68" fmla="*/ 191425 w 360"/>
              <a:gd name="T69" fmla="*/ 160866 h 360"/>
              <a:gd name="T70" fmla="*/ 191425 w 360"/>
              <a:gd name="T71" fmla="*/ 159873 h 360"/>
              <a:gd name="T72" fmla="*/ 191425 w 360"/>
              <a:gd name="T73" fmla="*/ 160866 h 36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360" h="360">
                <a:moveTo>
                  <a:pt x="333" y="0"/>
                </a:moveTo>
                <a:cubicBezTo>
                  <a:pt x="26" y="0"/>
                  <a:pt x="26" y="0"/>
                  <a:pt x="26" y="0"/>
                </a:cubicBezTo>
                <a:cubicBezTo>
                  <a:pt x="12" y="0"/>
                  <a:pt x="0" y="11"/>
                  <a:pt x="0" y="25"/>
                </a:cubicBezTo>
                <a:cubicBezTo>
                  <a:pt x="0" y="334"/>
                  <a:pt x="0" y="334"/>
                  <a:pt x="0" y="334"/>
                </a:cubicBezTo>
                <a:cubicBezTo>
                  <a:pt x="0" y="348"/>
                  <a:pt x="12" y="360"/>
                  <a:pt x="26" y="360"/>
                </a:cubicBezTo>
                <a:cubicBezTo>
                  <a:pt x="333" y="360"/>
                  <a:pt x="333" y="360"/>
                  <a:pt x="333" y="360"/>
                </a:cubicBezTo>
                <a:cubicBezTo>
                  <a:pt x="348" y="360"/>
                  <a:pt x="360" y="348"/>
                  <a:pt x="360" y="334"/>
                </a:cubicBezTo>
                <a:cubicBezTo>
                  <a:pt x="360" y="25"/>
                  <a:pt x="360" y="25"/>
                  <a:pt x="360" y="25"/>
                </a:cubicBezTo>
                <a:cubicBezTo>
                  <a:pt x="360" y="11"/>
                  <a:pt x="348" y="0"/>
                  <a:pt x="333" y="0"/>
                </a:cubicBezTo>
                <a:close/>
                <a:moveTo>
                  <a:pt x="109" y="301"/>
                </a:moveTo>
                <a:cubicBezTo>
                  <a:pt x="54" y="301"/>
                  <a:pt x="54" y="301"/>
                  <a:pt x="54" y="301"/>
                </a:cubicBezTo>
                <a:cubicBezTo>
                  <a:pt x="54" y="138"/>
                  <a:pt x="54" y="138"/>
                  <a:pt x="54" y="138"/>
                </a:cubicBezTo>
                <a:cubicBezTo>
                  <a:pt x="109" y="138"/>
                  <a:pt x="109" y="138"/>
                  <a:pt x="109" y="138"/>
                </a:cubicBezTo>
                <a:lnTo>
                  <a:pt x="109" y="301"/>
                </a:lnTo>
                <a:close/>
                <a:moveTo>
                  <a:pt x="82" y="116"/>
                </a:moveTo>
                <a:cubicBezTo>
                  <a:pt x="81" y="116"/>
                  <a:pt x="81" y="116"/>
                  <a:pt x="81" y="116"/>
                </a:cubicBezTo>
                <a:cubicBezTo>
                  <a:pt x="63" y="116"/>
                  <a:pt x="51" y="104"/>
                  <a:pt x="51" y="88"/>
                </a:cubicBezTo>
                <a:cubicBezTo>
                  <a:pt x="51" y="72"/>
                  <a:pt x="63" y="60"/>
                  <a:pt x="82" y="60"/>
                </a:cubicBezTo>
                <a:cubicBezTo>
                  <a:pt x="101" y="60"/>
                  <a:pt x="112" y="72"/>
                  <a:pt x="112" y="88"/>
                </a:cubicBezTo>
                <a:cubicBezTo>
                  <a:pt x="112" y="104"/>
                  <a:pt x="101" y="116"/>
                  <a:pt x="82" y="116"/>
                </a:cubicBezTo>
                <a:close/>
                <a:moveTo>
                  <a:pt x="305" y="301"/>
                </a:moveTo>
                <a:cubicBezTo>
                  <a:pt x="251" y="301"/>
                  <a:pt x="251" y="301"/>
                  <a:pt x="251" y="301"/>
                </a:cubicBezTo>
                <a:cubicBezTo>
                  <a:pt x="251" y="214"/>
                  <a:pt x="251" y="214"/>
                  <a:pt x="251" y="214"/>
                </a:cubicBezTo>
                <a:cubicBezTo>
                  <a:pt x="251" y="192"/>
                  <a:pt x="243" y="177"/>
                  <a:pt x="223" y="177"/>
                </a:cubicBezTo>
                <a:cubicBezTo>
                  <a:pt x="208" y="177"/>
                  <a:pt x="199" y="187"/>
                  <a:pt x="195" y="197"/>
                </a:cubicBezTo>
                <a:cubicBezTo>
                  <a:pt x="194" y="200"/>
                  <a:pt x="193" y="205"/>
                  <a:pt x="193" y="210"/>
                </a:cubicBezTo>
                <a:cubicBezTo>
                  <a:pt x="193" y="301"/>
                  <a:pt x="193" y="301"/>
                  <a:pt x="193" y="301"/>
                </a:cubicBezTo>
                <a:cubicBezTo>
                  <a:pt x="139" y="301"/>
                  <a:pt x="139" y="301"/>
                  <a:pt x="139" y="301"/>
                </a:cubicBezTo>
                <a:cubicBezTo>
                  <a:pt x="139" y="301"/>
                  <a:pt x="140" y="154"/>
                  <a:pt x="139" y="138"/>
                </a:cubicBezTo>
                <a:cubicBezTo>
                  <a:pt x="193" y="138"/>
                  <a:pt x="193" y="138"/>
                  <a:pt x="193" y="138"/>
                </a:cubicBezTo>
                <a:cubicBezTo>
                  <a:pt x="193" y="161"/>
                  <a:pt x="193" y="161"/>
                  <a:pt x="193" y="161"/>
                </a:cubicBezTo>
                <a:cubicBezTo>
                  <a:pt x="201" y="150"/>
                  <a:pt x="213" y="135"/>
                  <a:pt x="242" y="135"/>
                </a:cubicBezTo>
                <a:cubicBezTo>
                  <a:pt x="278" y="135"/>
                  <a:pt x="305" y="158"/>
                  <a:pt x="305" y="208"/>
                </a:cubicBezTo>
                <a:lnTo>
                  <a:pt x="305" y="301"/>
                </a:lnTo>
                <a:close/>
                <a:moveTo>
                  <a:pt x="193" y="162"/>
                </a:moveTo>
                <a:cubicBezTo>
                  <a:pt x="193" y="162"/>
                  <a:pt x="193" y="162"/>
                  <a:pt x="193" y="161"/>
                </a:cubicBezTo>
                <a:cubicBezTo>
                  <a:pt x="193" y="162"/>
                  <a:pt x="193" y="162"/>
                  <a:pt x="193" y="162"/>
                </a:cubicBez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ID">
              <a:solidFill>
                <a:srgbClr val="0583FF"/>
              </a:solidFill>
            </a:endParaRPr>
          </a:p>
        </p:txBody>
      </p:sp>
      <p:sp>
        <p:nvSpPr>
          <p:cNvPr id="12" name="Freeform 26">
            <a:extLst>
              <a:ext uri="{FF2B5EF4-FFF2-40B4-BE49-F238E27FC236}">
                <a16:creationId xmlns:a16="http://schemas.microsoft.com/office/drawing/2014/main" id="{A1EDECA8-6B4D-1019-5D48-45F70E2CAF24}"/>
              </a:ext>
            </a:extLst>
          </p:cNvPr>
          <p:cNvSpPr>
            <a:spLocks noEditPoints="1"/>
          </p:cNvSpPr>
          <p:nvPr/>
        </p:nvSpPr>
        <p:spPr bwMode="auto">
          <a:xfrm>
            <a:off x="16206634" y="9511381"/>
            <a:ext cx="243913" cy="243913"/>
          </a:xfrm>
          <a:custGeom>
            <a:avLst/>
            <a:gdLst>
              <a:gd name="T0" fmla="*/ 283008 w 198"/>
              <a:gd name="T1" fmla="*/ 0 h 198"/>
              <a:gd name="T2" fmla="*/ 67214 w 198"/>
              <a:gd name="T3" fmla="*/ 0 h 198"/>
              <a:gd name="T4" fmla="*/ 0 w 198"/>
              <a:gd name="T5" fmla="*/ 67501 h 198"/>
              <a:gd name="T6" fmla="*/ 0 w 198"/>
              <a:gd name="T7" fmla="*/ 138556 h 198"/>
              <a:gd name="T8" fmla="*/ 0 w 198"/>
              <a:gd name="T9" fmla="*/ 282440 h 198"/>
              <a:gd name="T10" fmla="*/ 67214 w 198"/>
              <a:gd name="T11" fmla="*/ 351718 h 198"/>
              <a:gd name="T12" fmla="*/ 283008 w 198"/>
              <a:gd name="T13" fmla="*/ 351718 h 198"/>
              <a:gd name="T14" fmla="*/ 350222 w 198"/>
              <a:gd name="T15" fmla="*/ 282440 h 198"/>
              <a:gd name="T16" fmla="*/ 350222 w 198"/>
              <a:gd name="T17" fmla="*/ 138556 h 198"/>
              <a:gd name="T18" fmla="*/ 350222 w 198"/>
              <a:gd name="T19" fmla="*/ 67501 h 198"/>
              <a:gd name="T20" fmla="*/ 283008 w 198"/>
              <a:gd name="T21" fmla="*/ 0 h 198"/>
              <a:gd name="T22" fmla="*/ 302464 w 198"/>
              <a:gd name="T23" fmla="*/ 39080 h 198"/>
              <a:gd name="T24" fmla="*/ 309540 w 198"/>
              <a:gd name="T25" fmla="*/ 39080 h 198"/>
              <a:gd name="T26" fmla="*/ 309540 w 198"/>
              <a:gd name="T27" fmla="*/ 47962 h 198"/>
              <a:gd name="T28" fmla="*/ 309540 w 198"/>
              <a:gd name="T29" fmla="*/ 99476 h 198"/>
              <a:gd name="T30" fmla="*/ 251169 w 198"/>
              <a:gd name="T31" fmla="*/ 99476 h 198"/>
              <a:gd name="T32" fmla="*/ 251169 w 198"/>
              <a:gd name="T33" fmla="*/ 39080 h 198"/>
              <a:gd name="T34" fmla="*/ 302464 w 198"/>
              <a:gd name="T35" fmla="*/ 39080 h 198"/>
              <a:gd name="T36" fmla="*/ 125585 w 198"/>
              <a:gd name="T37" fmla="*/ 138556 h 198"/>
              <a:gd name="T38" fmla="*/ 175111 w 198"/>
              <a:gd name="T39" fmla="*/ 113687 h 198"/>
              <a:gd name="T40" fmla="*/ 224637 w 198"/>
              <a:gd name="T41" fmla="*/ 138556 h 198"/>
              <a:gd name="T42" fmla="*/ 237019 w 198"/>
              <a:gd name="T43" fmla="*/ 175859 h 198"/>
              <a:gd name="T44" fmla="*/ 175111 w 198"/>
              <a:gd name="T45" fmla="*/ 238031 h 198"/>
              <a:gd name="T46" fmla="*/ 113203 w 198"/>
              <a:gd name="T47" fmla="*/ 175859 h 198"/>
              <a:gd name="T48" fmla="*/ 125585 w 198"/>
              <a:gd name="T49" fmla="*/ 138556 h 198"/>
              <a:gd name="T50" fmla="*/ 316615 w 198"/>
              <a:gd name="T51" fmla="*/ 282440 h 198"/>
              <a:gd name="T52" fmla="*/ 283008 w 198"/>
              <a:gd name="T53" fmla="*/ 316191 h 198"/>
              <a:gd name="T54" fmla="*/ 67214 w 198"/>
              <a:gd name="T55" fmla="*/ 316191 h 198"/>
              <a:gd name="T56" fmla="*/ 33607 w 198"/>
              <a:gd name="T57" fmla="*/ 282440 h 198"/>
              <a:gd name="T58" fmla="*/ 33607 w 198"/>
              <a:gd name="T59" fmla="*/ 138556 h 198"/>
              <a:gd name="T60" fmla="*/ 86671 w 198"/>
              <a:gd name="T61" fmla="*/ 138556 h 198"/>
              <a:gd name="T62" fmla="*/ 79596 w 198"/>
              <a:gd name="T63" fmla="*/ 175859 h 198"/>
              <a:gd name="T64" fmla="*/ 175111 w 198"/>
              <a:gd name="T65" fmla="*/ 271782 h 198"/>
              <a:gd name="T66" fmla="*/ 270626 w 198"/>
              <a:gd name="T67" fmla="*/ 175859 h 198"/>
              <a:gd name="T68" fmla="*/ 263551 w 198"/>
              <a:gd name="T69" fmla="*/ 138556 h 198"/>
              <a:gd name="T70" fmla="*/ 316615 w 198"/>
              <a:gd name="T71" fmla="*/ 138556 h 198"/>
              <a:gd name="T72" fmla="*/ 316615 w 198"/>
              <a:gd name="T73" fmla="*/ 282440 h 19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98" h="198">
                <a:moveTo>
                  <a:pt x="160" y="0"/>
                </a:moveTo>
                <a:cubicBezTo>
                  <a:pt x="38" y="0"/>
                  <a:pt x="38" y="0"/>
                  <a:pt x="38" y="0"/>
                </a:cubicBezTo>
                <a:cubicBezTo>
                  <a:pt x="17" y="0"/>
                  <a:pt x="0" y="17"/>
                  <a:pt x="0" y="38"/>
                </a:cubicBezTo>
                <a:cubicBezTo>
                  <a:pt x="0" y="78"/>
                  <a:pt x="0" y="78"/>
                  <a:pt x="0" y="78"/>
                </a:cubicBezTo>
                <a:cubicBezTo>
                  <a:pt x="0" y="159"/>
                  <a:pt x="0" y="159"/>
                  <a:pt x="0" y="159"/>
                </a:cubicBezTo>
                <a:cubicBezTo>
                  <a:pt x="0" y="181"/>
                  <a:pt x="17" y="198"/>
                  <a:pt x="38" y="198"/>
                </a:cubicBezTo>
                <a:cubicBezTo>
                  <a:pt x="160" y="198"/>
                  <a:pt x="160" y="198"/>
                  <a:pt x="160" y="198"/>
                </a:cubicBezTo>
                <a:cubicBezTo>
                  <a:pt x="181" y="198"/>
                  <a:pt x="198" y="181"/>
                  <a:pt x="198" y="159"/>
                </a:cubicBezTo>
                <a:cubicBezTo>
                  <a:pt x="198" y="78"/>
                  <a:pt x="198" y="78"/>
                  <a:pt x="198" y="78"/>
                </a:cubicBezTo>
                <a:cubicBezTo>
                  <a:pt x="198" y="38"/>
                  <a:pt x="198" y="38"/>
                  <a:pt x="198" y="38"/>
                </a:cubicBezTo>
                <a:cubicBezTo>
                  <a:pt x="198" y="17"/>
                  <a:pt x="181" y="0"/>
                  <a:pt x="160" y="0"/>
                </a:cubicBezTo>
                <a:close/>
                <a:moveTo>
                  <a:pt x="171" y="22"/>
                </a:moveTo>
                <a:cubicBezTo>
                  <a:pt x="175" y="22"/>
                  <a:pt x="175" y="22"/>
                  <a:pt x="175" y="22"/>
                </a:cubicBezTo>
                <a:cubicBezTo>
                  <a:pt x="175" y="27"/>
                  <a:pt x="175" y="27"/>
                  <a:pt x="175" y="27"/>
                </a:cubicBezTo>
                <a:cubicBezTo>
                  <a:pt x="175" y="56"/>
                  <a:pt x="175" y="56"/>
                  <a:pt x="175" y="56"/>
                </a:cubicBezTo>
                <a:cubicBezTo>
                  <a:pt x="142" y="56"/>
                  <a:pt x="142" y="56"/>
                  <a:pt x="142" y="56"/>
                </a:cubicBezTo>
                <a:cubicBezTo>
                  <a:pt x="142" y="22"/>
                  <a:pt x="142" y="22"/>
                  <a:pt x="142" y="22"/>
                </a:cubicBezTo>
                <a:lnTo>
                  <a:pt x="171" y="22"/>
                </a:lnTo>
                <a:close/>
                <a:moveTo>
                  <a:pt x="71" y="78"/>
                </a:moveTo>
                <a:cubicBezTo>
                  <a:pt x="77" y="70"/>
                  <a:pt x="87" y="64"/>
                  <a:pt x="99" y="64"/>
                </a:cubicBezTo>
                <a:cubicBezTo>
                  <a:pt x="111" y="64"/>
                  <a:pt x="121" y="70"/>
                  <a:pt x="127" y="78"/>
                </a:cubicBezTo>
                <a:cubicBezTo>
                  <a:pt x="132" y="84"/>
                  <a:pt x="134" y="91"/>
                  <a:pt x="134" y="99"/>
                </a:cubicBezTo>
                <a:cubicBezTo>
                  <a:pt x="134" y="118"/>
                  <a:pt x="118" y="134"/>
                  <a:pt x="99" y="134"/>
                </a:cubicBezTo>
                <a:cubicBezTo>
                  <a:pt x="80" y="134"/>
                  <a:pt x="64" y="118"/>
                  <a:pt x="64" y="99"/>
                </a:cubicBezTo>
                <a:cubicBezTo>
                  <a:pt x="64" y="91"/>
                  <a:pt x="67" y="84"/>
                  <a:pt x="71" y="78"/>
                </a:cubicBezTo>
                <a:close/>
                <a:moveTo>
                  <a:pt x="179" y="159"/>
                </a:moveTo>
                <a:cubicBezTo>
                  <a:pt x="179" y="170"/>
                  <a:pt x="170" y="178"/>
                  <a:pt x="160" y="178"/>
                </a:cubicBezTo>
                <a:cubicBezTo>
                  <a:pt x="38" y="178"/>
                  <a:pt x="38" y="178"/>
                  <a:pt x="38" y="178"/>
                </a:cubicBezTo>
                <a:cubicBezTo>
                  <a:pt x="28" y="178"/>
                  <a:pt x="19" y="170"/>
                  <a:pt x="19" y="159"/>
                </a:cubicBezTo>
                <a:cubicBezTo>
                  <a:pt x="19" y="78"/>
                  <a:pt x="19" y="78"/>
                  <a:pt x="19" y="78"/>
                </a:cubicBezTo>
                <a:cubicBezTo>
                  <a:pt x="49" y="78"/>
                  <a:pt x="49" y="78"/>
                  <a:pt x="49" y="78"/>
                </a:cubicBezTo>
                <a:cubicBezTo>
                  <a:pt x="46" y="85"/>
                  <a:pt x="45" y="91"/>
                  <a:pt x="45" y="99"/>
                </a:cubicBezTo>
                <a:cubicBezTo>
                  <a:pt x="45" y="129"/>
                  <a:pt x="69" y="153"/>
                  <a:pt x="99" y="153"/>
                </a:cubicBezTo>
                <a:cubicBezTo>
                  <a:pt x="129" y="153"/>
                  <a:pt x="153" y="129"/>
                  <a:pt x="153" y="99"/>
                </a:cubicBezTo>
                <a:cubicBezTo>
                  <a:pt x="153" y="91"/>
                  <a:pt x="152" y="85"/>
                  <a:pt x="149" y="78"/>
                </a:cubicBezTo>
                <a:cubicBezTo>
                  <a:pt x="179" y="78"/>
                  <a:pt x="179" y="78"/>
                  <a:pt x="179" y="78"/>
                </a:cubicBezTo>
                <a:lnTo>
                  <a:pt x="179" y="159"/>
                </a:lnTo>
                <a:close/>
              </a:path>
            </a:pathLst>
          </a:custGeom>
          <a:solidFill>
            <a:srgbClr val="73A1C1"/>
          </a:solidFill>
          <a:ln>
            <a:noFill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ID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42E9932-E184-3A59-3DCC-A7C550FF1732}"/>
              </a:ext>
            </a:extLst>
          </p:cNvPr>
          <p:cNvGrpSpPr/>
          <p:nvPr/>
        </p:nvGrpSpPr>
        <p:grpSpPr>
          <a:xfrm>
            <a:off x="650863" y="0"/>
            <a:ext cx="224168" cy="5012072"/>
            <a:chOff x="428112" y="-1"/>
            <a:chExt cx="224168" cy="5012072"/>
          </a:xfrm>
          <a:noFill/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E985DCC-6CB8-070F-6ECE-7B1278C657E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479164" y="2022571"/>
              <a:ext cx="4045143" cy="0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915DADB-2F97-DEDD-797A-120C1E1E3B3E}"/>
                </a:ext>
              </a:extLst>
            </p:cNvPr>
            <p:cNvGrpSpPr/>
            <p:nvPr/>
          </p:nvGrpSpPr>
          <p:grpSpPr>
            <a:xfrm>
              <a:off x="428112" y="4330248"/>
              <a:ext cx="224168" cy="681823"/>
              <a:chOff x="17292444" y="4212612"/>
              <a:chExt cx="224168" cy="681823"/>
            </a:xfrm>
            <a:grpFill/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765BDB6-7860-8277-3AE3-E8E4F54BD636}"/>
                  </a:ext>
                </a:extLst>
              </p:cNvPr>
              <p:cNvSpPr/>
              <p:nvPr/>
            </p:nvSpPr>
            <p:spPr>
              <a:xfrm rot="16200000">
                <a:off x="17292445" y="4212611"/>
                <a:ext cx="224166" cy="224168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6CC7E67-48FF-2D45-8107-D4382DF22CCD}"/>
                  </a:ext>
                </a:extLst>
              </p:cNvPr>
              <p:cNvSpPr/>
              <p:nvPr/>
            </p:nvSpPr>
            <p:spPr>
              <a:xfrm rot="16200000">
                <a:off x="17292445" y="4670268"/>
                <a:ext cx="224166" cy="224168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365401B8-5166-78A0-4819-C912DB8A3F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3881" y="87737"/>
            <a:ext cx="12074119" cy="966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68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50AC9-08D8-FE85-AA80-6191D4D91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3C21E80-6382-B237-8215-C8EE1E6BFF53}"/>
              </a:ext>
            </a:extLst>
          </p:cNvPr>
          <p:cNvGrpSpPr/>
          <p:nvPr/>
        </p:nvGrpSpPr>
        <p:grpSpPr>
          <a:xfrm>
            <a:off x="16108578" y="9414704"/>
            <a:ext cx="1486696" cy="245146"/>
            <a:chOff x="4059455" y="8930827"/>
            <a:chExt cx="2033709" cy="335344"/>
          </a:xfrm>
          <a:solidFill>
            <a:schemeClr val="bg1"/>
          </a:solidFill>
        </p:grpSpPr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D0731043-380F-8AF0-6053-CC0D26749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506" y="8930827"/>
              <a:ext cx="333658" cy="333658"/>
            </a:xfrm>
            <a:custGeom>
              <a:avLst/>
              <a:gdLst>
                <a:gd name="T0" fmla="*/ 343911 w 360"/>
                <a:gd name="T1" fmla="*/ 57385 h 360"/>
                <a:gd name="T2" fmla="*/ 286593 w 360"/>
                <a:gd name="T3" fmla="*/ 0 h 360"/>
                <a:gd name="T4" fmla="*/ 57319 w 360"/>
                <a:gd name="T5" fmla="*/ 0 h 360"/>
                <a:gd name="T6" fmla="*/ 0 w 360"/>
                <a:gd name="T7" fmla="*/ 57385 h 360"/>
                <a:gd name="T8" fmla="*/ 0 w 360"/>
                <a:gd name="T9" fmla="*/ 286927 h 360"/>
                <a:gd name="T10" fmla="*/ 57319 w 360"/>
                <a:gd name="T11" fmla="*/ 344312 h 360"/>
                <a:gd name="T12" fmla="*/ 171956 w 360"/>
                <a:gd name="T13" fmla="*/ 344312 h 360"/>
                <a:gd name="T14" fmla="*/ 171956 w 360"/>
                <a:gd name="T15" fmla="*/ 214239 h 360"/>
                <a:gd name="T16" fmla="*/ 129922 w 360"/>
                <a:gd name="T17" fmla="*/ 214239 h 360"/>
                <a:gd name="T18" fmla="*/ 129922 w 360"/>
                <a:gd name="T19" fmla="*/ 156853 h 360"/>
                <a:gd name="T20" fmla="*/ 171956 w 360"/>
                <a:gd name="T21" fmla="*/ 156853 h 360"/>
                <a:gd name="T22" fmla="*/ 171956 w 360"/>
                <a:gd name="T23" fmla="*/ 134856 h 360"/>
                <a:gd name="T24" fmla="*/ 236916 w 360"/>
                <a:gd name="T25" fmla="*/ 61211 h 360"/>
                <a:gd name="T26" fmla="*/ 282771 w 360"/>
                <a:gd name="T27" fmla="*/ 61211 h 360"/>
                <a:gd name="T28" fmla="*/ 282771 w 360"/>
                <a:gd name="T29" fmla="*/ 118596 h 360"/>
                <a:gd name="T30" fmla="*/ 236916 w 360"/>
                <a:gd name="T31" fmla="*/ 118596 h 360"/>
                <a:gd name="T32" fmla="*/ 225453 w 360"/>
                <a:gd name="T33" fmla="*/ 133899 h 360"/>
                <a:gd name="T34" fmla="*/ 225453 w 360"/>
                <a:gd name="T35" fmla="*/ 156853 h 360"/>
                <a:gd name="T36" fmla="*/ 282771 w 360"/>
                <a:gd name="T37" fmla="*/ 156853 h 360"/>
                <a:gd name="T38" fmla="*/ 282771 w 360"/>
                <a:gd name="T39" fmla="*/ 214239 h 360"/>
                <a:gd name="T40" fmla="*/ 225453 w 360"/>
                <a:gd name="T41" fmla="*/ 214239 h 360"/>
                <a:gd name="T42" fmla="*/ 225453 w 360"/>
                <a:gd name="T43" fmla="*/ 344312 h 360"/>
                <a:gd name="T44" fmla="*/ 286593 w 360"/>
                <a:gd name="T45" fmla="*/ 344312 h 360"/>
                <a:gd name="T46" fmla="*/ 343911 w 360"/>
                <a:gd name="T47" fmla="*/ 286927 h 360"/>
                <a:gd name="T48" fmla="*/ 343911 w 360"/>
                <a:gd name="T49" fmla="*/ 57385 h 36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0" h="360">
                  <a:moveTo>
                    <a:pt x="360" y="60"/>
                  </a:moveTo>
                  <a:cubicBezTo>
                    <a:pt x="360" y="29"/>
                    <a:pt x="332" y="0"/>
                    <a:pt x="30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28" y="0"/>
                    <a:pt x="0" y="29"/>
                    <a:pt x="0" y="60"/>
                  </a:cubicBezTo>
                  <a:cubicBezTo>
                    <a:pt x="0" y="300"/>
                    <a:pt x="0" y="300"/>
                    <a:pt x="0" y="300"/>
                  </a:cubicBezTo>
                  <a:cubicBezTo>
                    <a:pt x="0" y="332"/>
                    <a:pt x="28" y="360"/>
                    <a:pt x="60" y="360"/>
                  </a:cubicBezTo>
                  <a:cubicBezTo>
                    <a:pt x="180" y="360"/>
                    <a:pt x="180" y="360"/>
                    <a:pt x="180" y="360"/>
                  </a:cubicBezTo>
                  <a:cubicBezTo>
                    <a:pt x="180" y="224"/>
                    <a:pt x="180" y="224"/>
                    <a:pt x="180" y="224"/>
                  </a:cubicBezTo>
                  <a:cubicBezTo>
                    <a:pt x="136" y="224"/>
                    <a:pt x="136" y="224"/>
                    <a:pt x="136" y="224"/>
                  </a:cubicBezTo>
                  <a:cubicBezTo>
                    <a:pt x="136" y="164"/>
                    <a:pt x="136" y="164"/>
                    <a:pt x="136" y="164"/>
                  </a:cubicBezTo>
                  <a:cubicBezTo>
                    <a:pt x="180" y="164"/>
                    <a:pt x="180" y="164"/>
                    <a:pt x="180" y="164"/>
                  </a:cubicBezTo>
                  <a:cubicBezTo>
                    <a:pt x="180" y="141"/>
                    <a:pt x="180" y="141"/>
                    <a:pt x="180" y="141"/>
                  </a:cubicBezTo>
                  <a:cubicBezTo>
                    <a:pt x="180" y="100"/>
                    <a:pt x="210" y="64"/>
                    <a:pt x="248" y="64"/>
                  </a:cubicBezTo>
                  <a:cubicBezTo>
                    <a:pt x="296" y="64"/>
                    <a:pt x="296" y="64"/>
                    <a:pt x="296" y="64"/>
                  </a:cubicBezTo>
                  <a:cubicBezTo>
                    <a:pt x="296" y="124"/>
                    <a:pt x="296" y="124"/>
                    <a:pt x="296" y="124"/>
                  </a:cubicBezTo>
                  <a:cubicBezTo>
                    <a:pt x="248" y="124"/>
                    <a:pt x="248" y="124"/>
                    <a:pt x="248" y="124"/>
                  </a:cubicBezTo>
                  <a:cubicBezTo>
                    <a:pt x="242" y="124"/>
                    <a:pt x="236" y="131"/>
                    <a:pt x="236" y="140"/>
                  </a:cubicBezTo>
                  <a:cubicBezTo>
                    <a:pt x="236" y="164"/>
                    <a:pt x="236" y="164"/>
                    <a:pt x="236" y="164"/>
                  </a:cubicBezTo>
                  <a:cubicBezTo>
                    <a:pt x="296" y="164"/>
                    <a:pt x="296" y="164"/>
                    <a:pt x="296" y="164"/>
                  </a:cubicBezTo>
                  <a:cubicBezTo>
                    <a:pt x="296" y="224"/>
                    <a:pt x="296" y="224"/>
                    <a:pt x="296" y="224"/>
                  </a:cubicBezTo>
                  <a:cubicBezTo>
                    <a:pt x="236" y="224"/>
                    <a:pt x="236" y="224"/>
                    <a:pt x="236" y="224"/>
                  </a:cubicBezTo>
                  <a:cubicBezTo>
                    <a:pt x="236" y="360"/>
                    <a:pt x="236" y="360"/>
                    <a:pt x="236" y="360"/>
                  </a:cubicBezTo>
                  <a:cubicBezTo>
                    <a:pt x="300" y="360"/>
                    <a:pt x="300" y="360"/>
                    <a:pt x="300" y="360"/>
                  </a:cubicBezTo>
                  <a:cubicBezTo>
                    <a:pt x="332" y="360"/>
                    <a:pt x="360" y="332"/>
                    <a:pt x="360" y="300"/>
                  </a:cubicBezTo>
                  <a:lnTo>
                    <a:pt x="360" y="6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>
                <a:solidFill>
                  <a:srgbClr val="0583FF"/>
                </a:solidFill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5A0A2F74-4382-2172-A9B2-1A2BCF1007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94429" y="8930827"/>
              <a:ext cx="333658" cy="333658"/>
            </a:xfrm>
            <a:custGeom>
              <a:avLst/>
              <a:gdLst>
                <a:gd name="T0" fmla="*/ 330283 w 360"/>
                <a:gd name="T1" fmla="*/ 0 h 360"/>
                <a:gd name="T2" fmla="*/ 25788 w 360"/>
                <a:gd name="T3" fmla="*/ 0 h 360"/>
                <a:gd name="T4" fmla="*/ 0 w 360"/>
                <a:gd name="T5" fmla="*/ 24825 h 360"/>
                <a:gd name="T6" fmla="*/ 0 w 360"/>
                <a:gd name="T7" fmla="*/ 331661 h 360"/>
                <a:gd name="T8" fmla="*/ 25788 w 360"/>
                <a:gd name="T9" fmla="*/ 357479 h 360"/>
                <a:gd name="T10" fmla="*/ 330283 w 360"/>
                <a:gd name="T11" fmla="*/ 357479 h 360"/>
                <a:gd name="T12" fmla="*/ 357063 w 360"/>
                <a:gd name="T13" fmla="*/ 331661 h 360"/>
                <a:gd name="T14" fmla="*/ 357063 w 360"/>
                <a:gd name="T15" fmla="*/ 24825 h 360"/>
                <a:gd name="T16" fmla="*/ 330283 w 360"/>
                <a:gd name="T17" fmla="*/ 0 h 360"/>
                <a:gd name="T18" fmla="*/ 108111 w 360"/>
                <a:gd name="T19" fmla="*/ 298892 h 360"/>
                <a:gd name="T20" fmla="*/ 53559 w 360"/>
                <a:gd name="T21" fmla="*/ 298892 h 360"/>
                <a:gd name="T22" fmla="*/ 53559 w 360"/>
                <a:gd name="T23" fmla="*/ 137034 h 360"/>
                <a:gd name="T24" fmla="*/ 108111 w 360"/>
                <a:gd name="T25" fmla="*/ 137034 h 360"/>
                <a:gd name="T26" fmla="*/ 108111 w 360"/>
                <a:gd name="T27" fmla="*/ 298892 h 360"/>
                <a:gd name="T28" fmla="*/ 81331 w 360"/>
                <a:gd name="T29" fmla="*/ 115188 h 360"/>
                <a:gd name="T30" fmla="*/ 80339 w 360"/>
                <a:gd name="T31" fmla="*/ 115188 h 360"/>
                <a:gd name="T32" fmla="*/ 50584 w 360"/>
                <a:gd name="T33" fmla="*/ 87384 h 360"/>
                <a:gd name="T34" fmla="*/ 81331 w 360"/>
                <a:gd name="T35" fmla="*/ 59580 h 360"/>
                <a:gd name="T36" fmla="*/ 111086 w 360"/>
                <a:gd name="T37" fmla="*/ 87384 h 360"/>
                <a:gd name="T38" fmla="*/ 81331 w 360"/>
                <a:gd name="T39" fmla="*/ 115188 h 360"/>
                <a:gd name="T40" fmla="*/ 302512 w 360"/>
                <a:gd name="T41" fmla="*/ 298892 h 360"/>
                <a:gd name="T42" fmla="*/ 248952 w 360"/>
                <a:gd name="T43" fmla="*/ 298892 h 360"/>
                <a:gd name="T44" fmla="*/ 248952 w 360"/>
                <a:gd name="T45" fmla="*/ 212501 h 360"/>
                <a:gd name="T46" fmla="*/ 221181 w 360"/>
                <a:gd name="T47" fmla="*/ 175761 h 360"/>
                <a:gd name="T48" fmla="*/ 193409 w 360"/>
                <a:gd name="T49" fmla="*/ 195620 h 360"/>
                <a:gd name="T50" fmla="*/ 191425 w 360"/>
                <a:gd name="T51" fmla="*/ 208529 h 360"/>
                <a:gd name="T52" fmla="*/ 191425 w 360"/>
                <a:gd name="T53" fmla="*/ 298892 h 360"/>
                <a:gd name="T54" fmla="*/ 137866 w 360"/>
                <a:gd name="T55" fmla="*/ 298892 h 360"/>
                <a:gd name="T56" fmla="*/ 137866 w 360"/>
                <a:gd name="T57" fmla="*/ 137034 h 360"/>
                <a:gd name="T58" fmla="*/ 191425 w 360"/>
                <a:gd name="T59" fmla="*/ 137034 h 360"/>
                <a:gd name="T60" fmla="*/ 191425 w 360"/>
                <a:gd name="T61" fmla="*/ 159873 h 360"/>
                <a:gd name="T62" fmla="*/ 240026 w 360"/>
                <a:gd name="T63" fmla="*/ 134055 h 360"/>
                <a:gd name="T64" fmla="*/ 302512 w 360"/>
                <a:gd name="T65" fmla="*/ 206543 h 360"/>
                <a:gd name="T66" fmla="*/ 302512 w 360"/>
                <a:gd name="T67" fmla="*/ 298892 h 360"/>
                <a:gd name="T68" fmla="*/ 191425 w 360"/>
                <a:gd name="T69" fmla="*/ 160866 h 360"/>
                <a:gd name="T70" fmla="*/ 191425 w 360"/>
                <a:gd name="T71" fmla="*/ 159873 h 360"/>
                <a:gd name="T72" fmla="*/ 191425 w 360"/>
                <a:gd name="T73" fmla="*/ 160866 h 3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0" h="360">
                  <a:moveTo>
                    <a:pt x="333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1"/>
                    <a:pt x="0" y="25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48"/>
                    <a:pt x="12" y="360"/>
                    <a:pt x="26" y="360"/>
                  </a:cubicBezTo>
                  <a:cubicBezTo>
                    <a:pt x="333" y="360"/>
                    <a:pt x="333" y="360"/>
                    <a:pt x="333" y="360"/>
                  </a:cubicBezTo>
                  <a:cubicBezTo>
                    <a:pt x="348" y="360"/>
                    <a:pt x="360" y="348"/>
                    <a:pt x="360" y="33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11"/>
                    <a:pt x="348" y="0"/>
                    <a:pt x="333" y="0"/>
                  </a:cubicBezTo>
                  <a:close/>
                  <a:moveTo>
                    <a:pt x="109" y="301"/>
                  </a:moveTo>
                  <a:cubicBezTo>
                    <a:pt x="54" y="301"/>
                    <a:pt x="54" y="301"/>
                    <a:pt x="54" y="301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109" y="138"/>
                    <a:pt x="109" y="138"/>
                    <a:pt x="109" y="138"/>
                  </a:cubicBezTo>
                  <a:lnTo>
                    <a:pt x="109" y="301"/>
                  </a:lnTo>
                  <a:close/>
                  <a:moveTo>
                    <a:pt x="82" y="116"/>
                  </a:moveTo>
                  <a:cubicBezTo>
                    <a:pt x="81" y="116"/>
                    <a:pt x="81" y="116"/>
                    <a:pt x="81" y="116"/>
                  </a:cubicBezTo>
                  <a:cubicBezTo>
                    <a:pt x="63" y="116"/>
                    <a:pt x="51" y="104"/>
                    <a:pt x="51" y="88"/>
                  </a:cubicBezTo>
                  <a:cubicBezTo>
                    <a:pt x="51" y="72"/>
                    <a:pt x="63" y="60"/>
                    <a:pt x="82" y="60"/>
                  </a:cubicBezTo>
                  <a:cubicBezTo>
                    <a:pt x="101" y="60"/>
                    <a:pt x="112" y="72"/>
                    <a:pt x="112" y="88"/>
                  </a:cubicBezTo>
                  <a:cubicBezTo>
                    <a:pt x="112" y="104"/>
                    <a:pt x="101" y="116"/>
                    <a:pt x="82" y="116"/>
                  </a:cubicBezTo>
                  <a:close/>
                  <a:moveTo>
                    <a:pt x="305" y="301"/>
                  </a:moveTo>
                  <a:cubicBezTo>
                    <a:pt x="251" y="301"/>
                    <a:pt x="251" y="301"/>
                    <a:pt x="251" y="301"/>
                  </a:cubicBezTo>
                  <a:cubicBezTo>
                    <a:pt x="251" y="214"/>
                    <a:pt x="251" y="214"/>
                    <a:pt x="251" y="214"/>
                  </a:cubicBezTo>
                  <a:cubicBezTo>
                    <a:pt x="251" y="192"/>
                    <a:pt x="243" y="177"/>
                    <a:pt x="223" y="177"/>
                  </a:cubicBezTo>
                  <a:cubicBezTo>
                    <a:pt x="208" y="177"/>
                    <a:pt x="199" y="187"/>
                    <a:pt x="195" y="197"/>
                  </a:cubicBezTo>
                  <a:cubicBezTo>
                    <a:pt x="194" y="200"/>
                    <a:pt x="193" y="205"/>
                    <a:pt x="193" y="210"/>
                  </a:cubicBezTo>
                  <a:cubicBezTo>
                    <a:pt x="193" y="301"/>
                    <a:pt x="193" y="301"/>
                    <a:pt x="193" y="301"/>
                  </a:cubicBezTo>
                  <a:cubicBezTo>
                    <a:pt x="139" y="301"/>
                    <a:pt x="139" y="301"/>
                    <a:pt x="139" y="301"/>
                  </a:cubicBezTo>
                  <a:cubicBezTo>
                    <a:pt x="139" y="301"/>
                    <a:pt x="140" y="154"/>
                    <a:pt x="139" y="138"/>
                  </a:cubicBezTo>
                  <a:cubicBezTo>
                    <a:pt x="193" y="138"/>
                    <a:pt x="193" y="138"/>
                    <a:pt x="193" y="138"/>
                  </a:cubicBezTo>
                  <a:cubicBezTo>
                    <a:pt x="193" y="161"/>
                    <a:pt x="193" y="161"/>
                    <a:pt x="193" y="161"/>
                  </a:cubicBezTo>
                  <a:cubicBezTo>
                    <a:pt x="201" y="150"/>
                    <a:pt x="213" y="135"/>
                    <a:pt x="242" y="135"/>
                  </a:cubicBezTo>
                  <a:cubicBezTo>
                    <a:pt x="278" y="135"/>
                    <a:pt x="305" y="158"/>
                    <a:pt x="305" y="208"/>
                  </a:cubicBezTo>
                  <a:lnTo>
                    <a:pt x="305" y="301"/>
                  </a:lnTo>
                  <a:close/>
                  <a:moveTo>
                    <a:pt x="193" y="162"/>
                  </a:moveTo>
                  <a:cubicBezTo>
                    <a:pt x="193" y="162"/>
                    <a:pt x="193" y="162"/>
                    <a:pt x="193" y="161"/>
                  </a:cubicBezTo>
                  <a:cubicBezTo>
                    <a:pt x="193" y="162"/>
                    <a:pt x="193" y="162"/>
                    <a:pt x="193" y="16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>
                <a:solidFill>
                  <a:srgbClr val="0583FF"/>
                </a:solidFill>
              </a:endParaRPr>
            </a:p>
          </p:txBody>
        </p:sp>
        <p:sp>
          <p:nvSpPr>
            <p:cNvPr id="12" name="Freeform 26">
              <a:extLst>
                <a:ext uri="{FF2B5EF4-FFF2-40B4-BE49-F238E27FC236}">
                  <a16:creationId xmlns:a16="http://schemas.microsoft.com/office/drawing/2014/main" id="{6CB611BA-FD3A-DCEA-73A2-6B36B955E7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9455" y="8932513"/>
              <a:ext cx="333658" cy="333658"/>
            </a:xfrm>
            <a:custGeom>
              <a:avLst/>
              <a:gdLst>
                <a:gd name="T0" fmla="*/ 283008 w 198"/>
                <a:gd name="T1" fmla="*/ 0 h 198"/>
                <a:gd name="T2" fmla="*/ 67214 w 198"/>
                <a:gd name="T3" fmla="*/ 0 h 198"/>
                <a:gd name="T4" fmla="*/ 0 w 198"/>
                <a:gd name="T5" fmla="*/ 67501 h 198"/>
                <a:gd name="T6" fmla="*/ 0 w 198"/>
                <a:gd name="T7" fmla="*/ 138556 h 198"/>
                <a:gd name="T8" fmla="*/ 0 w 198"/>
                <a:gd name="T9" fmla="*/ 282440 h 198"/>
                <a:gd name="T10" fmla="*/ 67214 w 198"/>
                <a:gd name="T11" fmla="*/ 351718 h 198"/>
                <a:gd name="T12" fmla="*/ 283008 w 198"/>
                <a:gd name="T13" fmla="*/ 351718 h 198"/>
                <a:gd name="T14" fmla="*/ 350222 w 198"/>
                <a:gd name="T15" fmla="*/ 282440 h 198"/>
                <a:gd name="T16" fmla="*/ 350222 w 198"/>
                <a:gd name="T17" fmla="*/ 138556 h 198"/>
                <a:gd name="T18" fmla="*/ 350222 w 198"/>
                <a:gd name="T19" fmla="*/ 67501 h 198"/>
                <a:gd name="T20" fmla="*/ 283008 w 198"/>
                <a:gd name="T21" fmla="*/ 0 h 198"/>
                <a:gd name="T22" fmla="*/ 302464 w 198"/>
                <a:gd name="T23" fmla="*/ 39080 h 198"/>
                <a:gd name="T24" fmla="*/ 309540 w 198"/>
                <a:gd name="T25" fmla="*/ 39080 h 198"/>
                <a:gd name="T26" fmla="*/ 309540 w 198"/>
                <a:gd name="T27" fmla="*/ 47962 h 198"/>
                <a:gd name="T28" fmla="*/ 309540 w 198"/>
                <a:gd name="T29" fmla="*/ 99476 h 198"/>
                <a:gd name="T30" fmla="*/ 251169 w 198"/>
                <a:gd name="T31" fmla="*/ 99476 h 198"/>
                <a:gd name="T32" fmla="*/ 251169 w 198"/>
                <a:gd name="T33" fmla="*/ 39080 h 198"/>
                <a:gd name="T34" fmla="*/ 302464 w 198"/>
                <a:gd name="T35" fmla="*/ 39080 h 198"/>
                <a:gd name="T36" fmla="*/ 125585 w 198"/>
                <a:gd name="T37" fmla="*/ 138556 h 198"/>
                <a:gd name="T38" fmla="*/ 175111 w 198"/>
                <a:gd name="T39" fmla="*/ 113687 h 198"/>
                <a:gd name="T40" fmla="*/ 224637 w 198"/>
                <a:gd name="T41" fmla="*/ 138556 h 198"/>
                <a:gd name="T42" fmla="*/ 237019 w 198"/>
                <a:gd name="T43" fmla="*/ 175859 h 198"/>
                <a:gd name="T44" fmla="*/ 175111 w 198"/>
                <a:gd name="T45" fmla="*/ 238031 h 198"/>
                <a:gd name="T46" fmla="*/ 113203 w 198"/>
                <a:gd name="T47" fmla="*/ 175859 h 198"/>
                <a:gd name="T48" fmla="*/ 125585 w 198"/>
                <a:gd name="T49" fmla="*/ 138556 h 198"/>
                <a:gd name="T50" fmla="*/ 316615 w 198"/>
                <a:gd name="T51" fmla="*/ 282440 h 198"/>
                <a:gd name="T52" fmla="*/ 283008 w 198"/>
                <a:gd name="T53" fmla="*/ 316191 h 198"/>
                <a:gd name="T54" fmla="*/ 67214 w 198"/>
                <a:gd name="T55" fmla="*/ 316191 h 198"/>
                <a:gd name="T56" fmla="*/ 33607 w 198"/>
                <a:gd name="T57" fmla="*/ 282440 h 198"/>
                <a:gd name="T58" fmla="*/ 33607 w 198"/>
                <a:gd name="T59" fmla="*/ 138556 h 198"/>
                <a:gd name="T60" fmla="*/ 86671 w 198"/>
                <a:gd name="T61" fmla="*/ 138556 h 198"/>
                <a:gd name="T62" fmla="*/ 79596 w 198"/>
                <a:gd name="T63" fmla="*/ 175859 h 198"/>
                <a:gd name="T64" fmla="*/ 175111 w 198"/>
                <a:gd name="T65" fmla="*/ 271782 h 198"/>
                <a:gd name="T66" fmla="*/ 270626 w 198"/>
                <a:gd name="T67" fmla="*/ 175859 h 198"/>
                <a:gd name="T68" fmla="*/ 263551 w 198"/>
                <a:gd name="T69" fmla="*/ 138556 h 198"/>
                <a:gd name="T70" fmla="*/ 316615 w 198"/>
                <a:gd name="T71" fmla="*/ 138556 h 198"/>
                <a:gd name="T72" fmla="*/ 316615 w 198"/>
                <a:gd name="T73" fmla="*/ 282440 h 19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98" h="198">
                  <a:moveTo>
                    <a:pt x="160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17" y="0"/>
                    <a:pt x="0" y="17"/>
                    <a:pt x="0" y="3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81"/>
                    <a:pt x="17" y="198"/>
                    <a:pt x="38" y="198"/>
                  </a:cubicBezTo>
                  <a:cubicBezTo>
                    <a:pt x="160" y="198"/>
                    <a:pt x="160" y="198"/>
                    <a:pt x="160" y="198"/>
                  </a:cubicBezTo>
                  <a:cubicBezTo>
                    <a:pt x="181" y="198"/>
                    <a:pt x="198" y="181"/>
                    <a:pt x="198" y="159"/>
                  </a:cubicBezTo>
                  <a:cubicBezTo>
                    <a:pt x="198" y="78"/>
                    <a:pt x="198" y="78"/>
                    <a:pt x="198" y="78"/>
                  </a:cubicBezTo>
                  <a:cubicBezTo>
                    <a:pt x="198" y="38"/>
                    <a:pt x="198" y="38"/>
                    <a:pt x="198" y="38"/>
                  </a:cubicBezTo>
                  <a:cubicBezTo>
                    <a:pt x="198" y="17"/>
                    <a:pt x="181" y="0"/>
                    <a:pt x="160" y="0"/>
                  </a:cubicBezTo>
                  <a:close/>
                  <a:moveTo>
                    <a:pt x="171" y="22"/>
                  </a:moveTo>
                  <a:cubicBezTo>
                    <a:pt x="175" y="22"/>
                    <a:pt x="175" y="22"/>
                    <a:pt x="175" y="22"/>
                  </a:cubicBezTo>
                  <a:cubicBezTo>
                    <a:pt x="175" y="27"/>
                    <a:pt x="175" y="27"/>
                    <a:pt x="175" y="27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42" y="56"/>
                    <a:pt x="142" y="56"/>
                    <a:pt x="142" y="56"/>
                  </a:cubicBezTo>
                  <a:cubicBezTo>
                    <a:pt x="142" y="22"/>
                    <a:pt x="142" y="22"/>
                    <a:pt x="142" y="22"/>
                  </a:cubicBezTo>
                  <a:lnTo>
                    <a:pt x="171" y="22"/>
                  </a:lnTo>
                  <a:close/>
                  <a:moveTo>
                    <a:pt x="71" y="78"/>
                  </a:moveTo>
                  <a:cubicBezTo>
                    <a:pt x="77" y="70"/>
                    <a:pt x="87" y="64"/>
                    <a:pt x="99" y="64"/>
                  </a:cubicBezTo>
                  <a:cubicBezTo>
                    <a:pt x="111" y="64"/>
                    <a:pt x="121" y="70"/>
                    <a:pt x="127" y="78"/>
                  </a:cubicBezTo>
                  <a:cubicBezTo>
                    <a:pt x="132" y="84"/>
                    <a:pt x="134" y="91"/>
                    <a:pt x="134" y="99"/>
                  </a:cubicBezTo>
                  <a:cubicBezTo>
                    <a:pt x="134" y="118"/>
                    <a:pt x="118" y="134"/>
                    <a:pt x="99" y="134"/>
                  </a:cubicBezTo>
                  <a:cubicBezTo>
                    <a:pt x="80" y="134"/>
                    <a:pt x="64" y="118"/>
                    <a:pt x="64" y="99"/>
                  </a:cubicBezTo>
                  <a:cubicBezTo>
                    <a:pt x="64" y="91"/>
                    <a:pt x="67" y="84"/>
                    <a:pt x="71" y="78"/>
                  </a:cubicBezTo>
                  <a:close/>
                  <a:moveTo>
                    <a:pt x="179" y="159"/>
                  </a:moveTo>
                  <a:cubicBezTo>
                    <a:pt x="179" y="170"/>
                    <a:pt x="170" y="178"/>
                    <a:pt x="160" y="178"/>
                  </a:cubicBezTo>
                  <a:cubicBezTo>
                    <a:pt x="38" y="178"/>
                    <a:pt x="38" y="178"/>
                    <a:pt x="38" y="178"/>
                  </a:cubicBezTo>
                  <a:cubicBezTo>
                    <a:pt x="28" y="178"/>
                    <a:pt x="19" y="170"/>
                    <a:pt x="19" y="159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6" y="85"/>
                    <a:pt x="45" y="91"/>
                    <a:pt x="45" y="99"/>
                  </a:cubicBezTo>
                  <a:cubicBezTo>
                    <a:pt x="45" y="129"/>
                    <a:pt x="69" y="153"/>
                    <a:pt x="99" y="153"/>
                  </a:cubicBezTo>
                  <a:cubicBezTo>
                    <a:pt x="129" y="153"/>
                    <a:pt x="153" y="129"/>
                    <a:pt x="153" y="99"/>
                  </a:cubicBezTo>
                  <a:cubicBezTo>
                    <a:pt x="153" y="91"/>
                    <a:pt x="152" y="85"/>
                    <a:pt x="149" y="78"/>
                  </a:cubicBezTo>
                  <a:cubicBezTo>
                    <a:pt x="179" y="78"/>
                    <a:pt x="179" y="78"/>
                    <a:pt x="179" y="78"/>
                  </a:cubicBezTo>
                  <a:lnTo>
                    <a:pt x="179" y="1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2759286-24F7-BEDC-2F50-0E41D7D9EC71}"/>
              </a:ext>
            </a:extLst>
          </p:cNvPr>
          <p:cNvSpPr txBox="1"/>
          <p:nvPr/>
        </p:nvSpPr>
        <p:spPr>
          <a:xfrm>
            <a:off x="135473" y="460007"/>
            <a:ext cx="125939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73A1C1"/>
                </a:solidFill>
                <a:latin typeface="Sora" pitchFamily="2" charset="0"/>
                <a:cs typeface="Sora" pitchFamily="2" charset="0"/>
              </a:rPr>
              <a:t>Certification Process : Subject of Verification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9286ABA-E833-236E-AC41-965A3B8B4D6B}"/>
              </a:ext>
            </a:extLst>
          </p:cNvPr>
          <p:cNvGrpSpPr/>
          <p:nvPr/>
        </p:nvGrpSpPr>
        <p:grpSpPr>
          <a:xfrm rot="16200000">
            <a:off x="2393952" y="6908668"/>
            <a:ext cx="224168" cy="5012072"/>
            <a:chOff x="428112" y="-1"/>
            <a:chExt cx="224168" cy="5012072"/>
          </a:xfrm>
          <a:solidFill>
            <a:srgbClr val="73A1C1"/>
          </a:solidFill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555BB08-5FD9-496D-E8B1-EBF27AA6E77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479164" y="2022571"/>
              <a:ext cx="4045143" cy="0"/>
            </a:xfrm>
            <a:prstGeom prst="line">
              <a:avLst/>
            </a:prstGeom>
            <a:grpFill/>
            <a:ln w="38100">
              <a:solidFill>
                <a:srgbClr val="73A1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34DE4B2-3F6D-ADBC-041B-817A4723410C}"/>
                </a:ext>
              </a:extLst>
            </p:cNvPr>
            <p:cNvGrpSpPr/>
            <p:nvPr/>
          </p:nvGrpSpPr>
          <p:grpSpPr>
            <a:xfrm>
              <a:off x="428112" y="4330248"/>
              <a:ext cx="224168" cy="681823"/>
              <a:chOff x="17292444" y="4212612"/>
              <a:chExt cx="224168" cy="681823"/>
            </a:xfrm>
            <a:grpFill/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28B1FF7B-826E-8E65-6573-94ACBB6F122E}"/>
                  </a:ext>
                </a:extLst>
              </p:cNvPr>
              <p:cNvSpPr/>
              <p:nvPr/>
            </p:nvSpPr>
            <p:spPr>
              <a:xfrm rot="16200000">
                <a:off x="17292445" y="4212611"/>
                <a:ext cx="224166" cy="2241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1AEEDCBA-3465-1DF6-4EFE-95E1B92F10E8}"/>
                  </a:ext>
                </a:extLst>
              </p:cNvPr>
              <p:cNvSpPr/>
              <p:nvPr/>
            </p:nvSpPr>
            <p:spPr>
              <a:xfrm rot="16200000">
                <a:off x="17292445" y="4670268"/>
                <a:ext cx="224166" cy="2241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8B95EEC-0BFC-C407-559A-B00D57FA5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44" y="1621001"/>
            <a:ext cx="11079696" cy="5763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787B3C-B9E7-379E-F802-1D210E2B8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5017" y="2251010"/>
            <a:ext cx="10657965" cy="5544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1C2FC8-A4D0-EA89-A30E-DBECEF2BC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137" y="2651167"/>
            <a:ext cx="11943272" cy="62125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4CF311-9C44-3BAC-65A5-4CFFF3B140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826" y="5108352"/>
            <a:ext cx="11139727" cy="446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0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4BC5C-E37B-46D6-6226-7DFC7037C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A8E54BA-C15E-A109-7C22-F135A3A0E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6669" y="1099450"/>
            <a:ext cx="11194323" cy="464554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466B0EF-D0F1-17B7-B78C-E572127319F9}"/>
              </a:ext>
            </a:extLst>
          </p:cNvPr>
          <p:cNvSpPr/>
          <p:nvPr/>
        </p:nvSpPr>
        <p:spPr>
          <a:xfrm>
            <a:off x="0" y="-1"/>
            <a:ext cx="6162261" cy="6015789"/>
          </a:xfrm>
          <a:prstGeom prst="rect">
            <a:avLst/>
          </a:prstGeom>
          <a:solidFill>
            <a:srgbClr val="73A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2F5E1E-9C43-8622-EFBC-03F3AA690F25}"/>
              </a:ext>
            </a:extLst>
          </p:cNvPr>
          <p:cNvSpPr txBox="1"/>
          <p:nvPr/>
        </p:nvSpPr>
        <p:spPr>
          <a:xfrm>
            <a:off x="1704745" y="1799534"/>
            <a:ext cx="43054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Step 2:</a:t>
            </a:r>
            <a:br>
              <a:rPr lang="en-US" sz="4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4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Define Security Assurance Case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6B69940-70ED-A323-879D-1070FAB0BE67}"/>
              </a:ext>
            </a:extLst>
          </p:cNvPr>
          <p:cNvGrpSpPr/>
          <p:nvPr/>
        </p:nvGrpSpPr>
        <p:grpSpPr>
          <a:xfrm>
            <a:off x="650863" y="0"/>
            <a:ext cx="224168" cy="5012072"/>
            <a:chOff x="428112" y="-1"/>
            <a:chExt cx="224168" cy="5012072"/>
          </a:xfrm>
          <a:noFill/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567D515-E7E2-045E-6254-AFADB08AB75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479164" y="2022571"/>
              <a:ext cx="4045143" cy="0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9EE602B-BEB1-FC2F-B387-90BB2520D1F5}"/>
                </a:ext>
              </a:extLst>
            </p:cNvPr>
            <p:cNvGrpSpPr/>
            <p:nvPr/>
          </p:nvGrpSpPr>
          <p:grpSpPr>
            <a:xfrm>
              <a:off x="428112" y="4330248"/>
              <a:ext cx="224168" cy="681823"/>
              <a:chOff x="17292444" y="4212612"/>
              <a:chExt cx="224168" cy="681823"/>
            </a:xfrm>
            <a:grpFill/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6B0DA3C4-83FC-A30E-663C-668C029808C3}"/>
                  </a:ext>
                </a:extLst>
              </p:cNvPr>
              <p:cNvSpPr/>
              <p:nvPr/>
            </p:nvSpPr>
            <p:spPr>
              <a:xfrm rot="16200000">
                <a:off x="17292445" y="4212611"/>
                <a:ext cx="224166" cy="224168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4234911-4C5D-1110-C423-0B8E0CDB6D52}"/>
                  </a:ext>
                </a:extLst>
              </p:cNvPr>
              <p:cNvSpPr/>
              <p:nvPr/>
            </p:nvSpPr>
            <p:spPr>
              <a:xfrm rot="16200000">
                <a:off x="17292445" y="4670268"/>
                <a:ext cx="224166" cy="224168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9901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C92D8-8748-E28F-5AE5-BBBAB671E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86E4B3D-2E04-0C2A-D08B-48751130CC15}"/>
              </a:ext>
            </a:extLst>
          </p:cNvPr>
          <p:cNvGrpSpPr/>
          <p:nvPr/>
        </p:nvGrpSpPr>
        <p:grpSpPr>
          <a:xfrm>
            <a:off x="16108578" y="9414704"/>
            <a:ext cx="1486696" cy="245146"/>
            <a:chOff x="4059455" y="8930827"/>
            <a:chExt cx="2033709" cy="335344"/>
          </a:xfrm>
          <a:solidFill>
            <a:schemeClr val="bg1"/>
          </a:solidFill>
        </p:grpSpPr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E1BF61E9-D3EB-0CAF-7058-6A6FAFF92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506" y="8930827"/>
              <a:ext cx="333658" cy="333658"/>
            </a:xfrm>
            <a:custGeom>
              <a:avLst/>
              <a:gdLst>
                <a:gd name="T0" fmla="*/ 343911 w 360"/>
                <a:gd name="T1" fmla="*/ 57385 h 360"/>
                <a:gd name="T2" fmla="*/ 286593 w 360"/>
                <a:gd name="T3" fmla="*/ 0 h 360"/>
                <a:gd name="T4" fmla="*/ 57319 w 360"/>
                <a:gd name="T5" fmla="*/ 0 h 360"/>
                <a:gd name="T6" fmla="*/ 0 w 360"/>
                <a:gd name="T7" fmla="*/ 57385 h 360"/>
                <a:gd name="T8" fmla="*/ 0 w 360"/>
                <a:gd name="T9" fmla="*/ 286927 h 360"/>
                <a:gd name="T10" fmla="*/ 57319 w 360"/>
                <a:gd name="T11" fmla="*/ 344312 h 360"/>
                <a:gd name="T12" fmla="*/ 171956 w 360"/>
                <a:gd name="T13" fmla="*/ 344312 h 360"/>
                <a:gd name="T14" fmla="*/ 171956 w 360"/>
                <a:gd name="T15" fmla="*/ 214239 h 360"/>
                <a:gd name="T16" fmla="*/ 129922 w 360"/>
                <a:gd name="T17" fmla="*/ 214239 h 360"/>
                <a:gd name="T18" fmla="*/ 129922 w 360"/>
                <a:gd name="T19" fmla="*/ 156853 h 360"/>
                <a:gd name="T20" fmla="*/ 171956 w 360"/>
                <a:gd name="T21" fmla="*/ 156853 h 360"/>
                <a:gd name="T22" fmla="*/ 171956 w 360"/>
                <a:gd name="T23" fmla="*/ 134856 h 360"/>
                <a:gd name="T24" fmla="*/ 236916 w 360"/>
                <a:gd name="T25" fmla="*/ 61211 h 360"/>
                <a:gd name="T26" fmla="*/ 282771 w 360"/>
                <a:gd name="T27" fmla="*/ 61211 h 360"/>
                <a:gd name="T28" fmla="*/ 282771 w 360"/>
                <a:gd name="T29" fmla="*/ 118596 h 360"/>
                <a:gd name="T30" fmla="*/ 236916 w 360"/>
                <a:gd name="T31" fmla="*/ 118596 h 360"/>
                <a:gd name="T32" fmla="*/ 225453 w 360"/>
                <a:gd name="T33" fmla="*/ 133899 h 360"/>
                <a:gd name="T34" fmla="*/ 225453 w 360"/>
                <a:gd name="T35" fmla="*/ 156853 h 360"/>
                <a:gd name="T36" fmla="*/ 282771 w 360"/>
                <a:gd name="T37" fmla="*/ 156853 h 360"/>
                <a:gd name="T38" fmla="*/ 282771 w 360"/>
                <a:gd name="T39" fmla="*/ 214239 h 360"/>
                <a:gd name="T40" fmla="*/ 225453 w 360"/>
                <a:gd name="T41" fmla="*/ 214239 h 360"/>
                <a:gd name="T42" fmla="*/ 225453 w 360"/>
                <a:gd name="T43" fmla="*/ 344312 h 360"/>
                <a:gd name="T44" fmla="*/ 286593 w 360"/>
                <a:gd name="T45" fmla="*/ 344312 h 360"/>
                <a:gd name="T46" fmla="*/ 343911 w 360"/>
                <a:gd name="T47" fmla="*/ 286927 h 360"/>
                <a:gd name="T48" fmla="*/ 343911 w 360"/>
                <a:gd name="T49" fmla="*/ 57385 h 36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0" h="360">
                  <a:moveTo>
                    <a:pt x="360" y="60"/>
                  </a:moveTo>
                  <a:cubicBezTo>
                    <a:pt x="360" y="29"/>
                    <a:pt x="332" y="0"/>
                    <a:pt x="30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28" y="0"/>
                    <a:pt x="0" y="29"/>
                    <a:pt x="0" y="60"/>
                  </a:cubicBezTo>
                  <a:cubicBezTo>
                    <a:pt x="0" y="300"/>
                    <a:pt x="0" y="300"/>
                    <a:pt x="0" y="300"/>
                  </a:cubicBezTo>
                  <a:cubicBezTo>
                    <a:pt x="0" y="332"/>
                    <a:pt x="28" y="360"/>
                    <a:pt x="60" y="360"/>
                  </a:cubicBezTo>
                  <a:cubicBezTo>
                    <a:pt x="180" y="360"/>
                    <a:pt x="180" y="360"/>
                    <a:pt x="180" y="360"/>
                  </a:cubicBezTo>
                  <a:cubicBezTo>
                    <a:pt x="180" y="224"/>
                    <a:pt x="180" y="224"/>
                    <a:pt x="180" y="224"/>
                  </a:cubicBezTo>
                  <a:cubicBezTo>
                    <a:pt x="136" y="224"/>
                    <a:pt x="136" y="224"/>
                    <a:pt x="136" y="224"/>
                  </a:cubicBezTo>
                  <a:cubicBezTo>
                    <a:pt x="136" y="164"/>
                    <a:pt x="136" y="164"/>
                    <a:pt x="136" y="164"/>
                  </a:cubicBezTo>
                  <a:cubicBezTo>
                    <a:pt x="180" y="164"/>
                    <a:pt x="180" y="164"/>
                    <a:pt x="180" y="164"/>
                  </a:cubicBezTo>
                  <a:cubicBezTo>
                    <a:pt x="180" y="141"/>
                    <a:pt x="180" y="141"/>
                    <a:pt x="180" y="141"/>
                  </a:cubicBezTo>
                  <a:cubicBezTo>
                    <a:pt x="180" y="100"/>
                    <a:pt x="210" y="64"/>
                    <a:pt x="248" y="64"/>
                  </a:cubicBezTo>
                  <a:cubicBezTo>
                    <a:pt x="296" y="64"/>
                    <a:pt x="296" y="64"/>
                    <a:pt x="296" y="64"/>
                  </a:cubicBezTo>
                  <a:cubicBezTo>
                    <a:pt x="296" y="124"/>
                    <a:pt x="296" y="124"/>
                    <a:pt x="296" y="124"/>
                  </a:cubicBezTo>
                  <a:cubicBezTo>
                    <a:pt x="248" y="124"/>
                    <a:pt x="248" y="124"/>
                    <a:pt x="248" y="124"/>
                  </a:cubicBezTo>
                  <a:cubicBezTo>
                    <a:pt x="242" y="124"/>
                    <a:pt x="236" y="131"/>
                    <a:pt x="236" y="140"/>
                  </a:cubicBezTo>
                  <a:cubicBezTo>
                    <a:pt x="236" y="164"/>
                    <a:pt x="236" y="164"/>
                    <a:pt x="236" y="164"/>
                  </a:cubicBezTo>
                  <a:cubicBezTo>
                    <a:pt x="296" y="164"/>
                    <a:pt x="296" y="164"/>
                    <a:pt x="296" y="164"/>
                  </a:cubicBezTo>
                  <a:cubicBezTo>
                    <a:pt x="296" y="224"/>
                    <a:pt x="296" y="224"/>
                    <a:pt x="296" y="224"/>
                  </a:cubicBezTo>
                  <a:cubicBezTo>
                    <a:pt x="236" y="224"/>
                    <a:pt x="236" y="224"/>
                    <a:pt x="236" y="224"/>
                  </a:cubicBezTo>
                  <a:cubicBezTo>
                    <a:pt x="236" y="360"/>
                    <a:pt x="236" y="360"/>
                    <a:pt x="236" y="360"/>
                  </a:cubicBezTo>
                  <a:cubicBezTo>
                    <a:pt x="300" y="360"/>
                    <a:pt x="300" y="360"/>
                    <a:pt x="300" y="360"/>
                  </a:cubicBezTo>
                  <a:cubicBezTo>
                    <a:pt x="332" y="360"/>
                    <a:pt x="360" y="332"/>
                    <a:pt x="360" y="300"/>
                  </a:cubicBezTo>
                  <a:lnTo>
                    <a:pt x="360" y="6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>
                <a:solidFill>
                  <a:srgbClr val="0583FF"/>
                </a:solidFill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86D019E7-7EF6-EDA9-8233-20FD89ACB2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94429" y="8930827"/>
              <a:ext cx="333658" cy="333658"/>
            </a:xfrm>
            <a:custGeom>
              <a:avLst/>
              <a:gdLst>
                <a:gd name="T0" fmla="*/ 330283 w 360"/>
                <a:gd name="T1" fmla="*/ 0 h 360"/>
                <a:gd name="T2" fmla="*/ 25788 w 360"/>
                <a:gd name="T3" fmla="*/ 0 h 360"/>
                <a:gd name="T4" fmla="*/ 0 w 360"/>
                <a:gd name="T5" fmla="*/ 24825 h 360"/>
                <a:gd name="T6" fmla="*/ 0 w 360"/>
                <a:gd name="T7" fmla="*/ 331661 h 360"/>
                <a:gd name="T8" fmla="*/ 25788 w 360"/>
                <a:gd name="T9" fmla="*/ 357479 h 360"/>
                <a:gd name="T10" fmla="*/ 330283 w 360"/>
                <a:gd name="T11" fmla="*/ 357479 h 360"/>
                <a:gd name="T12" fmla="*/ 357063 w 360"/>
                <a:gd name="T13" fmla="*/ 331661 h 360"/>
                <a:gd name="T14" fmla="*/ 357063 w 360"/>
                <a:gd name="T15" fmla="*/ 24825 h 360"/>
                <a:gd name="T16" fmla="*/ 330283 w 360"/>
                <a:gd name="T17" fmla="*/ 0 h 360"/>
                <a:gd name="T18" fmla="*/ 108111 w 360"/>
                <a:gd name="T19" fmla="*/ 298892 h 360"/>
                <a:gd name="T20" fmla="*/ 53559 w 360"/>
                <a:gd name="T21" fmla="*/ 298892 h 360"/>
                <a:gd name="T22" fmla="*/ 53559 w 360"/>
                <a:gd name="T23" fmla="*/ 137034 h 360"/>
                <a:gd name="T24" fmla="*/ 108111 w 360"/>
                <a:gd name="T25" fmla="*/ 137034 h 360"/>
                <a:gd name="T26" fmla="*/ 108111 w 360"/>
                <a:gd name="T27" fmla="*/ 298892 h 360"/>
                <a:gd name="T28" fmla="*/ 81331 w 360"/>
                <a:gd name="T29" fmla="*/ 115188 h 360"/>
                <a:gd name="T30" fmla="*/ 80339 w 360"/>
                <a:gd name="T31" fmla="*/ 115188 h 360"/>
                <a:gd name="T32" fmla="*/ 50584 w 360"/>
                <a:gd name="T33" fmla="*/ 87384 h 360"/>
                <a:gd name="T34" fmla="*/ 81331 w 360"/>
                <a:gd name="T35" fmla="*/ 59580 h 360"/>
                <a:gd name="T36" fmla="*/ 111086 w 360"/>
                <a:gd name="T37" fmla="*/ 87384 h 360"/>
                <a:gd name="T38" fmla="*/ 81331 w 360"/>
                <a:gd name="T39" fmla="*/ 115188 h 360"/>
                <a:gd name="T40" fmla="*/ 302512 w 360"/>
                <a:gd name="T41" fmla="*/ 298892 h 360"/>
                <a:gd name="T42" fmla="*/ 248952 w 360"/>
                <a:gd name="T43" fmla="*/ 298892 h 360"/>
                <a:gd name="T44" fmla="*/ 248952 w 360"/>
                <a:gd name="T45" fmla="*/ 212501 h 360"/>
                <a:gd name="T46" fmla="*/ 221181 w 360"/>
                <a:gd name="T47" fmla="*/ 175761 h 360"/>
                <a:gd name="T48" fmla="*/ 193409 w 360"/>
                <a:gd name="T49" fmla="*/ 195620 h 360"/>
                <a:gd name="T50" fmla="*/ 191425 w 360"/>
                <a:gd name="T51" fmla="*/ 208529 h 360"/>
                <a:gd name="T52" fmla="*/ 191425 w 360"/>
                <a:gd name="T53" fmla="*/ 298892 h 360"/>
                <a:gd name="T54" fmla="*/ 137866 w 360"/>
                <a:gd name="T55" fmla="*/ 298892 h 360"/>
                <a:gd name="T56" fmla="*/ 137866 w 360"/>
                <a:gd name="T57" fmla="*/ 137034 h 360"/>
                <a:gd name="T58" fmla="*/ 191425 w 360"/>
                <a:gd name="T59" fmla="*/ 137034 h 360"/>
                <a:gd name="T60" fmla="*/ 191425 w 360"/>
                <a:gd name="T61" fmla="*/ 159873 h 360"/>
                <a:gd name="T62" fmla="*/ 240026 w 360"/>
                <a:gd name="T63" fmla="*/ 134055 h 360"/>
                <a:gd name="T64" fmla="*/ 302512 w 360"/>
                <a:gd name="T65" fmla="*/ 206543 h 360"/>
                <a:gd name="T66" fmla="*/ 302512 w 360"/>
                <a:gd name="T67" fmla="*/ 298892 h 360"/>
                <a:gd name="T68" fmla="*/ 191425 w 360"/>
                <a:gd name="T69" fmla="*/ 160866 h 360"/>
                <a:gd name="T70" fmla="*/ 191425 w 360"/>
                <a:gd name="T71" fmla="*/ 159873 h 360"/>
                <a:gd name="T72" fmla="*/ 191425 w 360"/>
                <a:gd name="T73" fmla="*/ 160866 h 3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0" h="360">
                  <a:moveTo>
                    <a:pt x="333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1"/>
                    <a:pt x="0" y="25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48"/>
                    <a:pt x="12" y="360"/>
                    <a:pt x="26" y="360"/>
                  </a:cubicBezTo>
                  <a:cubicBezTo>
                    <a:pt x="333" y="360"/>
                    <a:pt x="333" y="360"/>
                    <a:pt x="333" y="360"/>
                  </a:cubicBezTo>
                  <a:cubicBezTo>
                    <a:pt x="348" y="360"/>
                    <a:pt x="360" y="348"/>
                    <a:pt x="360" y="33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11"/>
                    <a:pt x="348" y="0"/>
                    <a:pt x="333" y="0"/>
                  </a:cubicBezTo>
                  <a:close/>
                  <a:moveTo>
                    <a:pt x="109" y="301"/>
                  </a:moveTo>
                  <a:cubicBezTo>
                    <a:pt x="54" y="301"/>
                    <a:pt x="54" y="301"/>
                    <a:pt x="54" y="301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109" y="138"/>
                    <a:pt x="109" y="138"/>
                    <a:pt x="109" y="138"/>
                  </a:cubicBezTo>
                  <a:lnTo>
                    <a:pt x="109" y="301"/>
                  </a:lnTo>
                  <a:close/>
                  <a:moveTo>
                    <a:pt x="82" y="116"/>
                  </a:moveTo>
                  <a:cubicBezTo>
                    <a:pt x="81" y="116"/>
                    <a:pt x="81" y="116"/>
                    <a:pt x="81" y="116"/>
                  </a:cubicBezTo>
                  <a:cubicBezTo>
                    <a:pt x="63" y="116"/>
                    <a:pt x="51" y="104"/>
                    <a:pt x="51" y="88"/>
                  </a:cubicBezTo>
                  <a:cubicBezTo>
                    <a:pt x="51" y="72"/>
                    <a:pt x="63" y="60"/>
                    <a:pt x="82" y="60"/>
                  </a:cubicBezTo>
                  <a:cubicBezTo>
                    <a:pt x="101" y="60"/>
                    <a:pt x="112" y="72"/>
                    <a:pt x="112" y="88"/>
                  </a:cubicBezTo>
                  <a:cubicBezTo>
                    <a:pt x="112" y="104"/>
                    <a:pt x="101" y="116"/>
                    <a:pt x="82" y="116"/>
                  </a:cubicBezTo>
                  <a:close/>
                  <a:moveTo>
                    <a:pt x="305" y="301"/>
                  </a:moveTo>
                  <a:cubicBezTo>
                    <a:pt x="251" y="301"/>
                    <a:pt x="251" y="301"/>
                    <a:pt x="251" y="301"/>
                  </a:cubicBezTo>
                  <a:cubicBezTo>
                    <a:pt x="251" y="214"/>
                    <a:pt x="251" y="214"/>
                    <a:pt x="251" y="214"/>
                  </a:cubicBezTo>
                  <a:cubicBezTo>
                    <a:pt x="251" y="192"/>
                    <a:pt x="243" y="177"/>
                    <a:pt x="223" y="177"/>
                  </a:cubicBezTo>
                  <a:cubicBezTo>
                    <a:pt x="208" y="177"/>
                    <a:pt x="199" y="187"/>
                    <a:pt x="195" y="197"/>
                  </a:cubicBezTo>
                  <a:cubicBezTo>
                    <a:pt x="194" y="200"/>
                    <a:pt x="193" y="205"/>
                    <a:pt x="193" y="210"/>
                  </a:cubicBezTo>
                  <a:cubicBezTo>
                    <a:pt x="193" y="301"/>
                    <a:pt x="193" y="301"/>
                    <a:pt x="193" y="301"/>
                  </a:cubicBezTo>
                  <a:cubicBezTo>
                    <a:pt x="139" y="301"/>
                    <a:pt x="139" y="301"/>
                    <a:pt x="139" y="301"/>
                  </a:cubicBezTo>
                  <a:cubicBezTo>
                    <a:pt x="139" y="301"/>
                    <a:pt x="140" y="154"/>
                    <a:pt x="139" y="138"/>
                  </a:cubicBezTo>
                  <a:cubicBezTo>
                    <a:pt x="193" y="138"/>
                    <a:pt x="193" y="138"/>
                    <a:pt x="193" y="138"/>
                  </a:cubicBezTo>
                  <a:cubicBezTo>
                    <a:pt x="193" y="161"/>
                    <a:pt x="193" y="161"/>
                    <a:pt x="193" y="161"/>
                  </a:cubicBezTo>
                  <a:cubicBezTo>
                    <a:pt x="201" y="150"/>
                    <a:pt x="213" y="135"/>
                    <a:pt x="242" y="135"/>
                  </a:cubicBezTo>
                  <a:cubicBezTo>
                    <a:pt x="278" y="135"/>
                    <a:pt x="305" y="158"/>
                    <a:pt x="305" y="208"/>
                  </a:cubicBezTo>
                  <a:lnTo>
                    <a:pt x="305" y="301"/>
                  </a:lnTo>
                  <a:close/>
                  <a:moveTo>
                    <a:pt x="193" y="162"/>
                  </a:moveTo>
                  <a:cubicBezTo>
                    <a:pt x="193" y="162"/>
                    <a:pt x="193" y="162"/>
                    <a:pt x="193" y="161"/>
                  </a:cubicBezTo>
                  <a:cubicBezTo>
                    <a:pt x="193" y="162"/>
                    <a:pt x="193" y="162"/>
                    <a:pt x="193" y="16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>
                <a:solidFill>
                  <a:srgbClr val="0583FF"/>
                </a:solidFill>
              </a:endParaRPr>
            </a:p>
          </p:txBody>
        </p:sp>
        <p:sp>
          <p:nvSpPr>
            <p:cNvPr id="12" name="Freeform 26">
              <a:extLst>
                <a:ext uri="{FF2B5EF4-FFF2-40B4-BE49-F238E27FC236}">
                  <a16:creationId xmlns:a16="http://schemas.microsoft.com/office/drawing/2014/main" id="{F1231E18-17E2-54D9-E9B6-EEE3F86939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9455" y="8932513"/>
              <a:ext cx="333658" cy="333658"/>
            </a:xfrm>
            <a:custGeom>
              <a:avLst/>
              <a:gdLst>
                <a:gd name="T0" fmla="*/ 283008 w 198"/>
                <a:gd name="T1" fmla="*/ 0 h 198"/>
                <a:gd name="T2" fmla="*/ 67214 w 198"/>
                <a:gd name="T3" fmla="*/ 0 h 198"/>
                <a:gd name="T4" fmla="*/ 0 w 198"/>
                <a:gd name="T5" fmla="*/ 67501 h 198"/>
                <a:gd name="T6" fmla="*/ 0 w 198"/>
                <a:gd name="T7" fmla="*/ 138556 h 198"/>
                <a:gd name="T8" fmla="*/ 0 w 198"/>
                <a:gd name="T9" fmla="*/ 282440 h 198"/>
                <a:gd name="T10" fmla="*/ 67214 w 198"/>
                <a:gd name="T11" fmla="*/ 351718 h 198"/>
                <a:gd name="T12" fmla="*/ 283008 w 198"/>
                <a:gd name="T13" fmla="*/ 351718 h 198"/>
                <a:gd name="T14" fmla="*/ 350222 w 198"/>
                <a:gd name="T15" fmla="*/ 282440 h 198"/>
                <a:gd name="T16" fmla="*/ 350222 w 198"/>
                <a:gd name="T17" fmla="*/ 138556 h 198"/>
                <a:gd name="T18" fmla="*/ 350222 w 198"/>
                <a:gd name="T19" fmla="*/ 67501 h 198"/>
                <a:gd name="T20" fmla="*/ 283008 w 198"/>
                <a:gd name="T21" fmla="*/ 0 h 198"/>
                <a:gd name="T22" fmla="*/ 302464 w 198"/>
                <a:gd name="T23" fmla="*/ 39080 h 198"/>
                <a:gd name="T24" fmla="*/ 309540 w 198"/>
                <a:gd name="T25" fmla="*/ 39080 h 198"/>
                <a:gd name="T26" fmla="*/ 309540 w 198"/>
                <a:gd name="T27" fmla="*/ 47962 h 198"/>
                <a:gd name="T28" fmla="*/ 309540 w 198"/>
                <a:gd name="T29" fmla="*/ 99476 h 198"/>
                <a:gd name="T30" fmla="*/ 251169 w 198"/>
                <a:gd name="T31" fmla="*/ 99476 h 198"/>
                <a:gd name="T32" fmla="*/ 251169 w 198"/>
                <a:gd name="T33" fmla="*/ 39080 h 198"/>
                <a:gd name="T34" fmla="*/ 302464 w 198"/>
                <a:gd name="T35" fmla="*/ 39080 h 198"/>
                <a:gd name="T36" fmla="*/ 125585 w 198"/>
                <a:gd name="T37" fmla="*/ 138556 h 198"/>
                <a:gd name="T38" fmla="*/ 175111 w 198"/>
                <a:gd name="T39" fmla="*/ 113687 h 198"/>
                <a:gd name="T40" fmla="*/ 224637 w 198"/>
                <a:gd name="T41" fmla="*/ 138556 h 198"/>
                <a:gd name="T42" fmla="*/ 237019 w 198"/>
                <a:gd name="T43" fmla="*/ 175859 h 198"/>
                <a:gd name="T44" fmla="*/ 175111 w 198"/>
                <a:gd name="T45" fmla="*/ 238031 h 198"/>
                <a:gd name="T46" fmla="*/ 113203 w 198"/>
                <a:gd name="T47" fmla="*/ 175859 h 198"/>
                <a:gd name="T48" fmla="*/ 125585 w 198"/>
                <a:gd name="T49" fmla="*/ 138556 h 198"/>
                <a:gd name="T50" fmla="*/ 316615 w 198"/>
                <a:gd name="T51" fmla="*/ 282440 h 198"/>
                <a:gd name="T52" fmla="*/ 283008 w 198"/>
                <a:gd name="T53" fmla="*/ 316191 h 198"/>
                <a:gd name="T54" fmla="*/ 67214 w 198"/>
                <a:gd name="T55" fmla="*/ 316191 h 198"/>
                <a:gd name="T56" fmla="*/ 33607 w 198"/>
                <a:gd name="T57" fmla="*/ 282440 h 198"/>
                <a:gd name="T58" fmla="*/ 33607 w 198"/>
                <a:gd name="T59" fmla="*/ 138556 h 198"/>
                <a:gd name="T60" fmla="*/ 86671 w 198"/>
                <a:gd name="T61" fmla="*/ 138556 h 198"/>
                <a:gd name="T62" fmla="*/ 79596 w 198"/>
                <a:gd name="T63" fmla="*/ 175859 h 198"/>
                <a:gd name="T64" fmla="*/ 175111 w 198"/>
                <a:gd name="T65" fmla="*/ 271782 h 198"/>
                <a:gd name="T66" fmla="*/ 270626 w 198"/>
                <a:gd name="T67" fmla="*/ 175859 h 198"/>
                <a:gd name="T68" fmla="*/ 263551 w 198"/>
                <a:gd name="T69" fmla="*/ 138556 h 198"/>
                <a:gd name="T70" fmla="*/ 316615 w 198"/>
                <a:gd name="T71" fmla="*/ 138556 h 198"/>
                <a:gd name="T72" fmla="*/ 316615 w 198"/>
                <a:gd name="T73" fmla="*/ 282440 h 19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98" h="198">
                  <a:moveTo>
                    <a:pt x="160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17" y="0"/>
                    <a:pt x="0" y="17"/>
                    <a:pt x="0" y="3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81"/>
                    <a:pt x="17" y="198"/>
                    <a:pt x="38" y="198"/>
                  </a:cubicBezTo>
                  <a:cubicBezTo>
                    <a:pt x="160" y="198"/>
                    <a:pt x="160" y="198"/>
                    <a:pt x="160" y="198"/>
                  </a:cubicBezTo>
                  <a:cubicBezTo>
                    <a:pt x="181" y="198"/>
                    <a:pt x="198" y="181"/>
                    <a:pt x="198" y="159"/>
                  </a:cubicBezTo>
                  <a:cubicBezTo>
                    <a:pt x="198" y="78"/>
                    <a:pt x="198" y="78"/>
                    <a:pt x="198" y="78"/>
                  </a:cubicBezTo>
                  <a:cubicBezTo>
                    <a:pt x="198" y="38"/>
                    <a:pt x="198" y="38"/>
                    <a:pt x="198" y="38"/>
                  </a:cubicBezTo>
                  <a:cubicBezTo>
                    <a:pt x="198" y="17"/>
                    <a:pt x="181" y="0"/>
                    <a:pt x="160" y="0"/>
                  </a:cubicBezTo>
                  <a:close/>
                  <a:moveTo>
                    <a:pt x="171" y="22"/>
                  </a:moveTo>
                  <a:cubicBezTo>
                    <a:pt x="175" y="22"/>
                    <a:pt x="175" y="22"/>
                    <a:pt x="175" y="22"/>
                  </a:cubicBezTo>
                  <a:cubicBezTo>
                    <a:pt x="175" y="27"/>
                    <a:pt x="175" y="27"/>
                    <a:pt x="175" y="27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42" y="56"/>
                    <a:pt x="142" y="56"/>
                    <a:pt x="142" y="56"/>
                  </a:cubicBezTo>
                  <a:cubicBezTo>
                    <a:pt x="142" y="22"/>
                    <a:pt x="142" y="22"/>
                    <a:pt x="142" y="22"/>
                  </a:cubicBezTo>
                  <a:lnTo>
                    <a:pt x="171" y="22"/>
                  </a:lnTo>
                  <a:close/>
                  <a:moveTo>
                    <a:pt x="71" y="78"/>
                  </a:moveTo>
                  <a:cubicBezTo>
                    <a:pt x="77" y="70"/>
                    <a:pt x="87" y="64"/>
                    <a:pt x="99" y="64"/>
                  </a:cubicBezTo>
                  <a:cubicBezTo>
                    <a:pt x="111" y="64"/>
                    <a:pt x="121" y="70"/>
                    <a:pt x="127" y="78"/>
                  </a:cubicBezTo>
                  <a:cubicBezTo>
                    <a:pt x="132" y="84"/>
                    <a:pt x="134" y="91"/>
                    <a:pt x="134" y="99"/>
                  </a:cubicBezTo>
                  <a:cubicBezTo>
                    <a:pt x="134" y="118"/>
                    <a:pt x="118" y="134"/>
                    <a:pt x="99" y="134"/>
                  </a:cubicBezTo>
                  <a:cubicBezTo>
                    <a:pt x="80" y="134"/>
                    <a:pt x="64" y="118"/>
                    <a:pt x="64" y="99"/>
                  </a:cubicBezTo>
                  <a:cubicBezTo>
                    <a:pt x="64" y="91"/>
                    <a:pt x="67" y="84"/>
                    <a:pt x="71" y="78"/>
                  </a:cubicBezTo>
                  <a:close/>
                  <a:moveTo>
                    <a:pt x="179" y="159"/>
                  </a:moveTo>
                  <a:cubicBezTo>
                    <a:pt x="179" y="170"/>
                    <a:pt x="170" y="178"/>
                    <a:pt x="160" y="178"/>
                  </a:cubicBezTo>
                  <a:cubicBezTo>
                    <a:pt x="38" y="178"/>
                    <a:pt x="38" y="178"/>
                    <a:pt x="38" y="178"/>
                  </a:cubicBezTo>
                  <a:cubicBezTo>
                    <a:pt x="28" y="178"/>
                    <a:pt x="19" y="170"/>
                    <a:pt x="19" y="159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6" y="85"/>
                    <a:pt x="45" y="91"/>
                    <a:pt x="45" y="99"/>
                  </a:cubicBezTo>
                  <a:cubicBezTo>
                    <a:pt x="45" y="129"/>
                    <a:pt x="69" y="153"/>
                    <a:pt x="99" y="153"/>
                  </a:cubicBezTo>
                  <a:cubicBezTo>
                    <a:pt x="129" y="153"/>
                    <a:pt x="153" y="129"/>
                    <a:pt x="153" y="99"/>
                  </a:cubicBezTo>
                  <a:cubicBezTo>
                    <a:pt x="153" y="91"/>
                    <a:pt x="152" y="85"/>
                    <a:pt x="149" y="78"/>
                  </a:cubicBezTo>
                  <a:cubicBezTo>
                    <a:pt x="179" y="78"/>
                    <a:pt x="179" y="78"/>
                    <a:pt x="179" y="78"/>
                  </a:cubicBezTo>
                  <a:lnTo>
                    <a:pt x="179" y="1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6CE49EF-6490-12F0-9516-E4DEBC682F14}"/>
              </a:ext>
            </a:extLst>
          </p:cNvPr>
          <p:cNvSpPr txBox="1"/>
          <p:nvPr/>
        </p:nvSpPr>
        <p:spPr>
          <a:xfrm>
            <a:off x="135473" y="460007"/>
            <a:ext cx="125939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73A1C1"/>
                </a:solidFill>
                <a:latin typeface="Sora" pitchFamily="2" charset="0"/>
                <a:cs typeface="Sora" pitchFamily="2" charset="0"/>
              </a:rPr>
              <a:t>Security Assurance Case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6C230EB-24E8-CBF8-F01E-1247C6E67661}"/>
              </a:ext>
            </a:extLst>
          </p:cNvPr>
          <p:cNvGrpSpPr/>
          <p:nvPr/>
        </p:nvGrpSpPr>
        <p:grpSpPr>
          <a:xfrm rot="16200000">
            <a:off x="2393952" y="6908668"/>
            <a:ext cx="224168" cy="5012072"/>
            <a:chOff x="428112" y="-1"/>
            <a:chExt cx="224168" cy="5012072"/>
          </a:xfrm>
          <a:solidFill>
            <a:srgbClr val="73A1C1"/>
          </a:solidFill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20BA47A-BA6B-CC7A-70C4-D1D2815894A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479164" y="2022571"/>
              <a:ext cx="4045143" cy="0"/>
            </a:xfrm>
            <a:prstGeom prst="line">
              <a:avLst/>
            </a:prstGeom>
            <a:grpFill/>
            <a:ln w="38100">
              <a:solidFill>
                <a:srgbClr val="73A1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AD1B4C5-A875-C1D3-6061-C9C46254AB6E}"/>
                </a:ext>
              </a:extLst>
            </p:cNvPr>
            <p:cNvGrpSpPr/>
            <p:nvPr/>
          </p:nvGrpSpPr>
          <p:grpSpPr>
            <a:xfrm>
              <a:off x="428112" y="4330248"/>
              <a:ext cx="224168" cy="681823"/>
              <a:chOff x="17292444" y="4212612"/>
              <a:chExt cx="224168" cy="681823"/>
            </a:xfrm>
            <a:grpFill/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16549869-92B6-DD83-1AA9-82E37C31BB64}"/>
                  </a:ext>
                </a:extLst>
              </p:cNvPr>
              <p:cNvSpPr/>
              <p:nvPr/>
            </p:nvSpPr>
            <p:spPr>
              <a:xfrm rot="16200000">
                <a:off x="17292445" y="4212611"/>
                <a:ext cx="224166" cy="2241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F7143261-1573-D418-148F-D23A505F2EE4}"/>
                  </a:ext>
                </a:extLst>
              </p:cNvPr>
              <p:cNvSpPr/>
              <p:nvPr/>
            </p:nvSpPr>
            <p:spPr>
              <a:xfrm rot="16200000">
                <a:off x="17292445" y="4670268"/>
                <a:ext cx="224166" cy="2241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7EE0073-8790-7D45-77D2-DA06006A0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49" y="1608830"/>
            <a:ext cx="10008252" cy="52060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03BD95-D16A-F478-1D80-8F6AB9C3D7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9126" y="2830367"/>
            <a:ext cx="11488873" cy="699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77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DCC6E-A069-3D7A-2193-E6F4D0EED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A880BB0-4D60-0FEA-7584-C83452B833E5}"/>
              </a:ext>
            </a:extLst>
          </p:cNvPr>
          <p:cNvGrpSpPr/>
          <p:nvPr/>
        </p:nvGrpSpPr>
        <p:grpSpPr>
          <a:xfrm>
            <a:off x="16108578" y="9414704"/>
            <a:ext cx="1486696" cy="245146"/>
            <a:chOff x="4059455" y="8930827"/>
            <a:chExt cx="2033709" cy="335344"/>
          </a:xfrm>
          <a:solidFill>
            <a:schemeClr val="bg1"/>
          </a:solidFill>
        </p:grpSpPr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D0D22CCC-4A02-64E7-DFE5-C220E576C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506" y="8930827"/>
              <a:ext cx="333658" cy="333658"/>
            </a:xfrm>
            <a:custGeom>
              <a:avLst/>
              <a:gdLst>
                <a:gd name="T0" fmla="*/ 343911 w 360"/>
                <a:gd name="T1" fmla="*/ 57385 h 360"/>
                <a:gd name="T2" fmla="*/ 286593 w 360"/>
                <a:gd name="T3" fmla="*/ 0 h 360"/>
                <a:gd name="T4" fmla="*/ 57319 w 360"/>
                <a:gd name="T5" fmla="*/ 0 h 360"/>
                <a:gd name="T6" fmla="*/ 0 w 360"/>
                <a:gd name="T7" fmla="*/ 57385 h 360"/>
                <a:gd name="T8" fmla="*/ 0 w 360"/>
                <a:gd name="T9" fmla="*/ 286927 h 360"/>
                <a:gd name="T10" fmla="*/ 57319 w 360"/>
                <a:gd name="T11" fmla="*/ 344312 h 360"/>
                <a:gd name="T12" fmla="*/ 171956 w 360"/>
                <a:gd name="T13" fmla="*/ 344312 h 360"/>
                <a:gd name="T14" fmla="*/ 171956 w 360"/>
                <a:gd name="T15" fmla="*/ 214239 h 360"/>
                <a:gd name="T16" fmla="*/ 129922 w 360"/>
                <a:gd name="T17" fmla="*/ 214239 h 360"/>
                <a:gd name="T18" fmla="*/ 129922 w 360"/>
                <a:gd name="T19" fmla="*/ 156853 h 360"/>
                <a:gd name="T20" fmla="*/ 171956 w 360"/>
                <a:gd name="T21" fmla="*/ 156853 h 360"/>
                <a:gd name="T22" fmla="*/ 171956 w 360"/>
                <a:gd name="T23" fmla="*/ 134856 h 360"/>
                <a:gd name="T24" fmla="*/ 236916 w 360"/>
                <a:gd name="T25" fmla="*/ 61211 h 360"/>
                <a:gd name="T26" fmla="*/ 282771 w 360"/>
                <a:gd name="T27" fmla="*/ 61211 h 360"/>
                <a:gd name="T28" fmla="*/ 282771 w 360"/>
                <a:gd name="T29" fmla="*/ 118596 h 360"/>
                <a:gd name="T30" fmla="*/ 236916 w 360"/>
                <a:gd name="T31" fmla="*/ 118596 h 360"/>
                <a:gd name="T32" fmla="*/ 225453 w 360"/>
                <a:gd name="T33" fmla="*/ 133899 h 360"/>
                <a:gd name="T34" fmla="*/ 225453 w 360"/>
                <a:gd name="T35" fmla="*/ 156853 h 360"/>
                <a:gd name="T36" fmla="*/ 282771 w 360"/>
                <a:gd name="T37" fmla="*/ 156853 h 360"/>
                <a:gd name="T38" fmla="*/ 282771 w 360"/>
                <a:gd name="T39" fmla="*/ 214239 h 360"/>
                <a:gd name="T40" fmla="*/ 225453 w 360"/>
                <a:gd name="T41" fmla="*/ 214239 h 360"/>
                <a:gd name="T42" fmla="*/ 225453 w 360"/>
                <a:gd name="T43" fmla="*/ 344312 h 360"/>
                <a:gd name="T44" fmla="*/ 286593 w 360"/>
                <a:gd name="T45" fmla="*/ 344312 h 360"/>
                <a:gd name="T46" fmla="*/ 343911 w 360"/>
                <a:gd name="T47" fmla="*/ 286927 h 360"/>
                <a:gd name="T48" fmla="*/ 343911 w 360"/>
                <a:gd name="T49" fmla="*/ 57385 h 36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0" h="360">
                  <a:moveTo>
                    <a:pt x="360" y="60"/>
                  </a:moveTo>
                  <a:cubicBezTo>
                    <a:pt x="360" y="29"/>
                    <a:pt x="332" y="0"/>
                    <a:pt x="30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28" y="0"/>
                    <a:pt x="0" y="29"/>
                    <a:pt x="0" y="60"/>
                  </a:cubicBezTo>
                  <a:cubicBezTo>
                    <a:pt x="0" y="300"/>
                    <a:pt x="0" y="300"/>
                    <a:pt x="0" y="300"/>
                  </a:cubicBezTo>
                  <a:cubicBezTo>
                    <a:pt x="0" y="332"/>
                    <a:pt x="28" y="360"/>
                    <a:pt x="60" y="360"/>
                  </a:cubicBezTo>
                  <a:cubicBezTo>
                    <a:pt x="180" y="360"/>
                    <a:pt x="180" y="360"/>
                    <a:pt x="180" y="360"/>
                  </a:cubicBezTo>
                  <a:cubicBezTo>
                    <a:pt x="180" y="224"/>
                    <a:pt x="180" y="224"/>
                    <a:pt x="180" y="224"/>
                  </a:cubicBezTo>
                  <a:cubicBezTo>
                    <a:pt x="136" y="224"/>
                    <a:pt x="136" y="224"/>
                    <a:pt x="136" y="224"/>
                  </a:cubicBezTo>
                  <a:cubicBezTo>
                    <a:pt x="136" y="164"/>
                    <a:pt x="136" y="164"/>
                    <a:pt x="136" y="164"/>
                  </a:cubicBezTo>
                  <a:cubicBezTo>
                    <a:pt x="180" y="164"/>
                    <a:pt x="180" y="164"/>
                    <a:pt x="180" y="164"/>
                  </a:cubicBezTo>
                  <a:cubicBezTo>
                    <a:pt x="180" y="141"/>
                    <a:pt x="180" y="141"/>
                    <a:pt x="180" y="141"/>
                  </a:cubicBezTo>
                  <a:cubicBezTo>
                    <a:pt x="180" y="100"/>
                    <a:pt x="210" y="64"/>
                    <a:pt x="248" y="64"/>
                  </a:cubicBezTo>
                  <a:cubicBezTo>
                    <a:pt x="296" y="64"/>
                    <a:pt x="296" y="64"/>
                    <a:pt x="296" y="64"/>
                  </a:cubicBezTo>
                  <a:cubicBezTo>
                    <a:pt x="296" y="124"/>
                    <a:pt x="296" y="124"/>
                    <a:pt x="296" y="124"/>
                  </a:cubicBezTo>
                  <a:cubicBezTo>
                    <a:pt x="248" y="124"/>
                    <a:pt x="248" y="124"/>
                    <a:pt x="248" y="124"/>
                  </a:cubicBezTo>
                  <a:cubicBezTo>
                    <a:pt x="242" y="124"/>
                    <a:pt x="236" y="131"/>
                    <a:pt x="236" y="140"/>
                  </a:cubicBezTo>
                  <a:cubicBezTo>
                    <a:pt x="236" y="164"/>
                    <a:pt x="236" y="164"/>
                    <a:pt x="236" y="164"/>
                  </a:cubicBezTo>
                  <a:cubicBezTo>
                    <a:pt x="296" y="164"/>
                    <a:pt x="296" y="164"/>
                    <a:pt x="296" y="164"/>
                  </a:cubicBezTo>
                  <a:cubicBezTo>
                    <a:pt x="296" y="224"/>
                    <a:pt x="296" y="224"/>
                    <a:pt x="296" y="224"/>
                  </a:cubicBezTo>
                  <a:cubicBezTo>
                    <a:pt x="236" y="224"/>
                    <a:pt x="236" y="224"/>
                    <a:pt x="236" y="224"/>
                  </a:cubicBezTo>
                  <a:cubicBezTo>
                    <a:pt x="236" y="360"/>
                    <a:pt x="236" y="360"/>
                    <a:pt x="236" y="360"/>
                  </a:cubicBezTo>
                  <a:cubicBezTo>
                    <a:pt x="300" y="360"/>
                    <a:pt x="300" y="360"/>
                    <a:pt x="300" y="360"/>
                  </a:cubicBezTo>
                  <a:cubicBezTo>
                    <a:pt x="332" y="360"/>
                    <a:pt x="360" y="332"/>
                    <a:pt x="360" y="300"/>
                  </a:cubicBezTo>
                  <a:lnTo>
                    <a:pt x="360" y="6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>
                <a:solidFill>
                  <a:srgbClr val="0583FF"/>
                </a:solidFill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2EC9CFE3-842E-6F00-070C-202264CA1B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94429" y="8930827"/>
              <a:ext cx="333658" cy="333658"/>
            </a:xfrm>
            <a:custGeom>
              <a:avLst/>
              <a:gdLst>
                <a:gd name="T0" fmla="*/ 330283 w 360"/>
                <a:gd name="T1" fmla="*/ 0 h 360"/>
                <a:gd name="T2" fmla="*/ 25788 w 360"/>
                <a:gd name="T3" fmla="*/ 0 h 360"/>
                <a:gd name="T4" fmla="*/ 0 w 360"/>
                <a:gd name="T5" fmla="*/ 24825 h 360"/>
                <a:gd name="T6" fmla="*/ 0 w 360"/>
                <a:gd name="T7" fmla="*/ 331661 h 360"/>
                <a:gd name="T8" fmla="*/ 25788 w 360"/>
                <a:gd name="T9" fmla="*/ 357479 h 360"/>
                <a:gd name="T10" fmla="*/ 330283 w 360"/>
                <a:gd name="T11" fmla="*/ 357479 h 360"/>
                <a:gd name="T12" fmla="*/ 357063 w 360"/>
                <a:gd name="T13" fmla="*/ 331661 h 360"/>
                <a:gd name="T14" fmla="*/ 357063 w 360"/>
                <a:gd name="T15" fmla="*/ 24825 h 360"/>
                <a:gd name="T16" fmla="*/ 330283 w 360"/>
                <a:gd name="T17" fmla="*/ 0 h 360"/>
                <a:gd name="T18" fmla="*/ 108111 w 360"/>
                <a:gd name="T19" fmla="*/ 298892 h 360"/>
                <a:gd name="T20" fmla="*/ 53559 w 360"/>
                <a:gd name="T21" fmla="*/ 298892 h 360"/>
                <a:gd name="T22" fmla="*/ 53559 w 360"/>
                <a:gd name="T23" fmla="*/ 137034 h 360"/>
                <a:gd name="T24" fmla="*/ 108111 w 360"/>
                <a:gd name="T25" fmla="*/ 137034 h 360"/>
                <a:gd name="T26" fmla="*/ 108111 w 360"/>
                <a:gd name="T27" fmla="*/ 298892 h 360"/>
                <a:gd name="T28" fmla="*/ 81331 w 360"/>
                <a:gd name="T29" fmla="*/ 115188 h 360"/>
                <a:gd name="T30" fmla="*/ 80339 w 360"/>
                <a:gd name="T31" fmla="*/ 115188 h 360"/>
                <a:gd name="T32" fmla="*/ 50584 w 360"/>
                <a:gd name="T33" fmla="*/ 87384 h 360"/>
                <a:gd name="T34" fmla="*/ 81331 w 360"/>
                <a:gd name="T35" fmla="*/ 59580 h 360"/>
                <a:gd name="T36" fmla="*/ 111086 w 360"/>
                <a:gd name="T37" fmla="*/ 87384 h 360"/>
                <a:gd name="T38" fmla="*/ 81331 w 360"/>
                <a:gd name="T39" fmla="*/ 115188 h 360"/>
                <a:gd name="T40" fmla="*/ 302512 w 360"/>
                <a:gd name="T41" fmla="*/ 298892 h 360"/>
                <a:gd name="T42" fmla="*/ 248952 w 360"/>
                <a:gd name="T43" fmla="*/ 298892 h 360"/>
                <a:gd name="T44" fmla="*/ 248952 w 360"/>
                <a:gd name="T45" fmla="*/ 212501 h 360"/>
                <a:gd name="T46" fmla="*/ 221181 w 360"/>
                <a:gd name="T47" fmla="*/ 175761 h 360"/>
                <a:gd name="T48" fmla="*/ 193409 w 360"/>
                <a:gd name="T49" fmla="*/ 195620 h 360"/>
                <a:gd name="T50" fmla="*/ 191425 w 360"/>
                <a:gd name="T51" fmla="*/ 208529 h 360"/>
                <a:gd name="T52" fmla="*/ 191425 w 360"/>
                <a:gd name="T53" fmla="*/ 298892 h 360"/>
                <a:gd name="T54" fmla="*/ 137866 w 360"/>
                <a:gd name="T55" fmla="*/ 298892 h 360"/>
                <a:gd name="T56" fmla="*/ 137866 w 360"/>
                <a:gd name="T57" fmla="*/ 137034 h 360"/>
                <a:gd name="T58" fmla="*/ 191425 w 360"/>
                <a:gd name="T59" fmla="*/ 137034 h 360"/>
                <a:gd name="T60" fmla="*/ 191425 w 360"/>
                <a:gd name="T61" fmla="*/ 159873 h 360"/>
                <a:gd name="T62" fmla="*/ 240026 w 360"/>
                <a:gd name="T63" fmla="*/ 134055 h 360"/>
                <a:gd name="T64" fmla="*/ 302512 w 360"/>
                <a:gd name="T65" fmla="*/ 206543 h 360"/>
                <a:gd name="T66" fmla="*/ 302512 w 360"/>
                <a:gd name="T67" fmla="*/ 298892 h 360"/>
                <a:gd name="T68" fmla="*/ 191425 w 360"/>
                <a:gd name="T69" fmla="*/ 160866 h 360"/>
                <a:gd name="T70" fmla="*/ 191425 w 360"/>
                <a:gd name="T71" fmla="*/ 159873 h 360"/>
                <a:gd name="T72" fmla="*/ 191425 w 360"/>
                <a:gd name="T73" fmla="*/ 160866 h 3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0" h="360">
                  <a:moveTo>
                    <a:pt x="333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1"/>
                    <a:pt x="0" y="25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48"/>
                    <a:pt x="12" y="360"/>
                    <a:pt x="26" y="360"/>
                  </a:cubicBezTo>
                  <a:cubicBezTo>
                    <a:pt x="333" y="360"/>
                    <a:pt x="333" y="360"/>
                    <a:pt x="333" y="360"/>
                  </a:cubicBezTo>
                  <a:cubicBezTo>
                    <a:pt x="348" y="360"/>
                    <a:pt x="360" y="348"/>
                    <a:pt x="360" y="33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11"/>
                    <a:pt x="348" y="0"/>
                    <a:pt x="333" y="0"/>
                  </a:cubicBezTo>
                  <a:close/>
                  <a:moveTo>
                    <a:pt x="109" y="301"/>
                  </a:moveTo>
                  <a:cubicBezTo>
                    <a:pt x="54" y="301"/>
                    <a:pt x="54" y="301"/>
                    <a:pt x="54" y="301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109" y="138"/>
                    <a:pt x="109" y="138"/>
                    <a:pt x="109" y="138"/>
                  </a:cubicBezTo>
                  <a:lnTo>
                    <a:pt x="109" y="301"/>
                  </a:lnTo>
                  <a:close/>
                  <a:moveTo>
                    <a:pt x="82" y="116"/>
                  </a:moveTo>
                  <a:cubicBezTo>
                    <a:pt x="81" y="116"/>
                    <a:pt x="81" y="116"/>
                    <a:pt x="81" y="116"/>
                  </a:cubicBezTo>
                  <a:cubicBezTo>
                    <a:pt x="63" y="116"/>
                    <a:pt x="51" y="104"/>
                    <a:pt x="51" y="88"/>
                  </a:cubicBezTo>
                  <a:cubicBezTo>
                    <a:pt x="51" y="72"/>
                    <a:pt x="63" y="60"/>
                    <a:pt x="82" y="60"/>
                  </a:cubicBezTo>
                  <a:cubicBezTo>
                    <a:pt x="101" y="60"/>
                    <a:pt x="112" y="72"/>
                    <a:pt x="112" y="88"/>
                  </a:cubicBezTo>
                  <a:cubicBezTo>
                    <a:pt x="112" y="104"/>
                    <a:pt x="101" y="116"/>
                    <a:pt x="82" y="116"/>
                  </a:cubicBezTo>
                  <a:close/>
                  <a:moveTo>
                    <a:pt x="305" y="301"/>
                  </a:moveTo>
                  <a:cubicBezTo>
                    <a:pt x="251" y="301"/>
                    <a:pt x="251" y="301"/>
                    <a:pt x="251" y="301"/>
                  </a:cubicBezTo>
                  <a:cubicBezTo>
                    <a:pt x="251" y="214"/>
                    <a:pt x="251" y="214"/>
                    <a:pt x="251" y="214"/>
                  </a:cubicBezTo>
                  <a:cubicBezTo>
                    <a:pt x="251" y="192"/>
                    <a:pt x="243" y="177"/>
                    <a:pt x="223" y="177"/>
                  </a:cubicBezTo>
                  <a:cubicBezTo>
                    <a:pt x="208" y="177"/>
                    <a:pt x="199" y="187"/>
                    <a:pt x="195" y="197"/>
                  </a:cubicBezTo>
                  <a:cubicBezTo>
                    <a:pt x="194" y="200"/>
                    <a:pt x="193" y="205"/>
                    <a:pt x="193" y="210"/>
                  </a:cubicBezTo>
                  <a:cubicBezTo>
                    <a:pt x="193" y="301"/>
                    <a:pt x="193" y="301"/>
                    <a:pt x="193" y="301"/>
                  </a:cubicBezTo>
                  <a:cubicBezTo>
                    <a:pt x="139" y="301"/>
                    <a:pt x="139" y="301"/>
                    <a:pt x="139" y="301"/>
                  </a:cubicBezTo>
                  <a:cubicBezTo>
                    <a:pt x="139" y="301"/>
                    <a:pt x="140" y="154"/>
                    <a:pt x="139" y="138"/>
                  </a:cubicBezTo>
                  <a:cubicBezTo>
                    <a:pt x="193" y="138"/>
                    <a:pt x="193" y="138"/>
                    <a:pt x="193" y="138"/>
                  </a:cubicBezTo>
                  <a:cubicBezTo>
                    <a:pt x="193" y="161"/>
                    <a:pt x="193" y="161"/>
                    <a:pt x="193" y="161"/>
                  </a:cubicBezTo>
                  <a:cubicBezTo>
                    <a:pt x="201" y="150"/>
                    <a:pt x="213" y="135"/>
                    <a:pt x="242" y="135"/>
                  </a:cubicBezTo>
                  <a:cubicBezTo>
                    <a:pt x="278" y="135"/>
                    <a:pt x="305" y="158"/>
                    <a:pt x="305" y="208"/>
                  </a:cubicBezTo>
                  <a:lnTo>
                    <a:pt x="305" y="301"/>
                  </a:lnTo>
                  <a:close/>
                  <a:moveTo>
                    <a:pt x="193" y="162"/>
                  </a:moveTo>
                  <a:cubicBezTo>
                    <a:pt x="193" y="162"/>
                    <a:pt x="193" y="162"/>
                    <a:pt x="193" y="161"/>
                  </a:cubicBezTo>
                  <a:cubicBezTo>
                    <a:pt x="193" y="162"/>
                    <a:pt x="193" y="162"/>
                    <a:pt x="193" y="16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>
                <a:solidFill>
                  <a:srgbClr val="0583FF"/>
                </a:solidFill>
              </a:endParaRPr>
            </a:p>
          </p:txBody>
        </p:sp>
        <p:sp>
          <p:nvSpPr>
            <p:cNvPr id="12" name="Freeform 26">
              <a:extLst>
                <a:ext uri="{FF2B5EF4-FFF2-40B4-BE49-F238E27FC236}">
                  <a16:creationId xmlns:a16="http://schemas.microsoft.com/office/drawing/2014/main" id="{F7D067E3-2F0D-C0B8-5CF2-B2BFD9B3E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9455" y="8932513"/>
              <a:ext cx="333658" cy="333658"/>
            </a:xfrm>
            <a:custGeom>
              <a:avLst/>
              <a:gdLst>
                <a:gd name="T0" fmla="*/ 283008 w 198"/>
                <a:gd name="T1" fmla="*/ 0 h 198"/>
                <a:gd name="T2" fmla="*/ 67214 w 198"/>
                <a:gd name="T3" fmla="*/ 0 h 198"/>
                <a:gd name="T4" fmla="*/ 0 w 198"/>
                <a:gd name="T5" fmla="*/ 67501 h 198"/>
                <a:gd name="T6" fmla="*/ 0 w 198"/>
                <a:gd name="T7" fmla="*/ 138556 h 198"/>
                <a:gd name="T8" fmla="*/ 0 w 198"/>
                <a:gd name="T9" fmla="*/ 282440 h 198"/>
                <a:gd name="T10" fmla="*/ 67214 w 198"/>
                <a:gd name="T11" fmla="*/ 351718 h 198"/>
                <a:gd name="T12" fmla="*/ 283008 w 198"/>
                <a:gd name="T13" fmla="*/ 351718 h 198"/>
                <a:gd name="T14" fmla="*/ 350222 w 198"/>
                <a:gd name="T15" fmla="*/ 282440 h 198"/>
                <a:gd name="T16" fmla="*/ 350222 w 198"/>
                <a:gd name="T17" fmla="*/ 138556 h 198"/>
                <a:gd name="T18" fmla="*/ 350222 w 198"/>
                <a:gd name="T19" fmla="*/ 67501 h 198"/>
                <a:gd name="T20" fmla="*/ 283008 w 198"/>
                <a:gd name="T21" fmla="*/ 0 h 198"/>
                <a:gd name="T22" fmla="*/ 302464 w 198"/>
                <a:gd name="T23" fmla="*/ 39080 h 198"/>
                <a:gd name="T24" fmla="*/ 309540 w 198"/>
                <a:gd name="T25" fmla="*/ 39080 h 198"/>
                <a:gd name="T26" fmla="*/ 309540 w 198"/>
                <a:gd name="T27" fmla="*/ 47962 h 198"/>
                <a:gd name="T28" fmla="*/ 309540 w 198"/>
                <a:gd name="T29" fmla="*/ 99476 h 198"/>
                <a:gd name="T30" fmla="*/ 251169 w 198"/>
                <a:gd name="T31" fmla="*/ 99476 h 198"/>
                <a:gd name="T32" fmla="*/ 251169 w 198"/>
                <a:gd name="T33" fmla="*/ 39080 h 198"/>
                <a:gd name="T34" fmla="*/ 302464 w 198"/>
                <a:gd name="T35" fmla="*/ 39080 h 198"/>
                <a:gd name="T36" fmla="*/ 125585 w 198"/>
                <a:gd name="T37" fmla="*/ 138556 h 198"/>
                <a:gd name="T38" fmla="*/ 175111 w 198"/>
                <a:gd name="T39" fmla="*/ 113687 h 198"/>
                <a:gd name="T40" fmla="*/ 224637 w 198"/>
                <a:gd name="T41" fmla="*/ 138556 h 198"/>
                <a:gd name="T42" fmla="*/ 237019 w 198"/>
                <a:gd name="T43" fmla="*/ 175859 h 198"/>
                <a:gd name="T44" fmla="*/ 175111 w 198"/>
                <a:gd name="T45" fmla="*/ 238031 h 198"/>
                <a:gd name="T46" fmla="*/ 113203 w 198"/>
                <a:gd name="T47" fmla="*/ 175859 h 198"/>
                <a:gd name="T48" fmla="*/ 125585 w 198"/>
                <a:gd name="T49" fmla="*/ 138556 h 198"/>
                <a:gd name="T50" fmla="*/ 316615 w 198"/>
                <a:gd name="T51" fmla="*/ 282440 h 198"/>
                <a:gd name="T52" fmla="*/ 283008 w 198"/>
                <a:gd name="T53" fmla="*/ 316191 h 198"/>
                <a:gd name="T54" fmla="*/ 67214 w 198"/>
                <a:gd name="T55" fmla="*/ 316191 h 198"/>
                <a:gd name="T56" fmla="*/ 33607 w 198"/>
                <a:gd name="T57" fmla="*/ 282440 h 198"/>
                <a:gd name="T58" fmla="*/ 33607 w 198"/>
                <a:gd name="T59" fmla="*/ 138556 h 198"/>
                <a:gd name="T60" fmla="*/ 86671 w 198"/>
                <a:gd name="T61" fmla="*/ 138556 h 198"/>
                <a:gd name="T62" fmla="*/ 79596 w 198"/>
                <a:gd name="T63" fmla="*/ 175859 h 198"/>
                <a:gd name="T64" fmla="*/ 175111 w 198"/>
                <a:gd name="T65" fmla="*/ 271782 h 198"/>
                <a:gd name="T66" fmla="*/ 270626 w 198"/>
                <a:gd name="T67" fmla="*/ 175859 h 198"/>
                <a:gd name="T68" fmla="*/ 263551 w 198"/>
                <a:gd name="T69" fmla="*/ 138556 h 198"/>
                <a:gd name="T70" fmla="*/ 316615 w 198"/>
                <a:gd name="T71" fmla="*/ 138556 h 198"/>
                <a:gd name="T72" fmla="*/ 316615 w 198"/>
                <a:gd name="T73" fmla="*/ 282440 h 19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98" h="198">
                  <a:moveTo>
                    <a:pt x="160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17" y="0"/>
                    <a:pt x="0" y="17"/>
                    <a:pt x="0" y="3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81"/>
                    <a:pt x="17" y="198"/>
                    <a:pt x="38" y="198"/>
                  </a:cubicBezTo>
                  <a:cubicBezTo>
                    <a:pt x="160" y="198"/>
                    <a:pt x="160" y="198"/>
                    <a:pt x="160" y="198"/>
                  </a:cubicBezTo>
                  <a:cubicBezTo>
                    <a:pt x="181" y="198"/>
                    <a:pt x="198" y="181"/>
                    <a:pt x="198" y="159"/>
                  </a:cubicBezTo>
                  <a:cubicBezTo>
                    <a:pt x="198" y="78"/>
                    <a:pt x="198" y="78"/>
                    <a:pt x="198" y="78"/>
                  </a:cubicBezTo>
                  <a:cubicBezTo>
                    <a:pt x="198" y="38"/>
                    <a:pt x="198" y="38"/>
                    <a:pt x="198" y="38"/>
                  </a:cubicBezTo>
                  <a:cubicBezTo>
                    <a:pt x="198" y="17"/>
                    <a:pt x="181" y="0"/>
                    <a:pt x="160" y="0"/>
                  </a:cubicBezTo>
                  <a:close/>
                  <a:moveTo>
                    <a:pt x="171" y="22"/>
                  </a:moveTo>
                  <a:cubicBezTo>
                    <a:pt x="175" y="22"/>
                    <a:pt x="175" y="22"/>
                    <a:pt x="175" y="22"/>
                  </a:cubicBezTo>
                  <a:cubicBezTo>
                    <a:pt x="175" y="27"/>
                    <a:pt x="175" y="27"/>
                    <a:pt x="175" y="27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42" y="56"/>
                    <a:pt x="142" y="56"/>
                    <a:pt x="142" y="56"/>
                  </a:cubicBezTo>
                  <a:cubicBezTo>
                    <a:pt x="142" y="22"/>
                    <a:pt x="142" y="22"/>
                    <a:pt x="142" y="22"/>
                  </a:cubicBezTo>
                  <a:lnTo>
                    <a:pt x="171" y="22"/>
                  </a:lnTo>
                  <a:close/>
                  <a:moveTo>
                    <a:pt x="71" y="78"/>
                  </a:moveTo>
                  <a:cubicBezTo>
                    <a:pt x="77" y="70"/>
                    <a:pt x="87" y="64"/>
                    <a:pt x="99" y="64"/>
                  </a:cubicBezTo>
                  <a:cubicBezTo>
                    <a:pt x="111" y="64"/>
                    <a:pt x="121" y="70"/>
                    <a:pt x="127" y="78"/>
                  </a:cubicBezTo>
                  <a:cubicBezTo>
                    <a:pt x="132" y="84"/>
                    <a:pt x="134" y="91"/>
                    <a:pt x="134" y="99"/>
                  </a:cubicBezTo>
                  <a:cubicBezTo>
                    <a:pt x="134" y="118"/>
                    <a:pt x="118" y="134"/>
                    <a:pt x="99" y="134"/>
                  </a:cubicBezTo>
                  <a:cubicBezTo>
                    <a:pt x="80" y="134"/>
                    <a:pt x="64" y="118"/>
                    <a:pt x="64" y="99"/>
                  </a:cubicBezTo>
                  <a:cubicBezTo>
                    <a:pt x="64" y="91"/>
                    <a:pt x="67" y="84"/>
                    <a:pt x="71" y="78"/>
                  </a:cubicBezTo>
                  <a:close/>
                  <a:moveTo>
                    <a:pt x="179" y="159"/>
                  </a:moveTo>
                  <a:cubicBezTo>
                    <a:pt x="179" y="170"/>
                    <a:pt x="170" y="178"/>
                    <a:pt x="160" y="178"/>
                  </a:cubicBezTo>
                  <a:cubicBezTo>
                    <a:pt x="38" y="178"/>
                    <a:pt x="38" y="178"/>
                    <a:pt x="38" y="178"/>
                  </a:cubicBezTo>
                  <a:cubicBezTo>
                    <a:pt x="28" y="178"/>
                    <a:pt x="19" y="170"/>
                    <a:pt x="19" y="159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6" y="85"/>
                    <a:pt x="45" y="91"/>
                    <a:pt x="45" y="99"/>
                  </a:cubicBezTo>
                  <a:cubicBezTo>
                    <a:pt x="45" y="129"/>
                    <a:pt x="69" y="153"/>
                    <a:pt x="99" y="153"/>
                  </a:cubicBezTo>
                  <a:cubicBezTo>
                    <a:pt x="129" y="153"/>
                    <a:pt x="153" y="129"/>
                    <a:pt x="153" y="99"/>
                  </a:cubicBezTo>
                  <a:cubicBezTo>
                    <a:pt x="153" y="91"/>
                    <a:pt x="152" y="85"/>
                    <a:pt x="149" y="78"/>
                  </a:cubicBezTo>
                  <a:cubicBezTo>
                    <a:pt x="179" y="78"/>
                    <a:pt x="179" y="78"/>
                    <a:pt x="179" y="78"/>
                  </a:cubicBezTo>
                  <a:lnTo>
                    <a:pt x="179" y="1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85A7351-7342-6A0B-EF29-BA1B205DACC9}"/>
              </a:ext>
            </a:extLst>
          </p:cNvPr>
          <p:cNvSpPr txBox="1"/>
          <p:nvPr/>
        </p:nvSpPr>
        <p:spPr>
          <a:xfrm>
            <a:off x="135473" y="460007"/>
            <a:ext cx="125939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73A1C1"/>
                </a:solidFill>
                <a:latin typeface="Sora" pitchFamily="2" charset="0"/>
                <a:cs typeface="Sora" pitchFamily="2" charset="0"/>
              </a:rPr>
              <a:t>Security Assurance Case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A259880-A844-0303-0EC4-8CCC4016AD1D}"/>
              </a:ext>
            </a:extLst>
          </p:cNvPr>
          <p:cNvGrpSpPr/>
          <p:nvPr/>
        </p:nvGrpSpPr>
        <p:grpSpPr>
          <a:xfrm rot="16200000">
            <a:off x="2393952" y="6908668"/>
            <a:ext cx="224168" cy="5012072"/>
            <a:chOff x="428112" y="-1"/>
            <a:chExt cx="224168" cy="5012072"/>
          </a:xfrm>
          <a:solidFill>
            <a:srgbClr val="73A1C1"/>
          </a:solidFill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AE4BF28-1AF3-9384-8AB2-66B76426D1E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479164" y="2022571"/>
              <a:ext cx="4045143" cy="0"/>
            </a:xfrm>
            <a:prstGeom prst="line">
              <a:avLst/>
            </a:prstGeom>
            <a:grpFill/>
            <a:ln w="38100">
              <a:solidFill>
                <a:srgbClr val="73A1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6139CDE-51EE-DD04-5A97-5DFCE695C16D}"/>
                </a:ext>
              </a:extLst>
            </p:cNvPr>
            <p:cNvGrpSpPr/>
            <p:nvPr/>
          </p:nvGrpSpPr>
          <p:grpSpPr>
            <a:xfrm>
              <a:off x="428112" y="4330248"/>
              <a:ext cx="224168" cy="681823"/>
              <a:chOff x="17292444" y="4212612"/>
              <a:chExt cx="224168" cy="681823"/>
            </a:xfrm>
            <a:grpFill/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C346D09-2A54-FF7F-06E3-4E915CA375FC}"/>
                  </a:ext>
                </a:extLst>
              </p:cNvPr>
              <p:cNvSpPr/>
              <p:nvPr/>
            </p:nvSpPr>
            <p:spPr>
              <a:xfrm rot="16200000">
                <a:off x="17292445" y="4212611"/>
                <a:ext cx="224166" cy="2241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241AD3B1-5D10-50DA-1A2F-8D17AA7A00FC}"/>
                  </a:ext>
                </a:extLst>
              </p:cNvPr>
              <p:cNvSpPr/>
              <p:nvPr/>
            </p:nvSpPr>
            <p:spPr>
              <a:xfrm rot="16200000">
                <a:off x="17292445" y="4670268"/>
                <a:ext cx="224166" cy="2241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7" name="Picture 1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CCF7714-58A3-A090-9255-01DCF6303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866" y="1146593"/>
            <a:ext cx="11566477" cy="6047831"/>
          </a:xfrm>
          <a:prstGeom prst="rect">
            <a:avLst/>
          </a:prstGeom>
        </p:spPr>
      </p:pic>
      <p:pic>
        <p:nvPicPr>
          <p:cNvPr id="15" name="Picture 1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C8FB358-CBF8-9885-10D0-AD33E55D96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5212" y="1725230"/>
            <a:ext cx="12523366" cy="65481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1A0E42-D3C0-98F3-E38E-4334E05A93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73015" y="3567199"/>
            <a:ext cx="11545007" cy="625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4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3427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diagram of a process&#10;&#10;AI-generated content may be incorrect.">
            <a:extLst>
              <a:ext uri="{FF2B5EF4-FFF2-40B4-BE49-F238E27FC236}">
                <a16:creationId xmlns:a16="http://schemas.microsoft.com/office/drawing/2014/main" id="{E1D07EDE-E8BA-3BA9-DDB1-D429BD3BA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229" y="4592784"/>
            <a:ext cx="11331771" cy="5694216"/>
          </a:xfrm>
          <a:prstGeom prst="rect">
            <a:avLst/>
          </a:prstGeom>
        </p:spPr>
      </p:pic>
      <p:pic>
        <p:nvPicPr>
          <p:cNvPr id="5" name="Picture 4" descr="A diagram of a work flow&#10;&#10;AI-generated content may be incorrect.">
            <a:extLst>
              <a:ext uri="{FF2B5EF4-FFF2-40B4-BE49-F238E27FC236}">
                <a16:creationId xmlns:a16="http://schemas.microsoft.com/office/drawing/2014/main" id="{F7F99CC5-2819-5550-75E9-DC03A44928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7375" y="58660"/>
            <a:ext cx="10484381" cy="453412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48679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4E4FB-76B9-6E4B-E767-8925ABB8B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company&#10;&#10;AI-generated content may be incorrect.">
            <a:extLst>
              <a:ext uri="{FF2B5EF4-FFF2-40B4-BE49-F238E27FC236}">
                <a16:creationId xmlns:a16="http://schemas.microsoft.com/office/drawing/2014/main" id="{6E957E31-B0E9-135F-258E-C7CF0CBB83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81473" y="4787906"/>
            <a:ext cx="13606527" cy="49533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C3AD593-B8FE-BDAB-3400-A6B66C8F4E40}"/>
              </a:ext>
            </a:extLst>
          </p:cNvPr>
          <p:cNvSpPr/>
          <p:nvPr/>
        </p:nvSpPr>
        <p:spPr>
          <a:xfrm>
            <a:off x="0" y="-1"/>
            <a:ext cx="6162261" cy="6015789"/>
          </a:xfrm>
          <a:prstGeom prst="rect">
            <a:avLst/>
          </a:prstGeom>
          <a:solidFill>
            <a:srgbClr val="73A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4F5A25-E887-B047-96BE-322475FCBBF7}"/>
              </a:ext>
            </a:extLst>
          </p:cNvPr>
          <p:cNvSpPr txBox="1"/>
          <p:nvPr/>
        </p:nvSpPr>
        <p:spPr>
          <a:xfrm>
            <a:off x="1704745" y="1799534"/>
            <a:ext cx="43054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Step 3:</a:t>
            </a:r>
            <a:br>
              <a:rPr lang="en-US" sz="4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4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Analyze Data and Collect Evidences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6EA8118-76E3-D3B4-C00B-451C5B7D9C07}"/>
              </a:ext>
            </a:extLst>
          </p:cNvPr>
          <p:cNvGrpSpPr/>
          <p:nvPr/>
        </p:nvGrpSpPr>
        <p:grpSpPr>
          <a:xfrm>
            <a:off x="650863" y="0"/>
            <a:ext cx="224168" cy="5012072"/>
            <a:chOff x="428112" y="-1"/>
            <a:chExt cx="224168" cy="5012072"/>
          </a:xfrm>
          <a:noFill/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93562A2-4969-FEED-84F7-56EA9CD0694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479164" y="2022571"/>
              <a:ext cx="4045143" cy="0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9BAB9E3-D556-9A16-CDB1-72D826FE98C7}"/>
                </a:ext>
              </a:extLst>
            </p:cNvPr>
            <p:cNvGrpSpPr/>
            <p:nvPr/>
          </p:nvGrpSpPr>
          <p:grpSpPr>
            <a:xfrm>
              <a:off x="428112" y="4330248"/>
              <a:ext cx="224168" cy="681823"/>
              <a:chOff x="17292444" y="4212612"/>
              <a:chExt cx="224168" cy="681823"/>
            </a:xfrm>
            <a:grpFill/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452EBEEB-7594-BB2C-DE53-642D401B550B}"/>
                  </a:ext>
                </a:extLst>
              </p:cNvPr>
              <p:cNvSpPr/>
              <p:nvPr/>
            </p:nvSpPr>
            <p:spPr>
              <a:xfrm rot="16200000">
                <a:off x="17292445" y="4212611"/>
                <a:ext cx="224166" cy="224168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A7E5DDFF-9F45-C2E0-514E-28A901EB018C}"/>
                  </a:ext>
                </a:extLst>
              </p:cNvPr>
              <p:cNvSpPr/>
              <p:nvPr/>
            </p:nvSpPr>
            <p:spPr>
              <a:xfrm rot="16200000">
                <a:off x="17292445" y="4670268"/>
                <a:ext cx="224166" cy="224168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9911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F4C60-3CAB-1F1D-F6B9-0C09E87B1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76047A-942B-A53B-639B-497908DAE403}"/>
              </a:ext>
            </a:extLst>
          </p:cNvPr>
          <p:cNvSpPr/>
          <p:nvPr/>
        </p:nvSpPr>
        <p:spPr>
          <a:xfrm>
            <a:off x="12305654" y="0"/>
            <a:ext cx="5982346" cy="10268217"/>
          </a:xfrm>
          <a:prstGeom prst="rect">
            <a:avLst/>
          </a:prstGeom>
          <a:solidFill>
            <a:srgbClr val="73A1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5D9D9F-3F04-374A-8187-013205160B78}"/>
              </a:ext>
            </a:extLst>
          </p:cNvPr>
          <p:cNvSpPr txBox="1"/>
          <p:nvPr/>
        </p:nvSpPr>
        <p:spPr>
          <a:xfrm>
            <a:off x="135474" y="460007"/>
            <a:ext cx="90085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73A1C1"/>
                </a:solidFill>
                <a:latin typeface="Sora" pitchFamily="2" charset="0"/>
                <a:cs typeface="Sora" pitchFamily="2" charset="0"/>
              </a:rPr>
              <a:t>Agenda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E239E15-B118-B4F8-F138-20E784092E9D}"/>
              </a:ext>
            </a:extLst>
          </p:cNvPr>
          <p:cNvGrpSpPr/>
          <p:nvPr/>
        </p:nvGrpSpPr>
        <p:grpSpPr>
          <a:xfrm rot="16200000">
            <a:off x="2393952" y="6908668"/>
            <a:ext cx="224168" cy="5012072"/>
            <a:chOff x="428112" y="-1"/>
            <a:chExt cx="224168" cy="5012072"/>
          </a:xfrm>
          <a:solidFill>
            <a:srgbClr val="73A1C1"/>
          </a:solidFill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C44EA2A-FA24-6339-1529-7DE088D67A9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479164" y="2022571"/>
              <a:ext cx="4045143" cy="0"/>
            </a:xfrm>
            <a:prstGeom prst="line">
              <a:avLst/>
            </a:prstGeom>
            <a:grpFill/>
            <a:ln w="38100">
              <a:solidFill>
                <a:srgbClr val="73A1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4021FF4-4472-4A5B-98E5-6301678BAF7B}"/>
                </a:ext>
              </a:extLst>
            </p:cNvPr>
            <p:cNvGrpSpPr/>
            <p:nvPr/>
          </p:nvGrpSpPr>
          <p:grpSpPr>
            <a:xfrm>
              <a:off x="428112" y="4330248"/>
              <a:ext cx="224168" cy="681823"/>
              <a:chOff x="17292444" y="4212612"/>
              <a:chExt cx="224168" cy="681823"/>
            </a:xfrm>
            <a:grpFill/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8A68B8E6-DCBC-A2AA-70A0-F6A94C953B8A}"/>
                  </a:ext>
                </a:extLst>
              </p:cNvPr>
              <p:cNvSpPr/>
              <p:nvPr/>
            </p:nvSpPr>
            <p:spPr>
              <a:xfrm rot="16200000">
                <a:off x="17292445" y="4212611"/>
                <a:ext cx="224166" cy="2241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4565A3CE-6E87-3CA4-0EA5-9FCB23721D88}"/>
                  </a:ext>
                </a:extLst>
              </p:cNvPr>
              <p:cNvSpPr/>
              <p:nvPr/>
            </p:nvSpPr>
            <p:spPr>
              <a:xfrm rot="16200000">
                <a:off x="17292445" y="4670268"/>
                <a:ext cx="224166" cy="2241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5A39ABCE-61BD-B930-7687-FFB4E46EBA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99018" y="460007"/>
            <a:ext cx="8006636" cy="865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9887BA2-3E5E-79F9-AA47-8CE6201E1A7F}"/>
              </a:ext>
            </a:extLst>
          </p:cNvPr>
          <p:cNvSpPr/>
          <p:nvPr/>
        </p:nvSpPr>
        <p:spPr>
          <a:xfrm>
            <a:off x="4899989" y="4468483"/>
            <a:ext cx="7280509" cy="1138687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944182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AB05C-CEE1-1EC7-4C58-081E5775D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605193F-B2E3-FCFB-2890-1B8AD9B1623B}"/>
              </a:ext>
            </a:extLst>
          </p:cNvPr>
          <p:cNvGrpSpPr/>
          <p:nvPr/>
        </p:nvGrpSpPr>
        <p:grpSpPr>
          <a:xfrm>
            <a:off x="16108578" y="9414704"/>
            <a:ext cx="1486696" cy="245146"/>
            <a:chOff x="4059455" y="8930827"/>
            <a:chExt cx="2033709" cy="335344"/>
          </a:xfrm>
          <a:solidFill>
            <a:schemeClr val="bg1"/>
          </a:solidFill>
        </p:grpSpPr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8F9328C1-4BDF-0923-40CB-E0D1C4B40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506" y="8930827"/>
              <a:ext cx="333658" cy="333658"/>
            </a:xfrm>
            <a:custGeom>
              <a:avLst/>
              <a:gdLst>
                <a:gd name="T0" fmla="*/ 343911 w 360"/>
                <a:gd name="T1" fmla="*/ 57385 h 360"/>
                <a:gd name="T2" fmla="*/ 286593 w 360"/>
                <a:gd name="T3" fmla="*/ 0 h 360"/>
                <a:gd name="T4" fmla="*/ 57319 w 360"/>
                <a:gd name="T5" fmla="*/ 0 h 360"/>
                <a:gd name="T6" fmla="*/ 0 w 360"/>
                <a:gd name="T7" fmla="*/ 57385 h 360"/>
                <a:gd name="T8" fmla="*/ 0 w 360"/>
                <a:gd name="T9" fmla="*/ 286927 h 360"/>
                <a:gd name="T10" fmla="*/ 57319 w 360"/>
                <a:gd name="T11" fmla="*/ 344312 h 360"/>
                <a:gd name="T12" fmla="*/ 171956 w 360"/>
                <a:gd name="T13" fmla="*/ 344312 h 360"/>
                <a:gd name="T14" fmla="*/ 171956 w 360"/>
                <a:gd name="T15" fmla="*/ 214239 h 360"/>
                <a:gd name="T16" fmla="*/ 129922 w 360"/>
                <a:gd name="T17" fmla="*/ 214239 h 360"/>
                <a:gd name="T18" fmla="*/ 129922 w 360"/>
                <a:gd name="T19" fmla="*/ 156853 h 360"/>
                <a:gd name="T20" fmla="*/ 171956 w 360"/>
                <a:gd name="T21" fmla="*/ 156853 h 360"/>
                <a:gd name="T22" fmla="*/ 171956 w 360"/>
                <a:gd name="T23" fmla="*/ 134856 h 360"/>
                <a:gd name="T24" fmla="*/ 236916 w 360"/>
                <a:gd name="T25" fmla="*/ 61211 h 360"/>
                <a:gd name="T26" fmla="*/ 282771 w 360"/>
                <a:gd name="T27" fmla="*/ 61211 h 360"/>
                <a:gd name="T28" fmla="*/ 282771 w 360"/>
                <a:gd name="T29" fmla="*/ 118596 h 360"/>
                <a:gd name="T30" fmla="*/ 236916 w 360"/>
                <a:gd name="T31" fmla="*/ 118596 h 360"/>
                <a:gd name="T32" fmla="*/ 225453 w 360"/>
                <a:gd name="T33" fmla="*/ 133899 h 360"/>
                <a:gd name="T34" fmla="*/ 225453 w 360"/>
                <a:gd name="T35" fmla="*/ 156853 h 360"/>
                <a:gd name="T36" fmla="*/ 282771 w 360"/>
                <a:gd name="T37" fmla="*/ 156853 h 360"/>
                <a:gd name="T38" fmla="*/ 282771 w 360"/>
                <a:gd name="T39" fmla="*/ 214239 h 360"/>
                <a:gd name="T40" fmla="*/ 225453 w 360"/>
                <a:gd name="T41" fmla="*/ 214239 h 360"/>
                <a:gd name="T42" fmla="*/ 225453 w 360"/>
                <a:gd name="T43" fmla="*/ 344312 h 360"/>
                <a:gd name="T44" fmla="*/ 286593 w 360"/>
                <a:gd name="T45" fmla="*/ 344312 h 360"/>
                <a:gd name="T46" fmla="*/ 343911 w 360"/>
                <a:gd name="T47" fmla="*/ 286927 h 360"/>
                <a:gd name="T48" fmla="*/ 343911 w 360"/>
                <a:gd name="T49" fmla="*/ 57385 h 36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0" h="360">
                  <a:moveTo>
                    <a:pt x="360" y="60"/>
                  </a:moveTo>
                  <a:cubicBezTo>
                    <a:pt x="360" y="29"/>
                    <a:pt x="332" y="0"/>
                    <a:pt x="30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28" y="0"/>
                    <a:pt x="0" y="29"/>
                    <a:pt x="0" y="60"/>
                  </a:cubicBezTo>
                  <a:cubicBezTo>
                    <a:pt x="0" y="300"/>
                    <a:pt x="0" y="300"/>
                    <a:pt x="0" y="300"/>
                  </a:cubicBezTo>
                  <a:cubicBezTo>
                    <a:pt x="0" y="332"/>
                    <a:pt x="28" y="360"/>
                    <a:pt x="60" y="360"/>
                  </a:cubicBezTo>
                  <a:cubicBezTo>
                    <a:pt x="180" y="360"/>
                    <a:pt x="180" y="360"/>
                    <a:pt x="180" y="360"/>
                  </a:cubicBezTo>
                  <a:cubicBezTo>
                    <a:pt x="180" y="224"/>
                    <a:pt x="180" y="224"/>
                    <a:pt x="180" y="224"/>
                  </a:cubicBezTo>
                  <a:cubicBezTo>
                    <a:pt x="136" y="224"/>
                    <a:pt x="136" y="224"/>
                    <a:pt x="136" y="224"/>
                  </a:cubicBezTo>
                  <a:cubicBezTo>
                    <a:pt x="136" y="164"/>
                    <a:pt x="136" y="164"/>
                    <a:pt x="136" y="164"/>
                  </a:cubicBezTo>
                  <a:cubicBezTo>
                    <a:pt x="180" y="164"/>
                    <a:pt x="180" y="164"/>
                    <a:pt x="180" y="164"/>
                  </a:cubicBezTo>
                  <a:cubicBezTo>
                    <a:pt x="180" y="141"/>
                    <a:pt x="180" y="141"/>
                    <a:pt x="180" y="141"/>
                  </a:cubicBezTo>
                  <a:cubicBezTo>
                    <a:pt x="180" y="100"/>
                    <a:pt x="210" y="64"/>
                    <a:pt x="248" y="64"/>
                  </a:cubicBezTo>
                  <a:cubicBezTo>
                    <a:pt x="296" y="64"/>
                    <a:pt x="296" y="64"/>
                    <a:pt x="296" y="64"/>
                  </a:cubicBezTo>
                  <a:cubicBezTo>
                    <a:pt x="296" y="124"/>
                    <a:pt x="296" y="124"/>
                    <a:pt x="296" y="124"/>
                  </a:cubicBezTo>
                  <a:cubicBezTo>
                    <a:pt x="248" y="124"/>
                    <a:pt x="248" y="124"/>
                    <a:pt x="248" y="124"/>
                  </a:cubicBezTo>
                  <a:cubicBezTo>
                    <a:pt x="242" y="124"/>
                    <a:pt x="236" y="131"/>
                    <a:pt x="236" y="140"/>
                  </a:cubicBezTo>
                  <a:cubicBezTo>
                    <a:pt x="236" y="164"/>
                    <a:pt x="236" y="164"/>
                    <a:pt x="236" y="164"/>
                  </a:cubicBezTo>
                  <a:cubicBezTo>
                    <a:pt x="296" y="164"/>
                    <a:pt x="296" y="164"/>
                    <a:pt x="296" y="164"/>
                  </a:cubicBezTo>
                  <a:cubicBezTo>
                    <a:pt x="296" y="224"/>
                    <a:pt x="296" y="224"/>
                    <a:pt x="296" y="224"/>
                  </a:cubicBezTo>
                  <a:cubicBezTo>
                    <a:pt x="236" y="224"/>
                    <a:pt x="236" y="224"/>
                    <a:pt x="236" y="224"/>
                  </a:cubicBezTo>
                  <a:cubicBezTo>
                    <a:pt x="236" y="360"/>
                    <a:pt x="236" y="360"/>
                    <a:pt x="236" y="360"/>
                  </a:cubicBezTo>
                  <a:cubicBezTo>
                    <a:pt x="300" y="360"/>
                    <a:pt x="300" y="360"/>
                    <a:pt x="300" y="360"/>
                  </a:cubicBezTo>
                  <a:cubicBezTo>
                    <a:pt x="332" y="360"/>
                    <a:pt x="360" y="332"/>
                    <a:pt x="360" y="300"/>
                  </a:cubicBezTo>
                  <a:lnTo>
                    <a:pt x="360" y="6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>
                <a:solidFill>
                  <a:srgbClr val="0583FF"/>
                </a:solidFill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08B5AF03-6977-2B80-F186-8F08F6509F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94429" y="8930827"/>
              <a:ext cx="333658" cy="333658"/>
            </a:xfrm>
            <a:custGeom>
              <a:avLst/>
              <a:gdLst>
                <a:gd name="T0" fmla="*/ 330283 w 360"/>
                <a:gd name="T1" fmla="*/ 0 h 360"/>
                <a:gd name="T2" fmla="*/ 25788 w 360"/>
                <a:gd name="T3" fmla="*/ 0 h 360"/>
                <a:gd name="T4" fmla="*/ 0 w 360"/>
                <a:gd name="T5" fmla="*/ 24825 h 360"/>
                <a:gd name="T6" fmla="*/ 0 w 360"/>
                <a:gd name="T7" fmla="*/ 331661 h 360"/>
                <a:gd name="T8" fmla="*/ 25788 w 360"/>
                <a:gd name="T9" fmla="*/ 357479 h 360"/>
                <a:gd name="T10" fmla="*/ 330283 w 360"/>
                <a:gd name="T11" fmla="*/ 357479 h 360"/>
                <a:gd name="T12" fmla="*/ 357063 w 360"/>
                <a:gd name="T13" fmla="*/ 331661 h 360"/>
                <a:gd name="T14" fmla="*/ 357063 w 360"/>
                <a:gd name="T15" fmla="*/ 24825 h 360"/>
                <a:gd name="T16" fmla="*/ 330283 w 360"/>
                <a:gd name="T17" fmla="*/ 0 h 360"/>
                <a:gd name="T18" fmla="*/ 108111 w 360"/>
                <a:gd name="T19" fmla="*/ 298892 h 360"/>
                <a:gd name="T20" fmla="*/ 53559 w 360"/>
                <a:gd name="T21" fmla="*/ 298892 h 360"/>
                <a:gd name="T22" fmla="*/ 53559 w 360"/>
                <a:gd name="T23" fmla="*/ 137034 h 360"/>
                <a:gd name="T24" fmla="*/ 108111 w 360"/>
                <a:gd name="T25" fmla="*/ 137034 h 360"/>
                <a:gd name="T26" fmla="*/ 108111 w 360"/>
                <a:gd name="T27" fmla="*/ 298892 h 360"/>
                <a:gd name="T28" fmla="*/ 81331 w 360"/>
                <a:gd name="T29" fmla="*/ 115188 h 360"/>
                <a:gd name="T30" fmla="*/ 80339 w 360"/>
                <a:gd name="T31" fmla="*/ 115188 h 360"/>
                <a:gd name="T32" fmla="*/ 50584 w 360"/>
                <a:gd name="T33" fmla="*/ 87384 h 360"/>
                <a:gd name="T34" fmla="*/ 81331 w 360"/>
                <a:gd name="T35" fmla="*/ 59580 h 360"/>
                <a:gd name="T36" fmla="*/ 111086 w 360"/>
                <a:gd name="T37" fmla="*/ 87384 h 360"/>
                <a:gd name="T38" fmla="*/ 81331 w 360"/>
                <a:gd name="T39" fmla="*/ 115188 h 360"/>
                <a:gd name="T40" fmla="*/ 302512 w 360"/>
                <a:gd name="T41" fmla="*/ 298892 h 360"/>
                <a:gd name="T42" fmla="*/ 248952 w 360"/>
                <a:gd name="T43" fmla="*/ 298892 h 360"/>
                <a:gd name="T44" fmla="*/ 248952 w 360"/>
                <a:gd name="T45" fmla="*/ 212501 h 360"/>
                <a:gd name="T46" fmla="*/ 221181 w 360"/>
                <a:gd name="T47" fmla="*/ 175761 h 360"/>
                <a:gd name="T48" fmla="*/ 193409 w 360"/>
                <a:gd name="T49" fmla="*/ 195620 h 360"/>
                <a:gd name="T50" fmla="*/ 191425 w 360"/>
                <a:gd name="T51" fmla="*/ 208529 h 360"/>
                <a:gd name="T52" fmla="*/ 191425 w 360"/>
                <a:gd name="T53" fmla="*/ 298892 h 360"/>
                <a:gd name="T54" fmla="*/ 137866 w 360"/>
                <a:gd name="T55" fmla="*/ 298892 h 360"/>
                <a:gd name="T56" fmla="*/ 137866 w 360"/>
                <a:gd name="T57" fmla="*/ 137034 h 360"/>
                <a:gd name="T58" fmla="*/ 191425 w 360"/>
                <a:gd name="T59" fmla="*/ 137034 h 360"/>
                <a:gd name="T60" fmla="*/ 191425 w 360"/>
                <a:gd name="T61" fmla="*/ 159873 h 360"/>
                <a:gd name="T62" fmla="*/ 240026 w 360"/>
                <a:gd name="T63" fmla="*/ 134055 h 360"/>
                <a:gd name="T64" fmla="*/ 302512 w 360"/>
                <a:gd name="T65" fmla="*/ 206543 h 360"/>
                <a:gd name="T66" fmla="*/ 302512 w 360"/>
                <a:gd name="T67" fmla="*/ 298892 h 360"/>
                <a:gd name="T68" fmla="*/ 191425 w 360"/>
                <a:gd name="T69" fmla="*/ 160866 h 360"/>
                <a:gd name="T70" fmla="*/ 191425 w 360"/>
                <a:gd name="T71" fmla="*/ 159873 h 360"/>
                <a:gd name="T72" fmla="*/ 191425 w 360"/>
                <a:gd name="T73" fmla="*/ 160866 h 3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0" h="360">
                  <a:moveTo>
                    <a:pt x="333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1"/>
                    <a:pt x="0" y="25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48"/>
                    <a:pt x="12" y="360"/>
                    <a:pt x="26" y="360"/>
                  </a:cubicBezTo>
                  <a:cubicBezTo>
                    <a:pt x="333" y="360"/>
                    <a:pt x="333" y="360"/>
                    <a:pt x="333" y="360"/>
                  </a:cubicBezTo>
                  <a:cubicBezTo>
                    <a:pt x="348" y="360"/>
                    <a:pt x="360" y="348"/>
                    <a:pt x="360" y="33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11"/>
                    <a:pt x="348" y="0"/>
                    <a:pt x="333" y="0"/>
                  </a:cubicBezTo>
                  <a:close/>
                  <a:moveTo>
                    <a:pt x="109" y="301"/>
                  </a:moveTo>
                  <a:cubicBezTo>
                    <a:pt x="54" y="301"/>
                    <a:pt x="54" y="301"/>
                    <a:pt x="54" y="301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109" y="138"/>
                    <a:pt x="109" y="138"/>
                    <a:pt x="109" y="138"/>
                  </a:cubicBezTo>
                  <a:lnTo>
                    <a:pt x="109" y="301"/>
                  </a:lnTo>
                  <a:close/>
                  <a:moveTo>
                    <a:pt x="82" y="116"/>
                  </a:moveTo>
                  <a:cubicBezTo>
                    <a:pt x="81" y="116"/>
                    <a:pt x="81" y="116"/>
                    <a:pt x="81" y="116"/>
                  </a:cubicBezTo>
                  <a:cubicBezTo>
                    <a:pt x="63" y="116"/>
                    <a:pt x="51" y="104"/>
                    <a:pt x="51" y="88"/>
                  </a:cubicBezTo>
                  <a:cubicBezTo>
                    <a:pt x="51" y="72"/>
                    <a:pt x="63" y="60"/>
                    <a:pt x="82" y="60"/>
                  </a:cubicBezTo>
                  <a:cubicBezTo>
                    <a:pt x="101" y="60"/>
                    <a:pt x="112" y="72"/>
                    <a:pt x="112" y="88"/>
                  </a:cubicBezTo>
                  <a:cubicBezTo>
                    <a:pt x="112" y="104"/>
                    <a:pt x="101" y="116"/>
                    <a:pt x="82" y="116"/>
                  </a:cubicBezTo>
                  <a:close/>
                  <a:moveTo>
                    <a:pt x="305" y="301"/>
                  </a:moveTo>
                  <a:cubicBezTo>
                    <a:pt x="251" y="301"/>
                    <a:pt x="251" y="301"/>
                    <a:pt x="251" y="301"/>
                  </a:cubicBezTo>
                  <a:cubicBezTo>
                    <a:pt x="251" y="214"/>
                    <a:pt x="251" y="214"/>
                    <a:pt x="251" y="214"/>
                  </a:cubicBezTo>
                  <a:cubicBezTo>
                    <a:pt x="251" y="192"/>
                    <a:pt x="243" y="177"/>
                    <a:pt x="223" y="177"/>
                  </a:cubicBezTo>
                  <a:cubicBezTo>
                    <a:pt x="208" y="177"/>
                    <a:pt x="199" y="187"/>
                    <a:pt x="195" y="197"/>
                  </a:cubicBezTo>
                  <a:cubicBezTo>
                    <a:pt x="194" y="200"/>
                    <a:pt x="193" y="205"/>
                    <a:pt x="193" y="210"/>
                  </a:cubicBezTo>
                  <a:cubicBezTo>
                    <a:pt x="193" y="301"/>
                    <a:pt x="193" y="301"/>
                    <a:pt x="193" y="301"/>
                  </a:cubicBezTo>
                  <a:cubicBezTo>
                    <a:pt x="139" y="301"/>
                    <a:pt x="139" y="301"/>
                    <a:pt x="139" y="301"/>
                  </a:cubicBezTo>
                  <a:cubicBezTo>
                    <a:pt x="139" y="301"/>
                    <a:pt x="140" y="154"/>
                    <a:pt x="139" y="138"/>
                  </a:cubicBezTo>
                  <a:cubicBezTo>
                    <a:pt x="193" y="138"/>
                    <a:pt x="193" y="138"/>
                    <a:pt x="193" y="138"/>
                  </a:cubicBezTo>
                  <a:cubicBezTo>
                    <a:pt x="193" y="161"/>
                    <a:pt x="193" y="161"/>
                    <a:pt x="193" y="161"/>
                  </a:cubicBezTo>
                  <a:cubicBezTo>
                    <a:pt x="201" y="150"/>
                    <a:pt x="213" y="135"/>
                    <a:pt x="242" y="135"/>
                  </a:cubicBezTo>
                  <a:cubicBezTo>
                    <a:pt x="278" y="135"/>
                    <a:pt x="305" y="158"/>
                    <a:pt x="305" y="208"/>
                  </a:cubicBezTo>
                  <a:lnTo>
                    <a:pt x="305" y="301"/>
                  </a:lnTo>
                  <a:close/>
                  <a:moveTo>
                    <a:pt x="193" y="162"/>
                  </a:moveTo>
                  <a:cubicBezTo>
                    <a:pt x="193" y="162"/>
                    <a:pt x="193" y="162"/>
                    <a:pt x="193" y="161"/>
                  </a:cubicBezTo>
                  <a:cubicBezTo>
                    <a:pt x="193" y="162"/>
                    <a:pt x="193" y="162"/>
                    <a:pt x="193" y="16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>
                <a:solidFill>
                  <a:srgbClr val="0583FF"/>
                </a:solidFill>
              </a:endParaRPr>
            </a:p>
          </p:txBody>
        </p:sp>
        <p:sp>
          <p:nvSpPr>
            <p:cNvPr id="12" name="Freeform 26">
              <a:extLst>
                <a:ext uri="{FF2B5EF4-FFF2-40B4-BE49-F238E27FC236}">
                  <a16:creationId xmlns:a16="http://schemas.microsoft.com/office/drawing/2014/main" id="{9A23FE2E-53C4-56B2-6074-F4265E21C7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9455" y="8932513"/>
              <a:ext cx="333658" cy="333658"/>
            </a:xfrm>
            <a:custGeom>
              <a:avLst/>
              <a:gdLst>
                <a:gd name="T0" fmla="*/ 283008 w 198"/>
                <a:gd name="T1" fmla="*/ 0 h 198"/>
                <a:gd name="T2" fmla="*/ 67214 w 198"/>
                <a:gd name="T3" fmla="*/ 0 h 198"/>
                <a:gd name="T4" fmla="*/ 0 w 198"/>
                <a:gd name="T5" fmla="*/ 67501 h 198"/>
                <a:gd name="T6" fmla="*/ 0 w 198"/>
                <a:gd name="T7" fmla="*/ 138556 h 198"/>
                <a:gd name="T8" fmla="*/ 0 w 198"/>
                <a:gd name="T9" fmla="*/ 282440 h 198"/>
                <a:gd name="T10" fmla="*/ 67214 w 198"/>
                <a:gd name="T11" fmla="*/ 351718 h 198"/>
                <a:gd name="T12" fmla="*/ 283008 w 198"/>
                <a:gd name="T13" fmla="*/ 351718 h 198"/>
                <a:gd name="T14" fmla="*/ 350222 w 198"/>
                <a:gd name="T15" fmla="*/ 282440 h 198"/>
                <a:gd name="T16" fmla="*/ 350222 w 198"/>
                <a:gd name="T17" fmla="*/ 138556 h 198"/>
                <a:gd name="T18" fmla="*/ 350222 w 198"/>
                <a:gd name="T19" fmla="*/ 67501 h 198"/>
                <a:gd name="T20" fmla="*/ 283008 w 198"/>
                <a:gd name="T21" fmla="*/ 0 h 198"/>
                <a:gd name="T22" fmla="*/ 302464 w 198"/>
                <a:gd name="T23" fmla="*/ 39080 h 198"/>
                <a:gd name="T24" fmla="*/ 309540 w 198"/>
                <a:gd name="T25" fmla="*/ 39080 h 198"/>
                <a:gd name="T26" fmla="*/ 309540 w 198"/>
                <a:gd name="T27" fmla="*/ 47962 h 198"/>
                <a:gd name="T28" fmla="*/ 309540 w 198"/>
                <a:gd name="T29" fmla="*/ 99476 h 198"/>
                <a:gd name="T30" fmla="*/ 251169 w 198"/>
                <a:gd name="T31" fmla="*/ 99476 h 198"/>
                <a:gd name="T32" fmla="*/ 251169 w 198"/>
                <a:gd name="T33" fmla="*/ 39080 h 198"/>
                <a:gd name="T34" fmla="*/ 302464 w 198"/>
                <a:gd name="T35" fmla="*/ 39080 h 198"/>
                <a:gd name="T36" fmla="*/ 125585 w 198"/>
                <a:gd name="T37" fmla="*/ 138556 h 198"/>
                <a:gd name="T38" fmla="*/ 175111 w 198"/>
                <a:gd name="T39" fmla="*/ 113687 h 198"/>
                <a:gd name="T40" fmla="*/ 224637 w 198"/>
                <a:gd name="T41" fmla="*/ 138556 h 198"/>
                <a:gd name="T42" fmla="*/ 237019 w 198"/>
                <a:gd name="T43" fmla="*/ 175859 h 198"/>
                <a:gd name="T44" fmla="*/ 175111 w 198"/>
                <a:gd name="T45" fmla="*/ 238031 h 198"/>
                <a:gd name="T46" fmla="*/ 113203 w 198"/>
                <a:gd name="T47" fmla="*/ 175859 h 198"/>
                <a:gd name="T48" fmla="*/ 125585 w 198"/>
                <a:gd name="T49" fmla="*/ 138556 h 198"/>
                <a:gd name="T50" fmla="*/ 316615 w 198"/>
                <a:gd name="T51" fmla="*/ 282440 h 198"/>
                <a:gd name="T52" fmla="*/ 283008 w 198"/>
                <a:gd name="T53" fmla="*/ 316191 h 198"/>
                <a:gd name="T54" fmla="*/ 67214 w 198"/>
                <a:gd name="T55" fmla="*/ 316191 h 198"/>
                <a:gd name="T56" fmla="*/ 33607 w 198"/>
                <a:gd name="T57" fmla="*/ 282440 h 198"/>
                <a:gd name="T58" fmla="*/ 33607 w 198"/>
                <a:gd name="T59" fmla="*/ 138556 h 198"/>
                <a:gd name="T60" fmla="*/ 86671 w 198"/>
                <a:gd name="T61" fmla="*/ 138556 h 198"/>
                <a:gd name="T62" fmla="*/ 79596 w 198"/>
                <a:gd name="T63" fmla="*/ 175859 h 198"/>
                <a:gd name="T64" fmla="*/ 175111 w 198"/>
                <a:gd name="T65" fmla="*/ 271782 h 198"/>
                <a:gd name="T66" fmla="*/ 270626 w 198"/>
                <a:gd name="T67" fmla="*/ 175859 h 198"/>
                <a:gd name="T68" fmla="*/ 263551 w 198"/>
                <a:gd name="T69" fmla="*/ 138556 h 198"/>
                <a:gd name="T70" fmla="*/ 316615 w 198"/>
                <a:gd name="T71" fmla="*/ 138556 h 198"/>
                <a:gd name="T72" fmla="*/ 316615 w 198"/>
                <a:gd name="T73" fmla="*/ 282440 h 19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98" h="198">
                  <a:moveTo>
                    <a:pt x="160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17" y="0"/>
                    <a:pt x="0" y="17"/>
                    <a:pt x="0" y="3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81"/>
                    <a:pt x="17" y="198"/>
                    <a:pt x="38" y="198"/>
                  </a:cubicBezTo>
                  <a:cubicBezTo>
                    <a:pt x="160" y="198"/>
                    <a:pt x="160" y="198"/>
                    <a:pt x="160" y="198"/>
                  </a:cubicBezTo>
                  <a:cubicBezTo>
                    <a:pt x="181" y="198"/>
                    <a:pt x="198" y="181"/>
                    <a:pt x="198" y="159"/>
                  </a:cubicBezTo>
                  <a:cubicBezTo>
                    <a:pt x="198" y="78"/>
                    <a:pt x="198" y="78"/>
                    <a:pt x="198" y="78"/>
                  </a:cubicBezTo>
                  <a:cubicBezTo>
                    <a:pt x="198" y="38"/>
                    <a:pt x="198" y="38"/>
                    <a:pt x="198" y="38"/>
                  </a:cubicBezTo>
                  <a:cubicBezTo>
                    <a:pt x="198" y="17"/>
                    <a:pt x="181" y="0"/>
                    <a:pt x="160" y="0"/>
                  </a:cubicBezTo>
                  <a:close/>
                  <a:moveTo>
                    <a:pt x="171" y="22"/>
                  </a:moveTo>
                  <a:cubicBezTo>
                    <a:pt x="175" y="22"/>
                    <a:pt x="175" y="22"/>
                    <a:pt x="175" y="22"/>
                  </a:cubicBezTo>
                  <a:cubicBezTo>
                    <a:pt x="175" y="27"/>
                    <a:pt x="175" y="27"/>
                    <a:pt x="175" y="27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42" y="56"/>
                    <a:pt x="142" y="56"/>
                    <a:pt x="142" y="56"/>
                  </a:cubicBezTo>
                  <a:cubicBezTo>
                    <a:pt x="142" y="22"/>
                    <a:pt x="142" y="22"/>
                    <a:pt x="142" y="22"/>
                  </a:cubicBezTo>
                  <a:lnTo>
                    <a:pt x="171" y="22"/>
                  </a:lnTo>
                  <a:close/>
                  <a:moveTo>
                    <a:pt x="71" y="78"/>
                  </a:moveTo>
                  <a:cubicBezTo>
                    <a:pt x="77" y="70"/>
                    <a:pt x="87" y="64"/>
                    <a:pt x="99" y="64"/>
                  </a:cubicBezTo>
                  <a:cubicBezTo>
                    <a:pt x="111" y="64"/>
                    <a:pt x="121" y="70"/>
                    <a:pt x="127" y="78"/>
                  </a:cubicBezTo>
                  <a:cubicBezTo>
                    <a:pt x="132" y="84"/>
                    <a:pt x="134" y="91"/>
                    <a:pt x="134" y="99"/>
                  </a:cubicBezTo>
                  <a:cubicBezTo>
                    <a:pt x="134" y="118"/>
                    <a:pt x="118" y="134"/>
                    <a:pt x="99" y="134"/>
                  </a:cubicBezTo>
                  <a:cubicBezTo>
                    <a:pt x="80" y="134"/>
                    <a:pt x="64" y="118"/>
                    <a:pt x="64" y="99"/>
                  </a:cubicBezTo>
                  <a:cubicBezTo>
                    <a:pt x="64" y="91"/>
                    <a:pt x="67" y="84"/>
                    <a:pt x="71" y="78"/>
                  </a:cubicBezTo>
                  <a:close/>
                  <a:moveTo>
                    <a:pt x="179" y="159"/>
                  </a:moveTo>
                  <a:cubicBezTo>
                    <a:pt x="179" y="170"/>
                    <a:pt x="170" y="178"/>
                    <a:pt x="160" y="178"/>
                  </a:cubicBezTo>
                  <a:cubicBezTo>
                    <a:pt x="38" y="178"/>
                    <a:pt x="38" y="178"/>
                    <a:pt x="38" y="178"/>
                  </a:cubicBezTo>
                  <a:cubicBezTo>
                    <a:pt x="28" y="178"/>
                    <a:pt x="19" y="170"/>
                    <a:pt x="19" y="159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6" y="85"/>
                    <a:pt x="45" y="91"/>
                    <a:pt x="45" y="99"/>
                  </a:cubicBezTo>
                  <a:cubicBezTo>
                    <a:pt x="45" y="129"/>
                    <a:pt x="69" y="153"/>
                    <a:pt x="99" y="153"/>
                  </a:cubicBezTo>
                  <a:cubicBezTo>
                    <a:pt x="129" y="153"/>
                    <a:pt x="153" y="129"/>
                    <a:pt x="153" y="99"/>
                  </a:cubicBezTo>
                  <a:cubicBezTo>
                    <a:pt x="153" y="91"/>
                    <a:pt x="152" y="85"/>
                    <a:pt x="149" y="78"/>
                  </a:cubicBezTo>
                  <a:cubicBezTo>
                    <a:pt x="179" y="78"/>
                    <a:pt x="179" y="78"/>
                    <a:pt x="179" y="78"/>
                  </a:cubicBezTo>
                  <a:lnTo>
                    <a:pt x="179" y="1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B3EC6BF-12FA-A32C-7266-33CCDFF4D5F1}"/>
              </a:ext>
            </a:extLst>
          </p:cNvPr>
          <p:cNvSpPr txBox="1"/>
          <p:nvPr/>
        </p:nvSpPr>
        <p:spPr>
          <a:xfrm>
            <a:off x="135473" y="460007"/>
            <a:ext cx="125939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73A1C1"/>
                </a:solidFill>
                <a:latin typeface="Sora" pitchFamily="2" charset="0"/>
                <a:cs typeface="Sora" pitchFamily="2" charset="0"/>
              </a:rPr>
              <a:t>SBOM Management and Vulnerabilities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894909E-BD49-50F6-F9C4-82C74C60829C}"/>
              </a:ext>
            </a:extLst>
          </p:cNvPr>
          <p:cNvGrpSpPr/>
          <p:nvPr/>
        </p:nvGrpSpPr>
        <p:grpSpPr>
          <a:xfrm rot="16200000">
            <a:off x="2393952" y="6908668"/>
            <a:ext cx="224168" cy="5012072"/>
            <a:chOff x="428112" y="-1"/>
            <a:chExt cx="224168" cy="5012072"/>
          </a:xfrm>
          <a:solidFill>
            <a:srgbClr val="73A1C1"/>
          </a:solidFill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7984CBE-7EAF-876D-EA50-85540C3EB06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479164" y="2022571"/>
              <a:ext cx="4045143" cy="0"/>
            </a:xfrm>
            <a:prstGeom prst="line">
              <a:avLst/>
            </a:prstGeom>
            <a:grpFill/>
            <a:ln w="38100">
              <a:solidFill>
                <a:srgbClr val="73A1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185C448-ED79-D5BB-D694-1EE841EEAF0D}"/>
                </a:ext>
              </a:extLst>
            </p:cNvPr>
            <p:cNvGrpSpPr/>
            <p:nvPr/>
          </p:nvGrpSpPr>
          <p:grpSpPr>
            <a:xfrm>
              <a:off x="428112" y="4330248"/>
              <a:ext cx="224168" cy="681823"/>
              <a:chOff x="17292444" y="4212612"/>
              <a:chExt cx="224168" cy="681823"/>
            </a:xfrm>
            <a:grpFill/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155BB793-F3FC-DBDC-7F99-C2F2274E5525}"/>
                  </a:ext>
                </a:extLst>
              </p:cNvPr>
              <p:cNvSpPr/>
              <p:nvPr/>
            </p:nvSpPr>
            <p:spPr>
              <a:xfrm rot="16200000">
                <a:off x="17292445" y="4212611"/>
                <a:ext cx="224166" cy="2241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4A58CC71-9BF9-B694-0EC5-BAD1E149005A}"/>
                  </a:ext>
                </a:extLst>
              </p:cNvPr>
              <p:cNvSpPr/>
              <p:nvPr/>
            </p:nvSpPr>
            <p:spPr>
              <a:xfrm rot="16200000">
                <a:off x="17292445" y="4670268"/>
                <a:ext cx="224166" cy="2241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" name="Imagen 1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FCD79B14-33D7-D10F-17A1-789D7A3CB3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0155" y="5390057"/>
            <a:ext cx="9111548" cy="4436936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AD1C0A0-9A8C-1BEE-271D-F3602C087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996" y="1485643"/>
            <a:ext cx="9371978" cy="487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2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F0EB5-614B-C525-4ECD-E800A4DF5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BDE4A24-245B-987E-81F4-2F027B1D26CA}"/>
              </a:ext>
            </a:extLst>
          </p:cNvPr>
          <p:cNvGrpSpPr/>
          <p:nvPr/>
        </p:nvGrpSpPr>
        <p:grpSpPr>
          <a:xfrm>
            <a:off x="16108578" y="9414704"/>
            <a:ext cx="1486696" cy="245146"/>
            <a:chOff x="4059455" y="8930827"/>
            <a:chExt cx="2033709" cy="335344"/>
          </a:xfrm>
          <a:solidFill>
            <a:schemeClr val="bg1"/>
          </a:solidFill>
        </p:grpSpPr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E246D50D-E615-9602-8C37-BF0AB24511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506" y="8930827"/>
              <a:ext cx="333658" cy="333658"/>
            </a:xfrm>
            <a:custGeom>
              <a:avLst/>
              <a:gdLst>
                <a:gd name="T0" fmla="*/ 343911 w 360"/>
                <a:gd name="T1" fmla="*/ 57385 h 360"/>
                <a:gd name="T2" fmla="*/ 286593 w 360"/>
                <a:gd name="T3" fmla="*/ 0 h 360"/>
                <a:gd name="T4" fmla="*/ 57319 w 360"/>
                <a:gd name="T5" fmla="*/ 0 h 360"/>
                <a:gd name="T6" fmla="*/ 0 w 360"/>
                <a:gd name="T7" fmla="*/ 57385 h 360"/>
                <a:gd name="T8" fmla="*/ 0 w 360"/>
                <a:gd name="T9" fmla="*/ 286927 h 360"/>
                <a:gd name="T10" fmla="*/ 57319 w 360"/>
                <a:gd name="T11" fmla="*/ 344312 h 360"/>
                <a:gd name="T12" fmla="*/ 171956 w 360"/>
                <a:gd name="T13" fmla="*/ 344312 h 360"/>
                <a:gd name="T14" fmla="*/ 171956 w 360"/>
                <a:gd name="T15" fmla="*/ 214239 h 360"/>
                <a:gd name="T16" fmla="*/ 129922 w 360"/>
                <a:gd name="T17" fmla="*/ 214239 h 360"/>
                <a:gd name="T18" fmla="*/ 129922 w 360"/>
                <a:gd name="T19" fmla="*/ 156853 h 360"/>
                <a:gd name="T20" fmla="*/ 171956 w 360"/>
                <a:gd name="T21" fmla="*/ 156853 h 360"/>
                <a:gd name="T22" fmla="*/ 171956 w 360"/>
                <a:gd name="T23" fmla="*/ 134856 h 360"/>
                <a:gd name="T24" fmla="*/ 236916 w 360"/>
                <a:gd name="T25" fmla="*/ 61211 h 360"/>
                <a:gd name="T26" fmla="*/ 282771 w 360"/>
                <a:gd name="T27" fmla="*/ 61211 h 360"/>
                <a:gd name="T28" fmla="*/ 282771 w 360"/>
                <a:gd name="T29" fmla="*/ 118596 h 360"/>
                <a:gd name="T30" fmla="*/ 236916 w 360"/>
                <a:gd name="T31" fmla="*/ 118596 h 360"/>
                <a:gd name="T32" fmla="*/ 225453 w 360"/>
                <a:gd name="T33" fmla="*/ 133899 h 360"/>
                <a:gd name="T34" fmla="*/ 225453 w 360"/>
                <a:gd name="T35" fmla="*/ 156853 h 360"/>
                <a:gd name="T36" fmla="*/ 282771 w 360"/>
                <a:gd name="T37" fmla="*/ 156853 h 360"/>
                <a:gd name="T38" fmla="*/ 282771 w 360"/>
                <a:gd name="T39" fmla="*/ 214239 h 360"/>
                <a:gd name="T40" fmla="*/ 225453 w 360"/>
                <a:gd name="T41" fmla="*/ 214239 h 360"/>
                <a:gd name="T42" fmla="*/ 225453 w 360"/>
                <a:gd name="T43" fmla="*/ 344312 h 360"/>
                <a:gd name="T44" fmla="*/ 286593 w 360"/>
                <a:gd name="T45" fmla="*/ 344312 h 360"/>
                <a:gd name="T46" fmla="*/ 343911 w 360"/>
                <a:gd name="T47" fmla="*/ 286927 h 360"/>
                <a:gd name="T48" fmla="*/ 343911 w 360"/>
                <a:gd name="T49" fmla="*/ 57385 h 36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0" h="360">
                  <a:moveTo>
                    <a:pt x="360" y="60"/>
                  </a:moveTo>
                  <a:cubicBezTo>
                    <a:pt x="360" y="29"/>
                    <a:pt x="332" y="0"/>
                    <a:pt x="30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28" y="0"/>
                    <a:pt x="0" y="29"/>
                    <a:pt x="0" y="60"/>
                  </a:cubicBezTo>
                  <a:cubicBezTo>
                    <a:pt x="0" y="300"/>
                    <a:pt x="0" y="300"/>
                    <a:pt x="0" y="300"/>
                  </a:cubicBezTo>
                  <a:cubicBezTo>
                    <a:pt x="0" y="332"/>
                    <a:pt x="28" y="360"/>
                    <a:pt x="60" y="360"/>
                  </a:cubicBezTo>
                  <a:cubicBezTo>
                    <a:pt x="180" y="360"/>
                    <a:pt x="180" y="360"/>
                    <a:pt x="180" y="360"/>
                  </a:cubicBezTo>
                  <a:cubicBezTo>
                    <a:pt x="180" y="224"/>
                    <a:pt x="180" y="224"/>
                    <a:pt x="180" y="224"/>
                  </a:cubicBezTo>
                  <a:cubicBezTo>
                    <a:pt x="136" y="224"/>
                    <a:pt x="136" y="224"/>
                    <a:pt x="136" y="224"/>
                  </a:cubicBezTo>
                  <a:cubicBezTo>
                    <a:pt x="136" y="164"/>
                    <a:pt x="136" y="164"/>
                    <a:pt x="136" y="164"/>
                  </a:cubicBezTo>
                  <a:cubicBezTo>
                    <a:pt x="180" y="164"/>
                    <a:pt x="180" y="164"/>
                    <a:pt x="180" y="164"/>
                  </a:cubicBezTo>
                  <a:cubicBezTo>
                    <a:pt x="180" y="141"/>
                    <a:pt x="180" y="141"/>
                    <a:pt x="180" y="141"/>
                  </a:cubicBezTo>
                  <a:cubicBezTo>
                    <a:pt x="180" y="100"/>
                    <a:pt x="210" y="64"/>
                    <a:pt x="248" y="64"/>
                  </a:cubicBezTo>
                  <a:cubicBezTo>
                    <a:pt x="296" y="64"/>
                    <a:pt x="296" y="64"/>
                    <a:pt x="296" y="64"/>
                  </a:cubicBezTo>
                  <a:cubicBezTo>
                    <a:pt x="296" y="124"/>
                    <a:pt x="296" y="124"/>
                    <a:pt x="296" y="124"/>
                  </a:cubicBezTo>
                  <a:cubicBezTo>
                    <a:pt x="248" y="124"/>
                    <a:pt x="248" y="124"/>
                    <a:pt x="248" y="124"/>
                  </a:cubicBezTo>
                  <a:cubicBezTo>
                    <a:pt x="242" y="124"/>
                    <a:pt x="236" y="131"/>
                    <a:pt x="236" y="140"/>
                  </a:cubicBezTo>
                  <a:cubicBezTo>
                    <a:pt x="236" y="164"/>
                    <a:pt x="236" y="164"/>
                    <a:pt x="236" y="164"/>
                  </a:cubicBezTo>
                  <a:cubicBezTo>
                    <a:pt x="296" y="164"/>
                    <a:pt x="296" y="164"/>
                    <a:pt x="296" y="164"/>
                  </a:cubicBezTo>
                  <a:cubicBezTo>
                    <a:pt x="296" y="224"/>
                    <a:pt x="296" y="224"/>
                    <a:pt x="296" y="224"/>
                  </a:cubicBezTo>
                  <a:cubicBezTo>
                    <a:pt x="236" y="224"/>
                    <a:pt x="236" y="224"/>
                    <a:pt x="236" y="224"/>
                  </a:cubicBezTo>
                  <a:cubicBezTo>
                    <a:pt x="236" y="360"/>
                    <a:pt x="236" y="360"/>
                    <a:pt x="236" y="360"/>
                  </a:cubicBezTo>
                  <a:cubicBezTo>
                    <a:pt x="300" y="360"/>
                    <a:pt x="300" y="360"/>
                    <a:pt x="300" y="360"/>
                  </a:cubicBezTo>
                  <a:cubicBezTo>
                    <a:pt x="332" y="360"/>
                    <a:pt x="360" y="332"/>
                    <a:pt x="360" y="300"/>
                  </a:cubicBezTo>
                  <a:lnTo>
                    <a:pt x="360" y="6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>
                <a:solidFill>
                  <a:srgbClr val="0583FF"/>
                </a:solidFill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FC3C4B2B-55E6-FD43-3274-DC2F6E556F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94429" y="8930827"/>
              <a:ext cx="333658" cy="333658"/>
            </a:xfrm>
            <a:custGeom>
              <a:avLst/>
              <a:gdLst>
                <a:gd name="T0" fmla="*/ 330283 w 360"/>
                <a:gd name="T1" fmla="*/ 0 h 360"/>
                <a:gd name="T2" fmla="*/ 25788 w 360"/>
                <a:gd name="T3" fmla="*/ 0 h 360"/>
                <a:gd name="T4" fmla="*/ 0 w 360"/>
                <a:gd name="T5" fmla="*/ 24825 h 360"/>
                <a:gd name="T6" fmla="*/ 0 w 360"/>
                <a:gd name="T7" fmla="*/ 331661 h 360"/>
                <a:gd name="T8" fmla="*/ 25788 w 360"/>
                <a:gd name="T9" fmla="*/ 357479 h 360"/>
                <a:gd name="T10" fmla="*/ 330283 w 360"/>
                <a:gd name="T11" fmla="*/ 357479 h 360"/>
                <a:gd name="T12" fmla="*/ 357063 w 360"/>
                <a:gd name="T13" fmla="*/ 331661 h 360"/>
                <a:gd name="T14" fmla="*/ 357063 w 360"/>
                <a:gd name="T15" fmla="*/ 24825 h 360"/>
                <a:gd name="T16" fmla="*/ 330283 w 360"/>
                <a:gd name="T17" fmla="*/ 0 h 360"/>
                <a:gd name="T18" fmla="*/ 108111 w 360"/>
                <a:gd name="T19" fmla="*/ 298892 h 360"/>
                <a:gd name="T20" fmla="*/ 53559 w 360"/>
                <a:gd name="T21" fmla="*/ 298892 h 360"/>
                <a:gd name="T22" fmla="*/ 53559 w 360"/>
                <a:gd name="T23" fmla="*/ 137034 h 360"/>
                <a:gd name="T24" fmla="*/ 108111 w 360"/>
                <a:gd name="T25" fmla="*/ 137034 h 360"/>
                <a:gd name="T26" fmla="*/ 108111 w 360"/>
                <a:gd name="T27" fmla="*/ 298892 h 360"/>
                <a:gd name="T28" fmla="*/ 81331 w 360"/>
                <a:gd name="T29" fmla="*/ 115188 h 360"/>
                <a:gd name="T30" fmla="*/ 80339 w 360"/>
                <a:gd name="T31" fmla="*/ 115188 h 360"/>
                <a:gd name="T32" fmla="*/ 50584 w 360"/>
                <a:gd name="T33" fmla="*/ 87384 h 360"/>
                <a:gd name="T34" fmla="*/ 81331 w 360"/>
                <a:gd name="T35" fmla="*/ 59580 h 360"/>
                <a:gd name="T36" fmla="*/ 111086 w 360"/>
                <a:gd name="T37" fmla="*/ 87384 h 360"/>
                <a:gd name="T38" fmla="*/ 81331 w 360"/>
                <a:gd name="T39" fmla="*/ 115188 h 360"/>
                <a:gd name="T40" fmla="*/ 302512 w 360"/>
                <a:gd name="T41" fmla="*/ 298892 h 360"/>
                <a:gd name="T42" fmla="*/ 248952 w 360"/>
                <a:gd name="T43" fmla="*/ 298892 h 360"/>
                <a:gd name="T44" fmla="*/ 248952 w 360"/>
                <a:gd name="T45" fmla="*/ 212501 h 360"/>
                <a:gd name="T46" fmla="*/ 221181 w 360"/>
                <a:gd name="T47" fmla="*/ 175761 h 360"/>
                <a:gd name="T48" fmla="*/ 193409 w 360"/>
                <a:gd name="T49" fmla="*/ 195620 h 360"/>
                <a:gd name="T50" fmla="*/ 191425 w 360"/>
                <a:gd name="T51" fmla="*/ 208529 h 360"/>
                <a:gd name="T52" fmla="*/ 191425 w 360"/>
                <a:gd name="T53" fmla="*/ 298892 h 360"/>
                <a:gd name="T54" fmla="*/ 137866 w 360"/>
                <a:gd name="T55" fmla="*/ 298892 h 360"/>
                <a:gd name="T56" fmla="*/ 137866 w 360"/>
                <a:gd name="T57" fmla="*/ 137034 h 360"/>
                <a:gd name="T58" fmla="*/ 191425 w 360"/>
                <a:gd name="T59" fmla="*/ 137034 h 360"/>
                <a:gd name="T60" fmla="*/ 191425 w 360"/>
                <a:gd name="T61" fmla="*/ 159873 h 360"/>
                <a:gd name="T62" fmla="*/ 240026 w 360"/>
                <a:gd name="T63" fmla="*/ 134055 h 360"/>
                <a:gd name="T64" fmla="*/ 302512 w 360"/>
                <a:gd name="T65" fmla="*/ 206543 h 360"/>
                <a:gd name="T66" fmla="*/ 302512 w 360"/>
                <a:gd name="T67" fmla="*/ 298892 h 360"/>
                <a:gd name="T68" fmla="*/ 191425 w 360"/>
                <a:gd name="T69" fmla="*/ 160866 h 360"/>
                <a:gd name="T70" fmla="*/ 191425 w 360"/>
                <a:gd name="T71" fmla="*/ 159873 h 360"/>
                <a:gd name="T72" fmla="*/ 191425 w 360"/>
                <a:gd name="T73" fmla="*/ 160866 h 3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0" h="360">
                  <a:moveTo>
                    <a:pt x="333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1"/>
                    <a:pt x="0" y="25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48"/>
                    <a:pt x="12" y="360"/>
                    <a:pt x="26" y="360"/>
                  </a:cubicBezTo>
                  <a:cubicBezTo>
                    <a:pt x="333" y="360"/>
                    <a:pt x="333" y="360"/>
                    <a:pt x="333" y="360"/>
                  </a:cubicBezTo>
                  <a:cubicBezTo>
                    <a:pt x="348" y="360"/>
                    <a:pt x="360" y="348"/>
                    <a:pt x="360" y="33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11"/>
                    <a:pt x="348" y="0"/>
                    <a:pt x="333" y="0"/>
                  </a:cubicBezTo>
                  <a:close/>
                  <a:moveTo>
                    <a:pt x="109" y="301"/>
                  </a:moveTo>
                  <a:cubicBezTo>
                    <a:pt x="54" y="301"/>
                    <a:pt x="54" y="301"/>
                    <a:pt x="54" y="301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109" y="138"/>
                    <a:pt x="109" y="138"/>
                    <a:pt x="109" y="138"/>
                  </a:cubicBezTo>
                  <a:lnTo>
                    <a:pt x="109" y="301"/>
                  </a:lnTo>
                  <a:close/>
                  <a:moveTo>
                    <a:pt x="82" y="116"/>
                  </a:moveTo>
                  <a:cubicBezTo>
                    <a:pt x="81" y="116"/>
                    <a:pt x="81" y="116"/>
                    <a:pt x="81" y="116"/>
                  </a:cubicBezTo>
                  <a:cubicBezTo>
                    <a:pt x="63" y="116"/>
                    <a:pt x="51" y="104"/>
                    <a:pt x="51" y="88"/>
                  </a:cubicBezTo>
                  <a:cubicBezTo>
                    <a:pt x="51" y="72"/>
                    <a:pt x="63" y="60"/>
                    <a:pt x="82" y="60"/>
                  </a:cubicBezTo>
                  <a:cubicBezTo>
                    <a:pt x="101" y="60"/>
                    <a:pt x="112" y="72"/>
                    <a:pt x="112" y="88"/>
                  </a:cubicBezTo>
                  <a:cubicBezTo>
                    <a:pt x="112" y="104"/>
                    <a:pt x="101" y="116"/>
                    <a:pt x="82" y="116"/>
                  </a:cubicBezTo>
                  <a:close/>
                  <a:moveTo>
                    <a:pt x="305" y="301"/>
                  </a:moveTo>
                  <a:cubicBezTo>
                    <a:pt x="251" y="301"/>
                    <a:pt x="251" y="301"/>
                    <a:pt x="251" y="301"/>
                  </a:cubicBezTo>
                  <a:cubicBezTo>
                    <a:pt x="251" y="214"/>
                    <a:pt x="251" y="214"/>
                    <a:pt x="251" y="214"/>
                  </a:cubicBezTo>
                  <a:cubicBezTo>
                    <a:pt x="251" y="192"/>
                    <a:pt x="243" y="177"/>
                    <a:pt x="223" y="177"/>
                  </a:cubicBezTo>
                  <a:cubicBezTo>
                    <a:pt x="208" y="177"/>
                    <a:pt x="199" y="187"/>
                    <a:pt x="195" y="197"/>
                  </a:cubicBezTo>
                  <a:cubicBezTo>
                    <a:pt x="194" y="200"/>
                    <a:pt x="193" y="205"/>
                    <a:pt x="193" y="210"/>
                  </a:cubicBezTo>
                  <a:cubicBezTo>
                    <a:pt x="193" y="301"/>
                    <a:pt x="193" y="301"/>
                    <a:pt x="193" y="301"/>
                  </a:cubicBezTo>
                  <a:cubicBezTo>
                    <a:pt x="139" y="301"/>
                    <a:pt x="139" y="301"/>
                    <a:pt x="139" y="301"/>
                  </a:cubicBezTo>
                  <a:cubicBezTo>
                    <a:pt x="139" y="301"/>
                    <a:pt x="140" y="154"/>
                    <a:pt x="139" y="138"/>
                  </a:cubicBezTo>
                  <a:cubicBezTo>
                    <a:pt x="193" y="138"/>
                    <a:pt x="193" y="138"/>
                    <a:pt x="193" y="138"/>
                  </a:cubicBezTo>
                  <a:cubicBezTo>
                    <a:pt x="193" y="161"/>
                    <a:pt x="193" y="161"/>
                    <a:pt x="193" y="161"/>
                  </a:cubicBezTo>
                  <a:cubicBezTo>
                    <a:pt x="201" y="150"/>
                    <a:pt x="213" y="135"/>
                    <a:pt x="242" y="135"/>
                  </a:cubicBezTo>
                  <a:cubicBezTo>
                    <a:pt x="278" y="135"/>
                    <a:pt x="305" y="158"/>
                    <a:pt x="305" y="208"/>
                  </a:cubicBezTo>
                  <a:lnTo>
                    <a:pt x="305" y="301"/>
                  </a:lnTo>
                  <a:close/>
                  <a:moveTo>
                    <a:pt x="193" y="162"/>
                  </a:moveTo>
                  <a:cubicBezTo>
                    <a:pt x="193" y="162"/>
                    <a:pt x="193" y="162"/>
                    <a:pt x="193" y="161"/>
                  </a:cubicBezTo>
                  <a:cubicBezTo>
                    <a:pt x="193" y="162"/>
                    <a:pt x="193" y="162"/>
                    <a:pt x="193" y="16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>
                <a:solidFill>
                  <a:srgbClr val="0583FF"/>
                </a:solidFill>
              </a:endParaRPr>
            </a:p>
          </p:txBody>
        </p:sp>
        <p:sp>
          <p:nvSpPr>
            <p:cNvPr id="12" name="Freeform 26">
              <a:extLst>
                <a:ext uri="{FF2B5EF4-FFF2-40B4-BE49-F238E27FC236}">
                  <a16:creationId xmlns:a16="http://schemas.microsoft.com/office/drawing/2014/main" id="{42AF73F8-3999-203E-5145-8D1FD8DCA2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9455" y="8932513"/>
              <a:ext cx="333658" cy="333658"/>
            </a:xfrm>
            <a:custGeom>
              <a:avLst/>
              <a:gdLst>
                <a:gd name="T0" fmla="*/ 283008 w 198"/>
                <a:gd name="T1" fmla="*/ 0 h 198"/>
                <a:gd name="T2" fmla="*/ 67214 w 198"/>
                <a:gd name="T3" fmla="*/ 0 h 198"/>
                <a:gd name="T4" fmla="*/ 0 w 198"/>
                <a:gd name="T5" fmla="*/ 67501 h 198"/>
                <a:gd name="T6" fmla="*/ 0 w 198"/>
                <a:gd name="T7" fmla="*/ 138556 h 198"/>
                <a:gd name="T8" fmla="*/ 0 w 198"/>
                <a:gd name="T9" fmla="*/ 282440 h 198"/>
                <a:gd name="T10" fmla="*/ 67214 w 198"/>
                <a:gd name="T11" fmla="*/ 351718 h 198"/>
                <a:gd name="T12" fmla="*/ 283008 w 198"/>
                <a:gd name="T13" fmla="*/ 351718 h 198"/>
                <a:gd name="T14" fmla="*/ 350222 w 198"/>
                <a:gd name="T15" fmla="*/ 282440 h 198"/>
                <a:gd name="T16" fmla="*/ 350222 w 198"/>
                <a:gd name="T17" fmla="*/ 138556 h 198"/>
                <a:gd name="T18" fmla="*/ 350222 w 198"/>
                <a:gd name="T19" fmla="*/ 67501 h 198"/>
                <a:gd name="T20" fmla="*/ 283008 w 198"/>
                <a:gd name="T21" fmla="*/ 0 h 198"/>
                <a:gd name="T22" fmla="*/ 302464 w 198"/>
                <a:gd name="T23" fmla="*/ 39080 h 198"/>
                <a:gd name="T24" fmla="*/ 309540 w 198"/>
                <a:gd name="T25" fmla="*/ 39080 h 198"/>
                <a:gd name="T26" fmla="*/ 309540 w 198"/>
                <a:gd name="T27" fmla="*/ 47962 h 198"/>
                <a:gd name="T28" fmla="*/ 309540 w 198"/>
                <a:gd name="T29" fmla="*/ 99476 h 198"/>
                <a:gd name="T30" fmla="*/ 251169 w 198"/>
                <a:gd name="T31" fmla="*/ 99476 h 198"/>
                <a:gd name="T32" fmla="*/ 251169 w 198"/>
                <a:gd name="T33" fmla="*/ 39080 h 198"/>
                <a:gd name="T34" fmla="*/ 302464 w 198"/>
                <a:gd name="T35" fmla="*/ 39080 h 198"/>
                <a:gd name="T36" fmla="*/ 125585 w 198"/>
                <a:gd name="T37" fmla="*/ 138556 h 198"/>
                <a:gd name="T38" fmla="*/ 175111 w 198"/>
                <a:gd name="T39" fmla="*/ 113687 h 198"/>
                <a:gd name="T40" fmla="*/ 224637 w 198"/>
                <a:gd name="T41" fmla="*/ 138556 h 198"/>
                <a:gd name="T42" fmla="*/ 237019 w 198"/>
                <a:gd name="T43" fmla="*/ 175859 h 198"/>
                <a:gd name="T44" fmla="*/ 175111 w 198"/>
                <a:gd name="T45" fmla="*/ 238031 h 198"/>
                <a:gd name="T46" fmla="*/ 113203 w 198"/>
                <a:gd name="T47" fmla="*/ 175859 h 198"/>
                <a:gd name="T48" fmla="*/ 125585 w 198"/>
                <a:gd name="T49" fmla="*/ 138556 h 198"/>
                <a:gd name="T50" fmla="*/ 316615 w 198"/>
                <a:gd name="T51" fmla="*/ 282440 h 198"/>
                <a:gd name="T52" fmla="*/ 283008 w 198"/>
                <a:gd name="T53" fmla="*/ 316191 h 198"/>
                <a:gd name="T54" fmla="*/ 67214 w 198"/>
                <a:gd name="T55" fmla="*/ 316191 h 198"/>
                <a:gd name="T56" fmla="*/ 33607 w 198"/>
                <a:gd name="T57" fmla="*/ 282440 h 198"/>
                <a:gd name="T58" fmla="*/ 33607 w 198"/>
                <a:gd name="T59" fmla="*/ 138556 h 198"/>
                <a:gd name="T60" fmla="*/ 86671 w 198"/>
                <a:gd name="T61" fmla="*/ 138556 h 198"/>
                <a:gd name="T62" fmla="*/ 79596 w 198"/>
                <a:gd name="T63" fmla="*/ 175859 h 198"/>
                <a:gd name="T64" fmla="*/ 175111 w 198"/>
                <a:gd name="T65" fmla="*/ 271782 h 198"/>
                <a:gd name="T66" fmla="*/ 270626 w 198"/>
                <a:gd name="T67" fmla="*/ 175859 h 198"/>
                <a:gd name="T68" fmla="*/ 263551 w 198"/>
                <a:gd name="T69" fmla="*/ 138556 h 198"/>
                <a:gd name="T70" fmla="*/ 316615 w 198"/>
                <a:gd name="T71" fmla="*/ 138556 h 198"/>
                <a:gd name="T72" fmla="*/ 316615 w 198"/>
                <a:gd name="T73" fmla="*/ 282440 h 19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98" h="198">
                  <a:moveTo>
                    <a:pt x="160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17" y="0"/>
                    <a:pt x="0" y="17"/>
                    <a:pt x="0" y="3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81"/>
                    <a:pt x="17" y="198"/>
                    <a:pt x="38" y="198"/>
                  </a:cubicBezTo>
                  <a:cubicBezTo>
                    <a:pt x="160" y="198"/>
                    <a:pt x="160" y="198"/>
                    <a:pt x="160" y="198"/>
                  </a:cubicBezTo>
                  <a:cubicBezTo>
                    <a:pt x="181" y="198"/>
                    <a:pt x="198" y="181"/>
                    <a:pt x="198" y="159"/>
                  </a:cubicBezTo>
                  <a:cubicBezTo>
                    <a:pt x="198" y="78"/>
                    <a:pt x="198" y="78"/>
                    <a:pt x="198" y="78"/>
                  </a:cubicBezTo>
                  <a:cubicBezTo>
                    <a:pt x="198" y="38"/>
                    <a:pt x="198" y="38"/>
                    <a:pt x="198" y="38"/>
                  </a:cubicBezTo>
                  <a:cubicBezTo>
                    <a:pt x="198" y="17"/>
                    <a:pt x="181" y="0"/>
                    <a:pt x="160" y="0"/>
                  </a:cubicBezTo>
                  <a:close/>
                  <a:moveTo>
                    <a:pt x="171" y="22"/>
                  </a:moveTo>
                  <a:cubicBezTo>
                    <a:pt x="175" y="22"/>
                    <a:pt x="175" y="22"/>
                    <a:pt x="175" y="22"/>
                  </a:cubicBezTo>
                  <a:cubicBezTo>
                    <a:pt x="175" y="27"/>
                    <a:pt x="175" y="27"/>
                    <a:pt x="175" y="27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42" y="56"/>
                    <a:pt x="142" y="56"/>
                    <a:pt x="142" y="56"/>
                  </a:cubicBezTo>
                  <a:cubicBezTo>
                    <a:pt x="142" y="22"/>
                    <a:pt x="142" y="22"/>
                    <a:pt x="142" y="22"/>
                  </a:cubicBezTo>
                  <a:lnTo>
                    <a:pt x="171" y="22"/>
                  </a:lnTo>
                  <a:close/>
                  <a:moveTo>
                    <a:pt x="71" y="78"/>
                  </a:moveTo>
                  <a:cubicBezTo>
                    <a:pt x="77" y="70"/>
                    <a:pt x="87" y="64"/>
                    <a:pt x="99" y="64"/>
                  </a:cubicBezTo>
                  <a:cubicBezTo>
                    <a:pt x="111" y="64"/>
                    <a:pt x="121" y="70"/>
                    <a:pt x="127" y="78"/>
                  </a:cubicBezTo>
                  <a:cubicBezTo>
                    <a:pt x="132" y="84"/>
                    <a:pt x="134" y="91"/>
                    <a:pt x="134" y="99"/>
                  </a:cubicBezTo>
                  <a:cubicBezTo>
                    <a:pt x="134" y="118"/>
                    <a:pt x="118" y="134"/>
                    <a:pt x="99" y="134"/>
                  </a:cubicBezTo>
                  <a:cubicBezTo>
                    <a:pt x="80" y="134"/>
                    <a:pt x="64" y="118"/>
                    <a:pt x="64" y="99"/>
                  </a:cubicBezTo>
                  <a:cubicBezTo>
                    <a:pt x="64" y="91"/>
                    <a:pt x="67" y="84"/>
                    <a:pt x="71" y="78"/>
                  </a:cubicBezTo>
                  <a:close/>
                  <a:moveTo>
                    <a:pt x="179" y="159"/>
                  </a:moveTo>
                  <a:cubicBezTo>
                    <a:pt x="179" y="170"/>
                    <a:pt x="170" y="178"/>
                    <a:pt x="160" y="178"/>
                  </a:cubicBezTo>
                  <a:cubicBezTo>
                    <a:pt x="38" y="178"/>
                    <a:pt x="38" y="178"/>
                    <a:pt x="38" y="178"/>
                  </a:cubicBezTo>
                  <a:cubicBezTo>
                    <a:pt x="28" y="178"/>
                    <a:pt x="19" y="170"/>
                    <a:pt x="19" y="159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6" y="85"/>
                    <a:pt x="45" y="91"/>
                    <a:pt x="45" y="99"/>
                  </a:cubicBezTo>
                  <a:cubicBezTo>
                    <a:pt x="45" y="129"/>
                    <a:pt x="69" y="153"/>
                    <a:pt x="99" y="153"/>
                  </a:cubicBezTo>
                  <a:cubicBezTo>
                    <a:pt x="129" y="153"/>
                    <a:pt x="153" y="129"/>
                    <a:pt x="153" y="99"/>
                  </a:cubicBezTo>
                  <a:cubicBezTo>
                    <a:pt x="153" y="91"/>
                    <a:pt x="152" y="85"/>
                    <a:pt x="149" y="78"/>
                  </a:cubicBezTo>
                  <a:cubicBezTo>
                    <a:pt x="179" y="78"/>
                    <a:pt x="179" y="78"/>
                    <a:pt x="179" y="78"/>
                  </a:cubicBezTo>
                  <a:lnTo>
                    <a:pt x="179" y="1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D44828A-2C5B-778A-3D3A-FDE7507B075E}"/>
              </a:ext>
            </a:extLst>
          </p:cNvPr>
          <p:cNvSpPr txBox="1"/>
          <p:nvPr/>
        </p:nvSpPr>
        <p:spPr>
          <a:xfrm>
            <a:off x="135473" y="460007"/>
            <a:ext cx="125939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73A1C1"/>
                </a:solidFill>
                <a:latin typeface="Sora" pitchFamily="2" charset="0"/>
                <a:cs typeface="Sora" pitchFamily="2" charset="0"/>
              </a:rPr>
              <a:t>Evidences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EE2175A-8DF8-32A1-60FD-2073C4D7C9BF}"/>
              </a:ext>
            </a:extLst>
          </p:cNvPr>
          <p:cNvGrpSpPr/>
          <p:nvPr/>
        </p:nvGrpSpPr>
        <p:grpSpPr>
          <a:xfrm rot="16200000">
            <a:off x="2393952" y="6908668"/>
            <a:ext cx="224168" cy="5012072"/>
            <a:chOff x="428112" y="-1"/>
            <a:chExt cx="224168" cy="5012072"/>
          </a:xfrm>
          <a:solidFill>
            <a:srgbClr val="73A1C1"/>
          </a:solidFill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5C9521-F129-5AFB-1C81-C32743CE4F5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479164" y="2022571"/>
              <a:ext cx="4045143" cy="0"/>
            </a:xfrm>
            <a:prstGeom prst="line">
              <a:avLst/>
            </a:prstGeom>
            <a:grpFill/>
            <a:ln w="38100">
              <a:solidFill>
                <a:srgbClr val="73A1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3CF59D5-6A53-3C81-28D3-39D9A588EEAC}"/>
                </a:ext>
              </a:extLst>
            </p:cNvPr>
            <p:cNvGrpSpPr/>
            <p:nvPr/>
          </p:nvGrpSpPr>
          <p:grpSpPr>
            <a:xfrm>
              <a:off x="428112" y="4330248"/>
              <a:ext cx="224168" cy="681823"/>
              <a:chOff x="17292444" y="4212612"/>
              <a:chExt cx="224168" cy="681823"/>
            </a:xfrm>
            <a:grpFill/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4331A2C5-6155-D0FB-A548-23FC11C1955D}"/>
                  </a:ext>
                </a:extLst>
              </p:cNvPr>
              <p:cNvSpPr/>
              <p:nvPr/>
            </p:nvSpPr>
            <p:spPr>
              <a:xfrm rot="16200000">
                <a:off x="17292445" y="4212611"/>
                <a:ext cx="224166" cy="2241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9A859ACA-9A14-44D2-3907-14F497FC41C5}"/>
                  </a:ext>
                </a:extLst>
              </p:cNvPr>
              <p:cNvSpPr/>
              <p:nvPr/>
            </p:nvSpPr>
            <p:spPr>
              <a:xfrm rot="16200000">
                <a:off x="17292445" y="4670268"/>
                <a:ext cx="224166" cy="2241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730A679-4199-6A5E-FF8C-C88689B4C7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883051" y="1294266"/>
            <a:ext cx="10225106" cy="53233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3640F3-DE44-B868-8578-35EA435D87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3209026" y="2294637"/>
            <a:ext cx="12600893" cy="65602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487A3A-C325-F31F-196D-75ABF9A3625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3848" y="4614196"/>
            <a:ext cx="8585357" cy="504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3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BB9FC-C27F-8F39-D158-E21EDFC92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FC5DF6-47CC-FA6E-E619-10FDC310D852}"/>
              </a:ext>
            </a:extLst>
          </p:cNvPr>
          <p:cNvGrpSpPr/>
          <p:nvPr/>
        </p:nvGrpSpPr>
        <p:grpSpPr>
          <a:xfrm>
            <a:off x="16108578" y="9414704"/>
            <a:ext cx="1486696" cy="245146"/>
            <a:chOff x="4059455" y="8930827"/>
            <a:chExt cx="2033709" cy="335344"/>
          </a:xfrm>
          <a:solidFill>
            <a:schemeClr val="bg1"/>
          </a:solidFill>
        </p:grpSpPr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5000BB59-25BB-AB32-8C29-BC761341D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506" y="8930827"/>
              <a:ext cx="333658" cy="333658"/>
            </a:xfrm>
            <a:custGeom>
              <a:avLst/>
              <a:gdLst>
                <a:gd name="T0" fmla="*/ 343911 w 360"/>
                <a:gd name="T1" fmla="*/ 57385 h 360"/>
                <a:gd name="T2" fmla="*/ 286593 w 360"/>
                <a:gd name="T3" fmla="*/ 0 h 360"/>
                <a:gd name="T4" fmla="*/ 57319 w 360"/>
                <a:gd name="T5" fmla="*/ 0 h 360"/>
                <a:gd name="T6" fmla="*/ 0 w 360"/>
                <a:gd name="T7" fmla="*/ 57385 h 360"/>
                <a:gd name="T8" fmla="*/ 0 w 360"/>
                <a:gd name="T9" fmla="*/ 286927 h 360"/>
                <a:gd name="T10" fmla="*/ 57319 w 360"/>
                <a:gd name="T11" fmla="*/ 344312 h 360"/>
                <a:gd name="T12" fmla="*/ 171956 w 360"/>
                <a:gd name="T13" fmla="*/ 344312 h 360"/>
                <a:gd name="T14" fmla="*/ 171956 w 360"/>
                <a:gd name="T15" fmla="*/ 214239 h 360"/>
                <a:gd name="T16" fmla="*/ 129922 w 360"/>
                <a:gd name="T17" fmla="*/ 214239 h 360"/>
                <a:gd name="T18" fmla="*/ 129922 w 360"/>
                <a:gd name="T19" fmla="*/ 156853 h 360"/>
                <a:gd name="T20" fmla="*/ 171956 w 360"/>
                <a:gd name="T21" fmla="*/ 156853 h 360"/>
                <a:gd name="T22" fmla="*/ 171956 w 360"/>
                <a:gd name="T23" fmla="*/ 134856 h 360"/>
                <a:gd name="T24" fmla="*/ 236916 w 360"/>
                <a:gd name="T25" fmla="*/ 61211 h 360"/>
                <a:gd name="T26" fmla="*/ 282771 w 360"/>
                <a:gd name="T27" fmla="*/ 61211 h 360"/>
                <a:gd name="T28" fmla="*/ 282771 w 360"/>
                <a:gd name="T29" fmla="*/ 118596 h 360"/>
                <a:gd name="T30" fmla="*/ 236916 w 360"/>
                <a:gd name="T31" fmla="*/ 118596 h 360"/>
                <a:gd name="T32" fmla="*/ 225453 w 360"/>
                <a:gd name="T33" fmla="*/ 133899 h 360"/>
                <a:gd name="T34" fmla="*/ 225453 w 360"/>
                <a:gd name="T35" fmla="*/ 156853 h 360"/>
                <a:gd name="T36" fmla="*/ 282771 w 360"/>
                <a:gd name="T37" fmla="*/ 156853 h 360"/>
                <a:gd name="T38" fmla="*/ 282771 w 360"/>
                <a:gd name="T39" fmla="*/ 214239 h 360"/>
                <a:gd name="T40" fmla="*/ 225453 w 360"/>
                <a:gd name="T41" fmla="*/ 214239 h 360"/>
                <a:gd name="T42" fmla="*/ 225453 w 360"/>
                <a:gd name="T43" fmla="*/ 344312 h 360"/>
                <a:gd name="T44" fmla="*/ 286593 w 360"/>
                <a:gd name="T45" fmla="*/ 344312 h 360"/>
                <a:gd name="T46" fmla="*/ 343911 w 360"/>
                <a:gd name="T47" fmla="*/ 286927 h 360"/>
                <a:gd name="T48" fmla="*/ 343911 w 360"/>
                <a:gd name="T49" fmla="*/ 57385 h 36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0" h="360">
                  <a:moveTo>
                    <a:pt x="360" y="60"/>
                  </a:moveTo>
                  <a:cubicBezTo>
                    <a:pt x="360" y="29"/>
                    <a:pt x="332" y="0"/>
                    <a:pt x="30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28" y="0"/>
                    <a:pt x="0" y="29"/>
                    <a:pt x="0" y="60"/>
                  </a:cubicBezTo>
                  <a:cubicBezTo>
                    <a:pt x="0" y="300"/>
                    <a:pt x="0" y="300"/>
                    <a:pt x="0" y="300"/>
                  </a:cubicBezTo>
                  <a:cubicBezTo>
                    <a:pt x="0" y="332"/>
                    <a:pt x="28" y="360"/>
                    <a:pt x="60" y="360"/>
                  </a:cubicBezTo>
                  <a:cubicBezTo>
                    <a:pt x="180" y="360"/>
                    <a:pt x="180" y="360"/>
                    <a:pt x="180" y="360"/>
                  </a:cubicBezTo>
                  <a:cubicBezTo>
                    <a:pt x="180" y="224"/>
                    <a:pt x="180" y="224"/>
                    <a:pt x="180" y="224"/>
                  </a:cubicBezTo>
                  <a:cubicBezTo>
                    <a:pt x="136" y="224"/>
                    <a:pt x="136" y="224"/>
                    <a:pt x="136" y="224"/>
                  </a:cubicBezTo>
                  <a:cubicBezTo>
                    <a:pt x="136" y="164"/>
                    <a:pt x="136" y="164"/>
                    <a:pt x="136" y="164"/>
                  </a:cubicBezTo>
                  <a:cubicBezTo>
                    <a:pt x="180" y="164"/>
                    <a:pt x="180" y="164"/>
                    <a:pt x="180" y="164"/>
                  </a:cubicBezTo>
                  <a:cubicBezTo>
                    <a:pt x="180" y="141"/>
                    <a:pt x="180" y="141"/>
                    <a:pt x="180" y="141"/>
                  </a:cubicBezTo>
                  <a:cubicBezTo>
                    <a:pt x="180" y="100"/>
                    <a:pt x="210" y="64"/>
                    <a:pt x="248" y="64"/>
                  </a:cubicBezTo>
                  <a:cubicBezTo>
                    <a:pt x="296" y="64"/>
                    <a:pt x="296" y="64"/>
                    <a:pt x="296" y="64"/>
                  </a:cubicBezTo>
                  <a:cubicBezTo>
                    <a:pt x="296" y="124"/>
                    <a:pt x="296" y="124"/>
                    <a:pt x="296" y="124"/>
                  </a:cubicBezTo>
                  <a:cubicBezTo>
                    <a:pt x="248" y="124"/>
                    <a:pt x="248" y="124"/>
                    <a:pt x="248" y="124"/>
                  </a:cubicBezTo>
                  <a:cubicBezTo>
                    <a:pt x="242" y="124"/>
                    <a:pt x="236" y="131"/>
                    <a:pt x="236" y="140"/>
                  </a:cubicBezTo>
                  <a:cubicBezTo>
                    <a:pt x="236" y="164"/>
                    <a:pt x="236" y="164"/>
                    <a:pt x="236" y="164"/>
                  </a:cubicBezTo>
                  <a:cubicBezTo>
                    <a:pt x="296" y="164"/>
                    <a:pt x="296" y="164"/>
                    <a:pt x="296" y="164"/>
                  </a:cubicBezTo>
                  <a:cubicBezTo>
                    <a:pt x="296" y="224"/>
                    <a:pt x="296" y="224"/>
                    <a:pt x="296" y="224"/>
                  </a:cubicBezTo>
                  <a:cubicBezTo>
                    <a:pt x="236" y="224"/>
                    <a:pt x="236" y="224"/>
                    <a:pt x="236" y="224"/>
                  </a:cubicBezTo>
                  <a:cubicBezTo>
                    <a:pt x="236" y="360"/>
                    <a:pt x="236" y="360"/>
                    <a:pt x="236" y="360"/>
                  </a:cubicBezTo>
                  <a:cubicBezTo>
                    <a:pt x="300" y="360"/>
                    <a:pt x="300" y="360"/>
                    <a:pt x="300" y="360"/>
                  </a:cubicBezTo>
                  <a:cubicBezTo>
                    <a:pt x="332" y="360"/>
                    <a:pt x="360" y="332"/>
                    <a:pt x="360" y="300"/>
                  </a:cubicBezTo>
                  <a:lnTo>
                    <a:pt x="360" y="6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>
                <a:solidFill>
                  <a:srgbClr val="0583FF"/>
                </a:solidFill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67DAA83F-6C91-27D0-4835-D0DE599BED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94429" y="8930827"/>
              <a:ext cx="333658" cy="333658"/>
            </a:xfrm>
            <a:custGeom>
              <a:avLst/>
              <a:gdLst>
                <a:gd name="T0" fmla="*/ 330283 w 360"/>
                <a:gd name="T1" fmla="*/ 0 h 360"/>
                <a:gd name="T2" fmla="*/ 25788 w 360"/>
                <a:gd name="T3" fmla="*/ 0 h 360"/>
                <a:gd name="T4" fmla="*/ 0 w 360"/>
                <a:gd name="T5" fmla="*/ 24825 h 360"/>
                <a:gd name="T6" fmla="*/ 0 w 360"/>
                <a:gd name="T7" fmla="*/ 331661 h 360"/>
                <a:gd name="T8" fmla="*/ 25788 w 360"/>
                <a:gd name="T9" fmla="*/ 357479 h 360"/>
                <a:gd name="T10" fmla="*/ 330283 w 360"/>
                <a:gd name="T11" fmla="*/ 357479 h 360"/>
                <a:gd name="T12" fmla="*/ 357063 w 360"/>
                <a:gd name="T13" fmla="*/ 331661 h 360"/>
                <a:gd name="T14" fmla="*/ 357063 w 360"/>
                <a:gd name="T15" fmla="*/ 24825 h 360"/>
                <a:gd name="T16" fmla="*/ 330283 w 360"/>
                <a:gd name="T17" fmla="*/ 0 h 360"/>
                <a:gd name="T18" fmla="*/ 108111 w 360"/>
                <a:gd name="T19" fmla="*/ 298892 h 360"/>
                <a:gd name="T20" fmla="*/ 53559 w 360"/>
                <a:gd name="T21" fmla="*/ 298892 h 360"/>
                <a:gd name="T22" fmla="*/ 53559 w 360"/>
                <a:gd name="T23" fmla="*/ 137034 h 360"/>
                <a:gd name="T24" fmla="*/ 108111 w 360"/>
                <a:gd name="T25" fmla="*/ 137034 h 360"/>
                <a:gd name="T26" fmla="*/ 108111 w 360"/>
                <a:gd name="T27" fmla="*/ 298892 h 360"/>
                <a:gd name="T28" fmla="*/ 81331 w 360"/>
                <a:gd name="T29" fmla="*/ 115188 h 360"/>
                <a:gd name="T30" fmla="*/ 80339 w 360"/>
                <a:gd name="T31" fmla="*/ 115188 h 360"/>
                <a:gd name="T32" fmla="*/ 50584 w 360"/>
                <a:gd name="T33" fmla="*/ 87384 h 360"/>
                <a:gd name="T34" fmla="*/ 81331 w 360"/>
                <a:gd name="T35" fmla="*/ 59580 h 360"/>
                <a:gd name="T36" fmla="*/ 111086 w 360"/>
                <a:gd name="T37" fmla="*/ 87384 h 360"/>
                <a:gd name="T38" fmla="*/ 81331 w 360"/>
                <a:gd name="T39" fmla="*/ 115188 h 360"/>
                <a:gd name="T40" fmla="*/ 302512 w 360"/>
                <a:gd name="T41" fmla="*/ 298892 h 360"/>
                <a:gd name="T42" fmla="*/ 248952 w 360"/>
                <a:gd name="T43" fmla="*/ 298892 h 360"/>
                <a:gd name="T44" fmla="*/ 248952 w 360"/>
                <a:gd name="T45" fmla="*/ 212501 h 360"/>
                <a:gd name="T46" fmla="*/ 221181 w 360"/>
                <a:gd name="T47" fmla="*/ 175761 h 360"/>
                <a:gd name="T48" fmla="*/ 193409 w 360"/>
                <a:gd name="T49" fmla="*/ 195620 h 360"/>
                <a:gd name="T50" fmla="*/ 191425 w 360"/>
                <a:gd name="T51" fmla="*/ 208529 h 360"/>
                <a:gd name="T52" fmla="*/ 191425 w 360"/>
                <a:gd name="T53" fmla="*/ 298892 h 360"/>
                <a:gd name="T54" fmla="*/ 137866 w 360"/>
                <a:gd name="T55" fmla="*/ 298892 h 360"/>
                <a:gd name="T56" fmla="*/ 137866 w 360"/>
                <a:gd name="T57" fmla="*/ 137034 h 360"/>
                <a:gd name="T58" fmla="*/ 191425 w 360"/>
                <a:gd name="T59" fmla="*/ 137034 h 360"/>
                <a:gd name="T60" fmla="*/ 191425 w 360"/>
                <a:gd name="T61" fmla="*/ 159873 h 360"/>
                <a:gd name="T62" fmla="*/ 240026 w 360"/>
                <a:gd name="T63" fmla="*/ 134055 h 360"/>
                <a:gd name="T64" fmla="*/ 302512 w 360"/>
                <a:gd name="T65" fmla="*/ 206543 h 360"/>
                <a:gd name="T66" fmla="*/ 302512 w 360"/>
                <a:gd name="T67" fmla="*/ 298892 h 360"/>
                <a:gd name="T68" fmla="*/ 191425 w 360"/>
                <a:gd name="T69" fmla="*/ 160866 h 360"/>
                <a:gd name="T70" fmla="*/ 191425 w 360"/>
                <a:gd name="T71" fmla="*/ 159873 h 360"/>
                <a:gd name="T72" fmla="*/ 191425 w 360"/>
                <a:gd name="T73" fmla="*/ 160866 h 3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0" h="360">
                  <a:moveTo>
                    <a:pt x="333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1"/>
                    <a:pt x="0" y="25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48"/>
                    <a:pt x="12" y="360"/>
                    <a:pt x="26" y="360"/>
                  </a:cubicBezTo>
                  <a:cubicBezTo>
                    <a:pt x="333" y="360"/>
                    <a:pt x="333" y="360"/>
                    <a:pt x="333" y="360"/>
                  </a:cubicBezTo>
                  <a:cubicBezTo>
                    <a:pt x="348" y="360"/>
                    <a:pt x="360" y="348"/>
                    <a:pt x="360" y="33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11"/>
                    <a:pt x="348" y="0"/>
                    <a:pt x="333" y="0"/>
                  </a:cubicBezTo>
                  <a:close/>
                  <a:moveTo>
                    <a:pt x="109" y="301"/>
                  </a:moveTo>
                  <a:cubicBezTo>
                    <a:pt x="54" y="301"/>
                    <a:pt x="54" y="301"/>
                    <a:pt x="54" y="301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109" y="138"/>
                    <a:pt x="109" y="138"/>
                    <a:pt x="109" y="138"/>
                  </a:cubicBezTo>
                  <a:lnTo>
                    <a:pt x="109" y="301"/>
                  </a:lnTo>
                  <a:close/>
                  <a:moveTo>
                    <a:pt x="82" y="116"/>
                  </a:moveTo>
                  <a:cubicBezTo>
                    <a:pt x="81" y="116"/>
                    <a:pt x="81" y="116"/>
                    <a:pt x="81" y="116"/>
                  </a:cubicBezTo>
                  <a:cubicBezTo>
                    <a:pt x="63" y="116"/>
                    <a:pt x="51" y="104"/>
                    <a:pt x="51" y="88"/>
                  </a:cubicBezTo>
                  <a:cubicBezTo>
                    <a:pt x="51" y="72"/>
                    <a:pt x="63" y="60"/>
                    <a:pt x="82" y="60"/>
                  </a:cubicBezTo>
                  <a:cubicBezTo>
                    <a:pt x="101" y="60"/>
                    <a:pt x="112" y="72"/>
                    <a:pt x="112" y="88"/>
                  </a:cubicBezTo>
                  <a:cubicBezTo>
                    <a:pt x="112" y="104"/>
                    <a:pt x="101" y="116"/>
                    <a:pt x="82" y="116"/>
                  </a:cubicBezTo>
                  <a:close/>
                  <a:moveTo>
                    <a:pt x="305" y="301"/>
                  </a:moveTo>
                  <a:cubicBezTo>
                    <a:pt x="251" y="301"/>
                    <a:pt x="251" y="301"/>
                    <a:pt x="251" y="301"/>
                  </a:cubicBezTo>
                  <a:cubicBezTo>
                    <a:pt x="251" y="214"/>
                    <a:pt x="251" y="214"/>
                    <a:pt x="251" y="214"/>
                  </a:cubicBezTo>
                  <a:cubicBezTo>
                    <a:pt x="251" y="192"/>
                    <a:pt x="243" y="177"/>
                    <a:pt x="223" y="177"/>
                  </a:cubicBezTo>
                  <a:cubicBezTo>
                    <a:pt x="208" y="177"/>
                    <a:pt x="199" y="187"/>
                    <a:pt x="195" y="197"/>
                  </a:cubicBezTo>
                  <a:cubicBezTo>
                    <a:pt x="194" y="200"/>
                    <a:pt x="193" y="205"/>
                    <a:pt x="193" y="210"/>
                  </a:cubicBezTo>
                  <a:cubicBezTo>
                    <a:pt x="193" y="301"/>
                    <a:pt x="193" y="301"/>
                    <a:pt x="193" y="301"/>
                  </a:cubicBezTo>
                  <a:cubicBezTo>
                    <a:pt x="139" y="301"/>
                    <a:pt x="139" y="301"/>
                    <a:pt x="139" y="301"/>
                  </a:cubicBezTo>
                  <a:cubicBezTo>
                    <a:pt x="139" y="301"/>
                    <a:pt x="140" y="154"/>
                    <a:pt x="139" y="138"/>
                  </a:cubicBezTo>
                  <a:cubicBezTo>
                    <a:pt x="193" y="138"/>
                    <a:pt x="193" y="138"/>
                    <a:pt x="193" y="138"/>
                  </a:cubicBezTo>
                  <a:cubicBezTo>
                    <a:pt x="193" y="161"/>
                    <a:pt x="193" y="161"/>
                    <a:pt x="193" y="161"/>
                  </a:cubicBezTo>
                  <a:cubicBezTo>
                    <a:pt x="201" y="150"/>
                    <a:pt x="213" y="135"/>
                    <a:pt x="242" y="135"/>
                  </a:cubicBezTo>
                  <a:cubicBezTo>
                    <a:pt x="278" y="135"/>
                    <a:pt x="305" y="158"/>
                    <a:pt x="305" y="208"/>
                  </a:cubicBezTo>
                  <a:lnTo>
                    <a:pt x="305" y="301"/>
                  </a:lnTo>
                  <a:close/>
                  <a:moveTo>
                    <a:pt x="193" y="162"/>
                  </a:moveTo>
                  <a:cubicBezTo>
                    <a:pt x="193" y="162"/>
                    <a:pt x="193" y="162"/>
                    <a:pt x="193" y="161"/>
                  </a:cubicBezTo>
                  <a:cubicBezTo>
                    <a:pt x="193" y="162"/>
                    <a:pt x="193" y="162"/>
                    <a:pt x="193" y="16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>
                <a:solidFill>
                  <a:srgbClr val="0583FF"/>
                </a:solidFill>
              </a:endParaRPr>
            </a:p>
          </p:txBody>
        </p:sp>
        <p:sp>
          <p:nvSpPr>
            <p:cNvPr id="12" name="Freeform 26">
              <a:extLst>
                <a:ext uri="{FF2B5EF4-FFF2-40B4-BE49-F238E27FC236}">
                  <a16:creationId xmlns:a16="http://schemas.microsoft.com/office/drawing/2014/main" id="{4C369BE7-3734-0648-94E1-2D114D8CA2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9455" y="8932513"/>
              <a:ext cx="333658" cy="333658"/>
            </a:xfrm>
            <a:custGeom>
              <a:avLst/>
              <a:gdLst>
                <a:gd name="T0" fmla="*/ 283008 w 198"/>
                <a:gd name="T1" fmla="*/ 0 h 198"/>
                <a:gd name="T2" fmla="*/ 67214 w 198"/>
                <a:gd name="T3" fmla="*/ 0 h 198"/>
                <a:gd name="T4" fmla="*/ 0 w 198"/>
                <a:gd name="T5" fmla="*/ 67501 h 198"/>
                <a:gd name="T6" fmla="*/ 0 w 198"/>
                <a:gd name="T7" fmla="*/ 138556 h 198"/>
                <a:gd name="T8" fmla="*/ 0 w 198"/>
                <a:gd name="T9" fmla="*/ 282440 h 198"/>
                <a:gd name="T10" fmla="*/ 67214 w 198"/>
                <a:gd name="T11" fmla="*/ 351718 h 198"/>
                <a:gd name="T12" fmla="*/ 283008 w 198"/>
                <a:gd name="T13" fmla="*/ 351718 h 198"/>
                <a:gd name="T14" fmla="*/ 350222 w 198"/>
                <a:gd name="T15" fmla="*/ 282440 h 198"/>
                <a:gd name="T16" fmla="*/ 350222 w 198"/>
                <a:gd name="T17" fmla="*/ 138556 h 198"/>
                <a:gd name="T18" fmla="*/ 350222 w 198"/>
                <a:gd name="T19" fmla="*/ 67501 h 198"/>
                <a:gd name="T20" fmla="*/ 283008 w 198"/>
                <a:gd name="T21" fmla="*/ 0 h 198"/>
                <a:gd name="T22" fmla="*/ 302464 w 198"/>
                <a:gd name="T23" fmla="*/ 39080 h 198"/>
                <a:gd name="T24" fmla="*/ 309540 w 198"/>
                <a:gd name="T25" fmla="*/ 39080 h 198"/>
                <a:gd name="T26" fmla="*/ 309540 w 198"/>
                <a:gd name="T27" fmla="*/ 47962 h 198"/>
                <a:gd name="T28" fmla="*/ 309540 w 198"/>
                <a:gd name="T29" fmla="*/ 99476 h 198"/>
                <a:gd name="T30" fmla="*/ 251169 w 198"/>
                <a:gd name="T31" fmla="*/ 99476 h 198"/>
                <a:gd name="T32" fmla="*/ 251169 w 198"/>
                <a:gd name="T33" fmla="*/ 39080 h 198"/>
                <a:gd name="T34" fmla="*/ 302464 w 198"/>
                <a:gd name="T35" fmla="*/ 39080 h 198"/>
                <a:gd name="T36" fmla="*/ 125585 w 198"/>
                <a:gd name="T37" fmla="*/ 138556 h 198"/>
                <a:gd name="T38" fmla="*/ 175111 w 198"/>
                <a:gd name="T39" fmla="*/ 113687 h 198"/>
                <a:gd name="T40" fmla="*/ 224637 w 198"/>
                <a:gd name="T41" fmla="*/ 138556 h 198"/>
                <a:gd name="T42" fmla="*/ 237019 w 198"/>
                <a:gd name="T43" fmla="*/ 175859 h 198"/>
                <a:gd name="T44" fmla="*/ 175111 w 198"/>
                <a:gd name="T45" fmla="*/ 238031 h 198"/>
                <a:gd name="T46" fmla="*/ 113203 w 198"/>
                <a:gd name="T47" fmla="*/ 175859 h 198"/>
                <a:gd name="T48" fmla="*/ 125585 w 198"/>
                <a:gd name="T49" fmla="*/ 138556 h 198"/>
                <a:gd name="T50" fmla="*/ 316615 w 198"/>
                <a:gd name="T51" fmla="*/ 282440 h 198"/>
                <a:gd name="T52" fmla="*/ 283008 w 198"/>
                <a:gd name="T53" fmla="*/ 316191 h 198"/>
                <a:gd name="T54" fmla="*/ 67214 w 198"/>
                <a:gd name="T55" fmla="*/ 316191 h 198"/>
                <a:gd name="T56" fmla="*/ 33607 w 198"/>
                <a:gd name="T57" fmla="*/ 282440 h 198"/>
                <a:gd name="T58" fmla="*/ 33607 w 198"/>
                <a:gd name="T59" fmla="*/ 138556 h 198"/>
                <a:gd name="T60" fmla="*/ 86671 w 198"/>
                <a:gd name="T61" fmla="*/ 138556 h 198"/>
                <a:gd name="T62" fmla="*/ 79596 w 198"/>
                <a:gd name="T63" fmla="*/ 175859 h 198"/>
                <a:gd name="T64" fmla="*/ 175111 w 198"/>
                <a:gd name="T65" fmla="*/ 271782 h 198"/>
                <a:gd name="T66" fmla="*/ 270626 w 198"/>
                <a:gd name="T67" fmla="*/ 175859 h 198"/>
                <a:gd name="T68" fmla="*/ 263551 w 198"/>
                <a:gd name="T69" fmla="*/ 138556 h 198"/>
                <a:gd name="T70" fmla="*/ 316615 w 198"/>
                <a:gd name="T71" fmla="*/ 138556 h 198"/>
                <a:gd name="T72" fmla="*/ 316615 w 198"/>
                <a:gd name="T73" fmla="*/ 282440 h 19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98" h="198">
                  <a:moveTo>
                    <a:pt x="160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17" y="0"/>
                    <a:pt x="0" y="17"/>
                    <a:pt x="0" y="3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81"/>
                    <a:pt x="17" y="198"/>
                    <a:pt x="38" y="198"/>
                  </a:cubicBezTo>
                  <a:cubicBezTo>
                    <a:pt x="160" y="198"/>
                    <a:pt x="160" y="198"/>
                    <a:pt x="160" y="198"/>
                  </a:cubicBezTo>
                  <a:cubicBezTo>
                    <a:pt x="181" y="198"/>
                    <a:pt x="198" y="181"/>
                    <a:pt x="198" y="159"/>
                  </a:cubicBezTo>
                  <a:cubicBezTo>
                    <a:pt x="198" y="78"/>
                    <a:pt x="198" y="78"/>
                    <a:pt x="198" y="78"/>
                  </a:cubicBezTo>
                  <a:cubicBezTo>
                    <a:pt x="198" y="38"/>
                    <a:pt x="198" y="38"/>
                    <a:pt x="198" y="38"/>
                  </a:cubicBezTo>
                  <a:cubicBezTo>
                    <a:pt x="198" y="17"/>
                    <a:pt x="181" y="0"/>
                    <a:pt x="160" y="0"/>
                  </a:cubicBezTo>
                  <a:close/>
                  <a:moveTo>
                    <a:pt x="171" y="22"/>
                  </a:moveTo>
                  <a:cubicBezTo>
                    <a:pt x="175" y="22"/>
                    <a:pt x="175" y="22"/>
                    <a:pt x="175" y="22"/>
                  </a:cubicBezTo>
                  <a:cubicBezTo>
                    <a:pt x="175" y="27"/>
                    <a:pt x="175" y="27"/>
                    <a:pt x="175" y="27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42" y="56"/>
                    <a:pt x="142" y="56"/>
                    <a:pt x="142" y="56"/>
                  </a:cubicBezTo>
                  <a:cubicBezTo>
                    <a:pt x="142" y="22"/>
                    <a:pt x="142" y="22"/>
                    <a:pt x="142" y="22"/>
                  </a:cubicBezTo>
                  <a:lnTo>
                    <a:pt x="171" y="22"/>
                  </a:lnTo>
                  <a:close/>
                  <a:moveTo>
                    <a:pt x="71" y="78"/>
                  </a:moveTo>
                  <a:cubicBezTo>
                    <a:pt x="77" y="70"/>
                    <a:pt x="87" y="64"/>
                    <a:pt x="99" y="64"/>
                  </a:cubicBezTo>
                  <a:cubicBezTo>
                    <a:pt x="111" y="64"/>
                    <a:pt x="121" y="70"/>
                    <a:pt x="127" y="78"/>
                  </a:cubicBezTo>
                  <a:cubicBezTo>
                    <a:pt x="132" y="84"/>
                    <a:pt x="134" y="91"/>
                    <a:pt x="134" y="99"/>
                  </a:cubicBezTo>
                  <a:cubicBezTo>
                    <a:pt x="134" y="118"/>
                    <a:pt x="118" y="134"/>
                    <a:pt x="99" y="134"/>
                  </a:cubicBezTo>
                  <a:cubicBezTo>
                    <a:pt x="80" y="134"/>
                    <a:pt x="64" y="118"/>
                    <a:pt x="64" y="99"/>
                  </a:cubicBezTo>
                  <a:cubicBezTo>
                    <a:pt x="64" y="91"/>
                    <a:pt x="67" y="84"/>
                    <a:pt x="71" y="78"/>
                  </a:cubicBezTo>
                  <a:close/>
                  <a:moveTo>
                    <a:pt x="179" y="159"/>
                  </a:moveTo>
                  <a:cubicBezTo>
                    <a:pt x="179" y="170"/>
                    <a:pt x="170" y="178"/>
                    <a:pt x="160" y="178"/>
                  </a:cubicBezTo>
                  <a:cubicBezTo>
                    <a:pt x="38" y="178"/>
                    <a:pt x="38" y="178"/>
                    <a:pt x="38" y="178"/>
                  </a:cubicBezTo>
                  <a:cubicBezTo>
                    <a:pt x="28" y="178"/>
                    <a:pt x="19" y="170"/>
                    <a:pt x="19" y="159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6" y="85"/>
                    <a:pt x="45" y="91"/>
                    <a:pt x="45" y="99"/>
                  </a:cubicBezTo>
                  <a:cubicBezTo>
                    <a:pt x="45" y="129"/>
                    <a:pt x="69" y="153"/>
                    <a:pt x="99" y="153"/>
                  </a:cubicBezTo>
                  <a:cubicBezTo>
                    <a:pt x="129" y="153"/>
                    <a:pt x="153" y="129"/>
                    <a:pt x="153" y="99"/>
                  </a:cubicBezTo>
                  <a:cubicBezTo>
                    <a:pt x="153" y="91"/>
                    <a:pt x="152" y="85"/>
                    <a:pt x="149" y="78"/>
                  </a:cubicBezTo>
                  <a:cubicBezTo>
                    <a:pt x="179" y="78"/>
                    <a:pt x="179" y="78"/>
                    <a:pt x="179" y="78"/>
                  </a:cubicBezTo>
                  <a:lnTo>
                    <a:pt x="179" y="1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34EBB1A-177C-D386-E7C3-ADEA52E01380}"/>
              </a:ext>
            </a:extLst>
          </p:cNvPr>
          <p:cNvSpPr txBox="1"/>
          <p:nvPr/>
        </p:nvSpPr>
        <p:spPr>
          <a:xfrm>
            <a:off x="135473" y="460007"/>
            <a:ext cx="125939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73A1C1"/>
                </a:solidFill>
                <a:latin typeface="Sora" pitchFamily="2" charset="0"/>
                <a:cs typeface="Sora" pitchFamily="2" charset="0"/>
              </a:rPr>
              <a:t>Compliance Assessment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0062242-ED37-413F-72AA-5E68A72934E4}"/>
              </a:ext>
            </a:extLst>
          </p:cNvPr>
          <p:cNvGrpSpPr/>
          <p:nvPr/>
        </p:nvGrpSpPr>
        <p:grpSpPr>
          <a:xfrm rot="16200000">
            <a:off x="2393952" y="6908668"/>
            <a:ext cx="224168" cy="5012072"/>
            <a:chOff x="428112" y="-1"/>
            <a:chExt cx="224168" cy="5012072"/>
          </a:xfrm>
          <a:solidFill>
            <a:srgbClr val="73A1C1"/>
          </a:solidFill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C3F801E-2B81-DEDD-C933-C3FB6F90DCB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479164" y="2022571"/>
              <a:ext cx="4045143" cy="0"/>
            </a:xfrm>
            <a:prstGeom prst="line">
              <a:avLst/>
            </a:prstGeom>
            <a:grpFill/>
            <a:ln w="38100">
              <a:solidFill>
                <a:srgbClr val="73A1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F43EEE3-E709-EB62-4B0C-C6B8CB996996}"/>
                </a:ext>
              </a:extLst>
            </p:cNvPr>
            <p:cNvGrpSpPr/>
            <p:nvPr/>
          </p:nvGrpSpPr>
          <p:grpSpPr>
            <a:xfrm>
              <a:off x="428112" y="4330248"/>
              <a:ext cx="224168" cy="681823"/>
              <a:chOff x="17292444" y="4212612"/>
              <a:chExt cx="224168" cy="681823"/>
            </a:xfrm>
            <a:grpFill/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645311EB-D3EA-1542-25FE-8829913684DE}"/>
                  </a:ext>
                </a:extLst>
              </p:cNvPr>
              <p:cNvSpPr/>
              <p:nvPr/>
            </p:nvSpPr>
            <p:spPr>
              <a:xfrm rot="16200000">
                <a:off x="17292445" y="4212611"/>
                <a:ext cx="224166" cy="2241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F52C1F8-388C-389A-5C45-D830533466B4}"/>
                  </a:ext>
                </a:extLst>
              </p:cNvPr>
              <p:cNvSpPr/>
              <p:nvPr/>
            </p:nvSpPr>
            <p:spPr>
              <a:xfrm rot="16200000">
                <a:off x="17292445" y="4670268"/>
                <a:ext cx="224166" cy="2241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" name="Picture 2" descr="A diagram of a process&#10;&#10;AI-generated content may be incorrect.">
            <a:extLst>
              <a:ext uri="{FF2B5EF4-FFF2-40B4-BE49-F238E27FC236}">
                <a16:creationId xmlns:a16="http://schemas.microsoft.com/office/drawing/2014/main" id="{B9D2A4AE-2297-A376-939B-D17D47919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4221" y="267503"/>
            <a:ext cx="11703779" cy="8555745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7695AB2-AB7E-D273-2268-79CD15497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73" y="4330491"/>
            <a:ext cx="9073116" cy="474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53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EEF37-0640-1FF1-F27B-72019005B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1188455-5EDB-633E-40A9-E22317CE7B1B}"/>
              </a:ext>
            </a:extLst>
          </p:cNvPr>
          <p:cNvGrpSpPr/>
          <p:nvPr/>
        </p:nvGrpSpPr>
        <p:grpSpPr>
          <a:xfrm>
            <a:off x="16108578" y="9414704"/>
            <a:ext cx="1486696" cy="245146"/>
            <a:chOff x="4059455" y="8930827"/>
            <a:chExt cx="2033709" cy="335344"/>
          </a:xfrm>
          <a:solidFill>
            <a:schemeClr val="bg1"/>
          </a:solidFill>
        </p:grpSpPr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2509007E-CBE6-AC30-0377-70EEDC544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506" y="8930827"/>
              <a:ext cx="333658" cy="333658"/>
            </a:xfrm>
            <a:custGeom>
              <a:avLst/>
              <a:gdLst>
                <a:gd name="T0" fmla="*/ 343911 w 360"/>
                <a:gd name="T1" fmla="*/ 57385 h 360"/>
                <a:gd name="T2" fmla="*/ 286593 w 360"/>
                <a:gd name="T3" fmla="*/ 0 h 360"/>
                <a:gd name="T4" fmla="*/ 57319 w 360"/>
                <a:gd name="T5" fmla="*/ 0 h 360"/>
                <a:gd name="T6" fmla="*/ 0 w 360"/>
                <a:gd name="T7" fmla="*/ 57385 h 360"/>
                <a:gd name="T8" fmla="*/ 0 w 360"/>
                <a:gd name="T9" fmla="*/ 286927 h 360"/>
                <a:gd name="T10" fmla="*/ 57319 w 360"/>
                <a:gd name="T11" fmla="*/ 344312 h 360"/>
                <a:gd name="T12" fmla="*/ 171956 w 360"/>
                <a:gd name="T13" fmla="*/ 344312 h 360"/>
                <a:gd name="T14" fmla="*/ 171956 w 360"/>
                <a:gd name="T15" fmla="*/ 214239 h 360"/>
                <a:gd name="T16" fmla="*/ 129922 w 360"/>
                <a:gd name="T17" fmla="*/ 214239 h 360"/>
                <a:gd name="T18" fmla="*/ 129922 w 360"/>
                <a:gd name="T19" fmla="*/ 156853 h 360"/>
                <a:gd name="T20" fmla="*/ 171956 w 360"/>
                <a:gd name="T21" fmla="*/ 156853 h 360"/>
                <a:gd name="T22" fmla="*/ 171956 w 360"/>
                <a:gd name="T23" fmla="*/ 134856 h 360"/>
                <a:gd name="T24" fmla="*/ 236916 w 360"/>
                <a:gd name="T25" fmla="*/ 61211 h 360"/>
                <a:gd name="T26" fmla="*/ 282771 w 360"/>
                <a:gd name="T27" fmla="*/ 61211 h 360"/>
                <a:gd name="T28" fmla="*/ 282771 w 360"/>
                <a:gd name="T29" fmla="*/ 118596 h 360"/>
                <a:gd name="T30" fmla="*/ 236916 w 360"/>
                <a:gd name="T31" fmla="*/ 118596 h 360"/>
                <a:gd name="T32" fmla="*/ 225453 w 360"/>
                <a:gd name="T33" fmla="*/ 133899 h 360"/>
                <a:gd name="T34" fmla="*/ 225453 w 360"/>
                <a:gd name="T35" fmla="*/ 156853 h 360"/>
                <a:gd name="T36" fmla="*/ 282771 w 360"/>
                <a:gd name="T37" fmla="*/ 156853 h 360"/>
                <a:gd name="T38" fmla="*/ 282771 w 360"/>
                <a:gd name="T39" fmla="*/ 214239 h 360"/>
                <a:gd name="T40" fmla="*/ 225453 w 360"/>
                <a:gd name="T41" fmla="*/ 214239 h 360"/>
                <a:gd name="T42" fmla="*/ 225453 w 360"/>
                <a:gd name="T43" fmla="*/ 344312 h 360"/>
                <a:gd name="T44" fmla="*/ 286593 w 360"/>
                <a:gd name="T45" fmla="*/ 344312 h 360"/>
                <a:gd name="T46" fmla="*/ 343911 w 360"/>
                <a:gd name="T47" fmla="*/ 286927 h 360"/>
                <a:gd name="T48" fmla="*/ 343911 w 360"/>
                <a:gd name="T49" fmla="*/ 57385 h 36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0" h="360">
                  <a:moveTo>
                    <a:pt x="360" y="60"/>
                  </a:moveTo>
                  <a:cubicBezTo>
                    <a:pt x="360" y="29"/>
                    <a:pt x="332" y="0"/>
                    <a:pt x="30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28" y="0"/>
                    <a:pt x="0" y="29"/>
                    <a:pt x="0" y="60"/>
                  </a:cubicBezTo>
                  <a:cubicBezTo>
                    <a:pt x="0" y="300"/>
                    <a:pt x="0" y="300"/>
                    <a:pt x="0" y="300"/>
                  </a:cubicBezTo>
                  <a:cubicBezTo>
                    <a:pt x="0" y="332"/>
                    <a:pt x="28" y="360"/>
                    <a:pt x="60" y="360"/>
                  </a:cubicBezTo>
                  <a:cubicBezTo>
                    <a:pt x="180" y="360"/>
                    <a:pt x="180" y="360"/>
                    <a:pt x="180" y="360"/>
                  </a:cubicBezTo>
                  <a:cubicBezTo>
                    <a:pt x="180" y="224"/>
                    <a:pt x="180" y="224"/>
                    <a:pt x="180" y="224"/>
                  </a:cubicBezTo>
                  <a:cubicBezTo>
                    <a:pt x="136" y="224"/>
                    <a:pt x="136" y="224"/>
                    <a:pt x="136" y="224"/>
                  </a:cubicBezTo>
                  <a:cubicBezTo>
                    <a:pt x="136" y="164"/>
                    <a:pt x="136" y="164"/>
                    <a:pt x="136" y="164"/>
                  </a:cubicBezTo>
                  <a:cubicBezTo>
                    <a:pt x="180" y="164"/>
                    <a:pt x="180" y="164"/>
                    <a:pt x="180" y="164"/>
                  </a:cubicBezTo>
                  <a:cubicBezTo>
                    <a:pt x="180" y="141"/>
                    <a:pt x="180" y="141"/>
                    <a:pt x="180" y="141"/>
                  </a:cubicBezTo>
                  <a:cubicBezTo>
                    <a:pt x="180" y="100"/>
                    <a:pt x="210" y="64"/>
                    <a:pt x="248" y="64"/>
                  </a:cubicBezTo>
                  <a:cubicBezTo>
                    <a:pt x="296" y="64"/>
                    <a:pt x="296" y="64"/>
                    <a:pt x="296" y="64"/>
                  </a:cubicBezTo>
                  <a:cubicBezTo>
                    <a:pt x="296" y="124"/>
                    <a:pt x="296" y="124"/>
                    <a:pt x="296" y="124"/>
                  </a:cubicBezTo>
                  <a:cubicBezTo>
                    <a:pt x="248" y="124"/>
                    <a:pt x="248" y="124"/>
                    <a:pt x="248" y="124"/>
                  </a:cubicBezTo>
                  <a:cubicBezTo>
                    <a:pt x="242" y="124"/>
                    <a:pt x="236" y="131"/>
                    <a:pt x="236" y="140"/>
                  </a:cubicBezTo>
                  <a:cubicBezTo>
                    <a:pt x="236" y="164"/>
                    <a:pt x="236" y="164"/>
                    <a:pt x="236" y="164"/>
                  </a:cubicBezTo>
                  <a:cubicBezTo>
                    <a:pt x="296" y="164"/>
                    <a:pt x="296" y="164"/>
                    <a:pt x="296" y="164"/>
                  </a:cubicBezTo>
                  <a:cubicBezTo>
                    <a:pt x="296" y="224"/>
                    <a:pt x="296" y="224"/>
                    <a:pt x="296" y="224"/>
                  </a:cubicBezTo>
                  <a:cubicBezTo>
                    <a:pt x="236" y="224"/>
                    <a:pt x="236" y="224"/>
                    <a:pt x="236" y="224"/>
                  </a:cubicBezTo>
                  <a:cubicBezTo>
                    <a:pt x="236" y="360"/>
                    <a:pt x="236" y="360"/>
                    <a:pt x="236" y="360"/>
                  </a:cubicBezTo>
                  <a:cubicBezTo>
                    <a:pt x="300" y="360"/>
                    <a:pt x="300" y="360"/>
                    <a:pt x="300" y="360"/>
                  </a:cubicBezTo>
                  <a:cubicBezTo>
                    <a:pt x="332" y="360"/>
                    <a:pt x="360" y="332"/>
                    <a:pt x="360" y="300"/>
                  </a:cubicBezTo>
                  <a:lnTo>
                    <a:pt x="360" y="6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>
                <a:solidFill>
                  <a:srgbClr val="0583FF"/>
                </a:solidFill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B372FCBD-F2E2-2441-3EE6-EB4FA99D6B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94429" y="8930827"/>
              <a:ext cx="333658" cy="333658"/>
            </a:xfrm>
            <a:custGeom>
              <a:avLst/>
              <a:gdLst>
                <a:gd name="T0" fmla="*/ 330283 w 360"/>
                <a:gd name="T1" fmla="*/ 0 h 360"/>
                <a:gd name="T2" fmla="*/ 25788 w 360"/>
                <a:gd name="T3" fmla="*/ 0 h 360"/>
                <a:gd name="T4" fmla="*/ 0 w 360"/>
                <a:gd name="T5" fmla="*/ 24825 h 360"/>
                <a:gd name="T6" fmla="*/ 0 w 360"/>
                <a:gd name="T7" fmla="*/ 331661 h 360"/>
                <a:gd name="T8" fmla="*/ 25788 w 360"/>
                <a:gd name="T9" fmla="*/ 357479 h 360"/>
                <a:gd name="T10" fmla="*/ 330283 w 360"/>
                <a:gd name="T11" fmla="*/ 357479 h 360"/>
                <a:gd name="T12" fmla="*/ 357063 w 360"/>
                <a:gd name="T13" fmla="*/ 331661 h 360"/>
                <a:gd name="T14" fmla="*/ 357063 w 360"/>
                <a:gd name="T15" fmla="*/ 24825 h 360"/>
                <a:gd name="T16" fmla="*/ 330283 w 360"/>
                <a:gd name="T17" fmla="*/ 0 h 360"/>
                <a:gd name="T18" fmla="*/ 108111 w 360"/>
                <a:gd name="T19" fmla="*/ 298892 h 360"/>
                <a:gd name="T20" fmla="*/ 53559 w 360"/>
                <a:gd name="T21" fmla="*/ 298892 h 360"/>
                <a:gd name="T22" fmla="*/ 53559 w 360"/>
                <a:gd name="T23" fmla="*/ 137034 h 360"/>
                <a:gd name="T24" fmla="*/ 108111 w 360"/>
                <a:gd name="T25" fmla="*/ 137034 h 360"/>
                <a:gd name="T26" fmla="*/ 108111 w 360"/>
                <a:gd name="T27" fmla="*/ 298892 h 360"/>
                <a:gd name="T28" fmla="*/ 81331 w 360"/>
                <a:gd name="T29" fmla="*/ 115188 h 360"/>
                <a:gd name="T30" fmla="*/ 80339 w 360"/>
                <a:gd name="T31" fmla="*/ 115188 h 360"/>
                <a:gd name="T32" fmla="*/ 50584 w 360"/>
                <a:gd name="T33" fmla="*/ 87384 h 360"/>
                <a:gd name="T34" fmla="*/ 81331 w 360"/>
                <a:gd name="T35" fmla="*/ 59580 h 360"/>
                <a:gd name="T36" fmla="*/ 111086 w 360"/>
                <a:gd name="T37" fmla="*/ 87384 h 360"/>
                <a:gd name="T38" fmla="*/ 81331 w 360"/>
                <a:gd name="T39" fmla="*/ 115188 h 360"/>
                <a:gd name="T40" fmla="*/ 302512 w 360"/>
                <a:gd name="T41" fmla="*/ 298892 h 360"/>
                <a:gd name="T42" fmla="*/ 248952 w 360"/>
                <a:gd name="T43" fmla="*/ 298892 h 360"/>
                <a:gd name="T44" fmla="*/ 248952 w 360"/>
                <a:gd name="T45" fmla="*/ 212501 h 360"/>
                <a:gd name="T46" fmla="*/ 221181 w 360"/>
                <a:gd name="T47" fmla="*/ 175761 h 360"/>
                <a:gd name="T48" fmla="*/ 193409 w 360"/>
                <a:gd name="T49" fmla="*/ 195620 h 360"/>
                <a:gd name="T50" fmla="*/ 191425 w 360"/>
                <a:gd name="T51" fmla="*/ 208529 h 360"/>
                <a:gd name="T52" fmla="*/ 191425 w 360"/>
                <a:gd name="T53" fmla="*/ 298892 h 360"/>
                <a:gd name="T54" fmla="*/ 137866 w 360"/>
                <a:gd name="T55" fmla="*/ 298892 h 360"/>
                <a:gd name="T56" fmla="*/ 137866 w 360"/>
                <a:gd name="T57" fmla="*/ 137034 h 360"/>
                <a:gd name="T58" fmla="*/ 191425 w 360"/>
                <a:gd name="T59" fmla="*/ 137034 h 360"/>
                <a:gd name="T60" fmla="*/ 191425 w 360"/>
                <a:gd name="T61" fmla="*/ 159873 h 360"/>
                <a:gd name="T62" fmla="*/ 240026 w 360"/>
                <a:gd name="T63" fmla="*/ 134055 h 360"/>
                <a:gd name="T64" fmla="*/ 302512 w 360"/>
                <a:gd name="T65" fmla="*/ 206543 h 360"/>
                <a:gd name="T66" fmla="*/ 302512 w 360"/>
                <a:gd name="T67" fmla="*/ 298892 h 360"/>
                <a:gd name="T68" fmla="*/ 191425 w 360"/>
                <a:gd name="T69" fmla="*/ 160866 h 360"/>
                <a:gd name="T70" fmla="*/ 191425 w 360"/>
                <a:gd name="T71" fmla="*/ 159873 h 360"/>
                <a:gd name="T72" fmla="*/ 191425 w 360"/>
                <a:gd name="T73" fmla="*/ 160866 h 3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0" h="360">
                  <a:moveTo>
                    <a:pt x="333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1"/>
                    <a:pt x="0" y="25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48"/>
                    <a:pt x="12" y="360"/>
                    <a:pt x="26" y="360"/>
                  </a:cubicBezTo>
                  <a:cubicBezTo>
                    <a:pt x="333" y="360"/>
                    <a:pt x="333" y="360"/>
                    <a:pt x="333" y="360"/>
                  </a:cubicBezTo>
                  <a:cubicBezTo>
                    <a:pt x="348" y="360"/>
                    <a:pt x="360" y="348"/>
                    <a:pt x="360" y="33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11"/>
                    <a:pt x="348" y="0"/>
                    <a:pt x="333" y="0"/>
                  </a:cubicBezTo>
                  <a:close/>
                  <a:moveTo>
                    <a:pt x="109" y="301"/>
                  </a:moveTo>
                  <a:cubicBezTo>
                    <a:pt x="54" y="301"/>
                    <a:pt x="54" y="301"/>
                    <a:pt x="54" y="301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109" y="138"/>
                    <a:pt x="109" y="138"/>
                    <a:pt x="109" y="138"/>
                  </a:cubicBezTo>
                  <a:lnTo>
                    <a:pt x="109" y="301"/>
                  </a:lnTo>
                  <a:close/>
                  <a:moveTo>
                    <a:pt x="82" y="116"/>
                  </a:moveTo>
                  <a:cubicBezTo>
                    <a:pt x="81" y="116"/>
                    <a:pt x="81" y="116"/>
                    <a:pt x="81" y="116"/>
                  </a:cubicBezTo>
                  <a:cubicBezTo>
                    <a:pt x="63" y="116"/>
                    <a:pt x="51" y="104"/>
                    <a:pt x="51" y="88"/>
                  </a:cubicBezTo>
                  <a:cubicBezTo>
                    <a:pt x="51" y="72"/>
                    <a:pt x="63" y="60"/>
                    <a:pt x="82" y="60"/>
                  </a:cubicBezTo>
                  <a:cubicBezTo>
                    <a:pt x="101" y="60"/>
                    <a:pt x="112" y="72"/>
                    <a:pt x="112" y="88"/>
                  </a:cubicBezTo>
                  <a:cubicBezTo>
                    <a:pt x="112" y="104"/>
                    <a:pt x="101" y="116"/>
                    <a:pt x="82" y="116"/>
                  </a:cubicBezTo>
                  <a:close/>
                  <a:moveTo>
                    <a:pt x="305" y="301"/>
                  </a:moveTo>
                  <a:cubicBezTo>
                    <a:pt x="251" y="301"/>
                    <a:pt x="251" y="301"/>
                    <a:pt x="251" y="301"/>
                  </a:cubicBezTo>
                  <a:cubicBezTo>
                    <a:pt x="251" y="214"/>
                    <a:pt x="251" y="214"/>
                    <a:pt x="251" y="214"/>
                  </a:cubicBezTo>
                  <a:cubicBezTo>
                    <a:pt x="251" y="192"/>
                    <a:pt x="243" y="177"/>
                    <a:pt x="223" y="177"/>
                  </a:cubicBezTo>
                  <a:cubicBezTo>
                    <a:pt x="208" y="177"/>
                    <a:pt x="199" y="187"/>
                    <a:pt x="195" y="197"/>
                  </a:cubicBezTo>
                  <a:cubicBezTo>
                    <a:pt x="194" y="200"/>
                    <a:pt x="193" y="205"/>
                    <a:pt x="193" y="210"/>
                  </a:cubicBezTo>
                  <a:cubicBezTo>
                    <a:pt x="193" y="301"/>
                    <a:pt x="193" y="301"/>
                    <a:pt x="193" y="301"/>
                  </a:cubicBezTo>
                  <a:cubicBezTo>
                    <a:pt x="139" y="301"/>
                    <a:pt x="139" y="301"/>
                    <a:pt x="139" y="301"/>
                  </a:cubicBezTo>
                  <a:cubicBezTo>
                    <a:pt x="139" y="301"/>
                    <a:pt x="140" y="154"/>
                    <a:pt x="139" y="138"/>
                  </a:cubicBezTo>
                  <a:cubicBezTo>
                    <a:pt x="193" y="138"/>
                    <a:pt x="193" y="138"/>
                    <a:pt x="193" y="138"/>
                  </a:cubicBezTo>
                  <a:cubicBezTo>
                    <a:pt x="193" y="161"/>
                    <a:pt x="193" y="161"/>
                    <a:pt x="193" y="161"/>
                  </a:cubicBezTo>
                  <a:cubicBezTo>
                    <a:pt x="201" y="150"/>
                    <a:pt x="213" y="135"/>
                    <a:pt x="242" y="135"/>
                  </a:cubicBezTo>
                  <a:cubicBezTo>
                    <a:pt x="278" y="135"/>
                    <a:pt x="305" y="158"/>
                    <a:pt x="305" y="208"/>
                  </a:cubicBezTo>
                  <a:lnTo>
                    <a:pt x="305" y="301"/>
                  </a:lnTo>
                  <a:close/>
                  <a:moveTo>
                    <a:pt x="193" y="162"/>
                  </a:moveTo>
                  <a:cubicBezTo>
                    <a:pt x="193" y="162"/>
                    <a:pt x="193" y="162"/>
                    <a:pt x="193" y="161"/>
                  </a:cubicBezTo>
                  <a:cubicBezTo>
                    <a:pt x="193" y="162"/>
                    <a:pt x="193" y="162"/>
                    <a:pt x="193" y="16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>
                <a:solidFill>
                  <a:srgbClr val="0583FF"/>
                </a:solidFill>
              </a:endParaRPr>
            </a:p>
          </p:txBody>
        </p:sp>
        <p:sp>
          <p:nvSpPr>
            <p:cNvPr id="12" name="Freeform 26">
              <a:extLst>
                <a:ext uri="{FF2B5EF4-FFF2-40B4-BE49-F238E27FC236}">
                  <a16:creationId xmlns:a16="http://schemas.microsoft.com/office/drawing/2014/main" id="{2E830658-1297-9B27-ADAF-D80B82D8CF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9455" y="8932513"/>
              <a:ext cx="333658" cy="333658"/>
            </a:xfrm>
            <a:custGeom>
              <a:avLst/>
              <a:gdLst>
                <a:gd name="T0" fmla="*/ 283008 w 198"/>
                <a:gd name="T1" fmla="*/ 0 h 198"/>
                <a:gd name="T2" fmla="*/ 67214 w 198"/>
                <a:gd name="T3" fmla="*/ 0 h 198"/>
                <a:gd name="T4" fmla="*/ 0 w 198"/>
                <a:gd name="T5" fmla="*/ 67501 h 198"/>
                <a:gd name="T6" fmla="*/ 0 w 198"/>
                <a:gd name="T7" fmla="*/ 138556 h 198"/>
                <a:gd name="T8" fmla="*/ 0 w 198"/>
                <a:gd name="T9" fmla="*/ 282440 h 198"/>
                <a:gd name="T10" fmla="*/ 67214 w 198"/>
                <a:gd name="T11" fmla="*/ 351718 h 198"/>
                <a:gd name="T12" fmla="*/ 283008 w 198"/>
                <a:gd name="T13" fmla="*/ 351718 h 198"/>
                <a:gd name="T14" fmla="*/ 350222 w 198"/>
                <a:gd name="T15" fmla="*/ 282440 h 198"/>
                <a:gd name="T16" fmla="*/ 350222 w 198"/>
                <a:gd name="T17" fmla="*/ 138556 h 198"/>
                <a:gd name="T18" fmla="*/ 350222 w 198"/>
                <a:gd name="T19" fmla="*/ 67501 h 198"/>
                <a:gd name="T20" fmla="*/ 283008 w 198"/>
                <a:gd name="T21" fmla="*/ 0 h 198"/>
                <a:gd name="T22" fmla="*/ 302464 w 198"/>
                <a:gd name="T23" fmla="*/ 39080 h 198"/>
                <a:gd name="T24" fmla="*/ 309540 w 198"/>
                <a:gd name="T25" fmla="*/ 39080 h 198"/>
                <a:gd name="T26" fmla="*/ 309540 w 198"/>
                <a:gd name="T27" fmla="*/ 47962 h 198"/>
                <a:gd name="T28" fmla="*/ 309540 w 198"/>
                <a:gd name="T29" fmla="*/ 99476 h 198"/>
                <a:gd name="T30" fmla="*/ 251169 w 198"/>
                <a:gd name="T31" fmla="*/ 99476 h 198"/>
                <a:gd name="T32" fmla="*/ 251169 w 198"/>
                <a:gd name="T33" fmla="*/ 39080 h 198"/>
                <a:gd name="T34" fmla="*/ 302464 w 198"/>
                <a:gd name="T35" fmla="*/ 39080 h 198"/>
                <a:gd name="T36" fmla="*/ 125585 w 198"/>
                <a:gd name="T37" fmla="*/ 138556 h 198"/>
                <a:gd name="T38" fmla="*/ 175111 w 198"/>
                <a:gd name="T39" fmla="*/ 113687 h 198"/>
                <a:gd name="T40" fmla="*/ 224637 w 198"/>
                <a:gd name="T41" fmla="*/ 138556 h 198"/>
                <a:gd name="T42" fmla="*/ 237019 w 198"/>
                <a:gd name="T43" fmla="*/ 175859 h 198"/>
                <a:gd name="T44" fmla="*/ 175111 w 198"/>
                <a:gd name="T45" fmla="*/ 238031 h 198"/>
                <a:gd name="T46" fmla="*/ 113203 w 198"/>
                <a:gd name="T47" fmla="*/ 175859 h 198"/>
                <a:gd name="T48" fmla="*/ 125585 w 198"/>
                <a:gd name="T49" fmla="*/ 138556 h 198"/>
                <a:gd name="T50" fmla="*/ 316615 w 198"/>
                <a:gd name="T51" fmla="*/ 282440 h 198"/>
                <a:gd name="T52" fmla="*/ 283008 w 198"/>
                <a:gd name="T53" fmla="*/ 316191 h 198"/>
                <a:gd name="T54" fmla="*/ 67214 w 198"/>
                <a:gd name="T55" fmla="*/ 316191 h 198"/>
                <a:gd name="T56" fmla="*/ 33607 w 198"/>
                <a:gd name="T57" fmla="*/ 282440 h 198"/>
                <a:gd name="T58" fmla="*/ 33607 w 198"/>
                <a:gd name="T59" fmla="*/ 138556 h 198"/>
                <a:gd name="T60" fmla="*/ 86671 w 198"/>
                <a:gd name="T61" fmla="*/ 138556 h 198"/>
                <a:gd name="T62" fmla="*/ 79596 w 198"/>
                <a:gd name="T63" fmla="*/ 175859 h 198"/>
                <a:gd name="T64" fmla="*/ 175111 w 198"/>
                <a:gd name="T65" fmla="*/ 271782 h 198"/>
                <a:gd name="T66" fmla="*/ 270626 w 198"/>
                <a:gd name="T67" fmla="*/ 175859 h 198"/>
                <a:gd name="T68" fmla="*/ 263551 w 198"/>
                <a:gd name="T69" fmla="*/ 138556 h 198"/>
                <a:gd name="T70" fmla="*/ 316615 w 198"/>
                <a:gd name="T71" fmla="*/ 138556 h 198"/>
                <a:gd name="T72" fmla="*/ 316615 w 198"/>
                <a:gd name="T73" fmla="*/ 282440 h 19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98" h="198">
                  <a:moveTo>
                    <a:pt x="160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17" y="0"/>
                    <a:pt x="0" y="17"/>
                    <a:pt x="0" y="3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81"/>
                    <a:pt x="17" y="198"/>
                    <a:pt x="38" y="198"/>
                  </a:cubicBezTo>
                  <a:cubicBezTo>
                    <a:pt x="160" y="198"/>
                    <a:pt x="160" y="198"/>
                    <a:pt x="160" y="198"/>
                  </a:cubicBezTo>
                  <a:cubicBezTo>
                    <a:pt x="181" y="198"/>
                    <a:pt x="198" y="181"/>
                    <a:pt x="198" y="159"/>
                  </a:cubicBezTo>
                  <a:cubicBezTo>
                    <a:pt x="198" y="78"/>
                    <a:pt x="198" y="78"/>
                    <a:pt x="198" y="78"/>
                  </a:cubicBezTo>
                  <a:cubicBezTo>
                    <a:pt x="198" y="38"/>
                    <a:pt x="198" y="38"/>
                    <a:pt x="198" y="38"/>
                  </a:cubicBezTo>
                  <a:cubicBezTo>
                    <a:pt x="198" y="17"/>
                    <a:pt x="181" y="0"/>
                    <a:pt x="160" y="0"/>
                  </a:cubicBezTo>
                  <a:close/>
                  <a:moveTo>
                    <a:pt x="171" y="22"/>
                  </a:moveTo>
                  <a:cubicBezTo>
                    <a:pt x="175" y="22"/>
                    <a:pt x="175" y="22"/>
                    <a:pt x="175" y="22"/>
                  </a:cubicBezTo>
                  <a:cubicBezTo>
                    <a:pt x="175" y="27"/>
                    <a:pt x="175" y="27"/>
                    <a:pt x="175" y="27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42" y="56"/>
                    <a:pt x="142" y="56"/>
                    <a:pt x="142" y="56"/>
                  </a:cubicBezTo>
                  <a:cubicBezTo>
                    <a:pt x="142" y="22"/>
                    <a:pt x="142" y="22"/>
                    <a:pt x="142" y="22"/>
                  </a:cubicBezTo>
                  <a:lnTo>
                    <a:pt x="171" y="22"/>
                  </a:lnTo>
                  <a:close/>
                  <a:moveTo>
                    <a:pt x="71" y="78"/>
                  </a:moveTo>
                  <a:cubicBezTo>
                    <a:pt x="77" y="70"/>
                    <a:pt x="87" y="64"/>
                    <a:pt x="99" y="64"/>
                  </a:cubicBezTo>
                  <a:cubicBezTo>
                    <a:pt x="111" y="64"/>
                    <a:pt x="121" y="70"/>
                    <a:pt x="127" y="78"/>
                  </a:cubicBezTo>
                  <a:cubicBezTo>
                    <a:pt x="132" y="84"/>
                    <a:pt x="134" y="91"/>
                    <a:pt x="134" y="99"/>
                  </a:cubicBezTo>
                  <a:cubicBezTo>
                    <a:pt x="134" y="118"/>
                    <a:pt x="118" y="134"/>
                    <a:pt x="99" y="134"/>
                  </a:cubicBezTo>
                  <a:cubicBezTo>
                    <a:pt x="80" y="134"/>
                    <a:pt x="64" y="118"/>
                    <a:pt x="64" y="99"/>
                  </a:cubicBezTo>
                  <a:cubicBezTo>
                    <a:pt x="64" y="91"/>
                    <a:pt x="67" y="84"/>
                    <a:pt x="71" y="78"/>
                  </a:cubicBezTo>
                  <a:close/>
                  <a:moveTo>
                    <a:pt x="179" y="159"/>
                  </a:moveTo>
                  <a:cubicBezTo>
                    <a:pt x="179" y="170"/>
                    <a:pt x="170" y="178"/>
                    <a:pt x="160" y="178"/>
                  </a:cubicBezTo>
                  <a:cubicBezTo>
                    <a:pt x="38" y="178"/>
                    <a:pt x="38" y="178"/>
                    <a:pt x="38" y="178"/>
                  </a:cubicBezTo>
                  <a:cubicBezTo>
                    <a:pt x="28" y="178"/>
                    <a:pt x="19" y="170"/>
                    <a:pt x="19" y="159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6" y="85"/>
                    <a:pt x="45" y="91"/>
                    <a:pt x="45" y="99"/>
                  </a:cubicBezTo>
                  <a:cubicBezTo>
                    <a:pt x="45" y="129"/>
                    <a:pt x="69" y="153"/>
                    <a:pt x="99" y="153"/>
                  </a:cubicBezTo>
                  <a:cubicBezTo>
                    <a:pt x="129" y="153"/>
                    <a:pt x="153" y="129"/>
                    <a:pt x="153" y="99"/>
                  </a:cubicBezTo>
                  <a:cubicBezTo>
                    <a:pt x="153" y="91"/>
                    <a:pt x="152" y="85"/>
                    <a:pt x="149" y="78"/>
                  </a:cubicBezTo>
                  <a:cubicBezTo>
                    <a:pt x="179" y="78"/>
                    <a:pt x="179" y="78"/>
                    <a:pt x="179" y="78"/>
                  </a:cubicBezTo>
                  <a:lnTo>
                    <a:pt x="179" y="1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35941AA-4CDD-8B95-92C0-BB3374DF27FA}"/>
              </a:ext>
            </a:extLst>
          </p:cNvPr>
          <p:cNvSpPr txBox="1"/>
          <p:nvPr/>
        </p:nvSpPr>
        <p:spPr>
          <a:xfrm>
            <a:off x="135473" y="460007"/>
            <a:ext cx="125939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73A1C1"/>
                </a:solidFill>
                <a:latin typeface="Sora" pitchFamily="2" charset="0"/>
                <a:cs typeface="Sora" pitchFamily="2" charset="0"/>
              </a:rPr>
              <a:t>Compliance Assessment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534D939-77D6-1E84-B5B5-F47D559A62D6}"/>
              </a:ext>
            </a:extLst>
          </p:cNvPr>
          <p:cNvGrpSpPr/>
          <p:nvPr/>
        </p:nvGrpSpPr>
        <p:grpSpPr>
          <a:xfrm rot="16200000">
            <a:off x="2393952" y="6908668"/>
            <a:ext cx="224168" cy="5012072"/>
            <a:chOff x="428112" y="-1"/>
            <a:chExt cx="224168" cy="5012072"/>
          </a:xfrm>
          <a:solidFill>
            <a:srgbClr val="73A1C1"/>
          </a:solidFill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3B82F59-B27F-5D45-33F4-59D2F3245F3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479164" y="2022571"/>
              <a:ext cx="4045143" cy="0"/>
            </a:xfrm>
            <a:prstGeom prst="line">
              <a:avLst/>
            </a:prstGeom>
            <a:grpFill/>
            <a:ln w="38100">
              <a:solidFill>
                <a:srgbClr val="73A1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72237FC-5CA4-C749-89E4-F8A2D4C90BF2}"/>
                </a:ext>
              </a:extLst>
            </p:cNvPr>
            <p:cNvGrpSpPr/>
            <p:nvPr/>
          </p:nvGrpSpPr>
          <p:grpSpPr>
            <a:xfrm>
              <a:off x="428112" y="4330248"/>
              <a:ext cx="224168" cy="681823"/>
              <a:chOff x="17292444" y="4212612"/>
              <a:chExt cx="224168" cy="681823"/>
            </a:xfrm>
            <a:grpFill/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8FD1857D-AB95-E8AB-ACAB-06C0FDC940BC}"/>
                  </a:ext>
                </a:extLst>
              </p:cNvPr>
              <p:cNvSpPr/>
              <p:nvPr/>
            </p:nvSpPr>
            <p:spPr>
              <a:xfrm rot="16200000">
                <a:off x="17292445" y="4212611"/>
                <a:ext cx="224166" cy="2241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95C13CD4-DE29-EB73-D295-C8EEEDBA0A71}"/>
                  </a:ext>
                </a:extLst>
              </p:cNvPr>
              <p:cNvSpPr/>
              <p:nvPr/>
            </p:nvSpPr>
            <p:spPr>
              <a:xfrm rot="16200000">
                <a:off x="17292445" y="4670268"/>
                <a:ext cx="224166" cy="2241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E591BA3-4F23-3BDC-4D17-372E839C8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96" y="1305251"/>
            <a:ext cx="11563709" cy="60151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FE337B-FB9D-34B5-00D2-EEDB9AB7E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799" y="3121997"/>
            <a:ext cx="12566205" cy="653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3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6955E56-9D86-A5BE-4453-DC6CBAA8700A}"/>
              </a:ext>
            </a:extLst>
          </p:cNvPr>
          <p:cNvSpPr/>
          <p:nvPr/>
        </p:nvSpPr>
        <p:spPr>
          <a:xfrm>
            <a:off x="0" y="0"/>
            <a:ext cx="8934994" cy="10287000"/>
          </a:xfrm>
          <a:prstGeom prst="rect">
            <a:avLst/>
          </a:prstGeom>
          <a:solidFill>
            <a:srgbClr val="73A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04F70E-793F-38EB-F301-3A0B043854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1694" y="2873647"/>
            <a:ext cx="6669241" cy="453970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B583DF8-AA02-E700-B916-3EC66B287947}"/>
              </a:ext>
            </a:extLst>
          </p:cNvPr>
          <p:cNvSpPr txBox="1"/>
          <p:nvPr/>
        </p:nvSpPr>
        <p:spPr>
          <a:xfrm>
            <a:off x="1590061" y="2289061"/>
            <a:ext cx="6531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Demo Time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98D1F62-59B4-F5B3-F072-A312C4959775}"/>
              </a:ext>
            </a:extLst>
          </p:cNvPr>
          <p:cNvGrpSpPr/>
          <p:nvPr/>
        </p:nvGrpSpPr>
        <p:grpSpPr>
          <a:xfrm>
            <a:off x="650863" y="0"/>
            <a:ext cx="224168" cy="5012072"/>
            <a:chOff x="428112" y="-1"/>
            <a:chExt cx="224168" cy="5012072"/>
          </a:xfrm>
          <a:noFill/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EC499B2-64EA-BD36-983D-12DA7129FB9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479164" y="2022571"/>
              <a:ext cx="4045143" cy="0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E51434B-F044-10BD-9A2C-55F71FE36DCD}"/>
                </a:ext>
              </a:extLst>
            </p:cNvPr>
            <p:cNvGrpSpPr/>
            <p:nvPr/>
          </p:nvGrpSpPr>
          <p:grpSpPr>
            <a:xfrm>
              <a:off x="428112" y="4330248"/>
              <a:ext cx="224168" cy="681823"/>
              <a:chOff x="17292444" y="4212612"/>
              <a:chExt cx="224168" cy="681823"/>
            </a:xfrm>
            <a:grpFill/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05C74DAA-1F17-7D9F-194D-398091EF59FE}"/>
                  </a:ext>
                </a:extLst>
              </p:cNvPr>
              <p:cNvSpPr/>
              <p:nvPr/>
            </p:nvSpPr>
            <p:spPr>
              <a:xfrm rot="16200000">
                <a:off x="17292445" y="4212611"/>
                <a:ext cx="224166" cy="224168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2598A4F0-FCB8-AD0B-F5AC-96C7B3FD4C48}"/>
                  </a:ext>
                </a:extLst>
              </p:cNvPr>
              <p:cNvSpPr/>
              <p:nvPr/>
            </p:nvSpPr>
            <p:spPr>
              <a:xfrm rot="16200000">
                <a:off x="17292445" y="4670268"/>
                <a:ext cx="224166" cy="224168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B63CEE8-15E2-FC14-1192-2755C77F94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3665462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92DE1-7A7D-F90E-0A03-31D6FD026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326BB27-9A62-C739-4B77-88BAA796279E}"/>
              </a:ext>
            </a:extLst>
          </p:cNvPr>
          <p:cNvSpPr/>
          <p:nvPr/>
        </p:nvSpPr>
        <p:spPr>
          <a:xfrm>
            <a:off x="0" y="0"/>
            <a:ext cx="6162261" cy="10287000"/>
          </a:xfrm>
          <a:prstGeom prst="rect">
            <a:avLst/>
          </a:prstGeom>
          <a:solidFill>
            <a:srgbClr val="73A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D5BFFD-804B-3D2A-D5B0-D14EEB3797C6}"/>
              </a:ext>
            </a:extLst>
          </p:cNvPr>
          <p:cNvSpPr txBox="1"/>
          <p:nvPr/>
        </p:nvSpPr>
        <p:spPr>
          <a:xfrm>
            <a:off x="1590060" y="2289061"/>
            <a:ext cx="4305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Conclusion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528D04D-2AC1-04D5-8D43-E7F365768CFF}"/>
              </a:ext>
            </a:extLst>
          </p:cNvPr>
          <p:cNvGrpSpPr/>
          <p:nvPr/>
        </p:nvGrpSpPr>
        <p:grpSpPr>
          <a:xfrm>
            <a:off x="650863" y="0"/>
            <a:ext cx="224168" cy="5012072"/>
            <a:chOff x="428112" y="-1"/>
            <a:chExt cx="224168" cy="5012072"/>
          </a:xfrm>
          <a:noFill/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A8B7DDB-F558-A890-12A2-64579E7AE79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479164" y="2022571"/>
              <a:ext cx="4045143" cy="0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AC997D6-964A-E611-1CE5-AC13A7FCEE70}"/>
                </a:ext>
              </a:extLst>
            </p:cNvPr>
            <p:cNvGrpSpPr/>
            <p:nvPr/>
          </p:nvGrpSpPr>
          <p:grpSpPr>
            <a:xfrm>
              <a:off x="428112" y="4330248"/>
              <a:ext cx="224168" cy="681823"/>
              <a:chOff x="17292444" y="4212612"/>
              <a:chExt cx="224168" cy="681823"/>
            </a:xfrm>
            <a:grpFill/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74635E4-1F26-15CE-1F29-A527E1238938}"/>
                  </a:ext>
                </a:extLst>
              </p:cNvPr>
              <p:cNvSpPr/>
              <p:nvPr/>
            </p:nvSpPr>
            <p:spPr>
              <a:xfrm rot="16200000">
                <a:off x="17292445" y="4212611"/>
                <a:ext cx="224166" cy="224168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A5877B94-19ED-4F74-F733-6070382A06F9}"/>
                  </a:ext>
                </a:extLst>
              </p:cNvPr>
              <p:cNvSpPr/>
              <p:nvPr/>
            </p:nvSpPr>
            <p:spPr>
              <a:xfrm rot="16200000">
                <a:off x="17292445" y="4670268"/>
                <a:ext cx="224166" cy="224168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" name="TextBox 30">
            <a:extLst>
              <a:ext uri="{FF2B5EF4-FFF2-40B4-BE49-F238E27FC236}">
                <a16:creationId xmlns:a16="http://schemas.microsoft.com/office/drawing/2014/main" id="{6731C707-DA0D-C6EC-CD4F-3A4F3C1D6680}"/>
              </a:ext>
            </a:extLst>
          </p:cNvPr>
          <p:cNvSpPr txBox="1"/>
          <p:nvPr/>
        </p:nvSpPr>
        <p:spPr>
          <a:xfrm>
            <a:off x="6928419" y="431322"/>
            <a:ext cx="7063626" cy="7709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05173D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Project tools have been integrated into the framework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5173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Easy to install process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5173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Online sandbox version for testing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5173D"/>
                </a:solidFill>
                <a:latin typeface="Poppins" panose="00000500000000000000" pitchFamily="2" charset="0"/>
                <a:cs typeface="Poppins" panose="00000500000000000000" pitchFamily="2" charset="0"/>
                <a:hlinkClick r:id="rId2"/>
              </a:rPr>
              <a:t>https://certifai-ca.euprojects.net/</a:t>
            </a:r>
            <a:endParaRPr lang="en-US" sz="2800" dirty="0">
              <a:solidFill>
                <a:srgbClr val="05173D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5173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Request for an invitation code or ask for a full demo session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5173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Documentation available online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05173D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https://</a:t>
            </a:r>
            <a:r>
              <a:rPr lang="en-US" sz="2800" b="0" i="0" dirty="0" err="1">
                <a:solidFill>
                  <a:srgbClr val="05173D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certifai.readthedocs.io</a:t>
            </a:r>
            <a:r>
              <a:rPr lang="en-US" sz="2800" b="0" i="0" dirty="0">
                <a:solidFill>
                  <a:srgbClr val="05173D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/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5173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Currently under evaluation from 4 discrete use cases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05173D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972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1A87D-CE6A-AE49-40E7-501A7443A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C31427-539C-D0A9-07D9-51A618E44977}"/>
              </a:ext>
            </a:extLst>
          </p:cNvPr>
          <p:cNvSpPr/>
          <p:nvPr/>
        </p:nvSpPr>
        <p:spPr>
          <a:xfrm>
            <a:off x="12305654" y="0"/>
            <a:ext cx="5982346" cy="10268217"/>
          </a:xfrm>
          <a:prstGeom prst="rect">
            <a:avLst/>
          </a:prstGeom>
          <a:solidFill>
            <a:srgbClr val="73A1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F90E6E-8E41-5599-D0D4-B81AEF30649D}"/>
              </a:ext>
            </a:extLst>
          </p:cNvPr>
          <p:cNvSpPr txBox="1"/>
          <p:nvPr/>
        </p:nvSpPr>
        <p:spPr>
          <a:xfrm>
            <a:off x="135474" y="460007"/>
            <a:ext cx="90085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73A1C1"/>
                </a:solidFill>
                <a:latin typeface="Sora" pitchFamily="2" charset="0"/>
                <a:cs typeface="Sora" pitchFamily="2" charset="0"/>
              </a:rPr>
              <a:t>Problem Statement  &amp; Challenges</a:t>
            </a:r>
          </a:p>
        </p:txBody>
      </p:sp>
      <p:sp>
        <p:nvSpPr>
          <p:cNvPr id="15" name="TextBox 30">
            <a:extLst>
              <a:ext uri="{FF2B5EF4-FFF2-40B4-BE49-F238E27FC236}">
                <a16:creationId xmlns:a16="http://schemas.microsoft.com/office/drawing/2014/main" id="{C248D099-F4AB-267D-04C9-8E4D75D38438}"/>
              </a:ext>
            </a:extLst>
          </p:cNvPr>
          <p:cNvSpPr txBox="1"/>
          <p:nvPr/>
        </p:nvSpPr>
        <p:spPr>
          <a:xfrm>
            <a:off x="620451" y="1827754"/>
            <a:ext cx="8559075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400" b="1" dirty="0"/>
              <a:t>Conformity assessment </a:t>
            </a:r>
            <a:r>
              <a:rPr lang="en-US" sz="2400" dirty="0"/>
              <a:t>to security standards is </a:t>
            </a:r>
            <a:r>
              <a:rPr lang="en-US" sz="2400" b="1" dirty="0"/>
              <a:t>needed reduce the impact of cyberattacks </a:t>
            </a:r>
            <a:r>
              <a:rPr lang="en-US" sz="2400" dirty="0"/>
              <a:t>and increase the resilience of ICT products, services, and processes throughout their life cycle. 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400" dirty="0"/>
              <a:t>Traditional conformity assessment process is predominantly </a:t>
            </a:r>
            <a:r>
              <a:rPr lang="en-US" sz="2400" b="1" dirty="0"/>
              <a:t>a static and expensive one-time assurance activity </a:t>
            </a:r>
            <a:r>
              <a:rPr lang="en-US" sz="2400" dirty="0"/>
              <a:t>that does not cater to the needs of agile product delivery, which promotes continuous product updates and upgrades, and often changes in requirements. 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400" b="1" dirty="0"/>
              <a:t>Each update opens doors to product vulnerabilities</a:t>
            </a:r>
            <a:r>
              <a:rPr lang="en-US" sz="2400" dirty="0"/>
              <a:t>, and consequently poses cyber risks for product users and companies’ reputation. 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400" dirty="0"/>
              <a:t>To avoid these issues, it is essential to enable a partial and </a:t>
            </a:r>
            <a:r>
              <a:rPr lang="en-US" sz="2400" b="1" dirty="0"/>
              <a:t>continuous lean re-certification of ICT products, services, and processes</a:t>
            </a:r>
            <a:r>
              <a:rPr lang="en-US" sz="2400" dirty="0"/>
              <a:t>, to empower manufacturers to prevent, detect, counter and quickly respond to cyber threats</a:t>
            </a:r>
          </a:p>
          <a:p>
            <a:endParaRPr lang="en-GB" sz="2400" dirty="0"/>
          </a:p>
          <a:p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CertifAI integrate framework </a:t>
            </a:r>
            <a:r>
              <a:rPr lang="en-US" sz="2400" dirty="0"/>
              <a:t>is the central point of reference for the CertifAI tools and enable the dynamic certification process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0C1FD0A-A3AC-733F-1D32-3304ED769788}"/>
              </a:ext>
            </a:extLst>
          </p:cNvPr>
          <p:cNvGrpSpPr/>
          <p:nvPr/>
        </p:nvGrpSpPr>
        <p:grpSpPr>
          <a:xfrm rot="16200000">
            <a:off x="2393952" y="6908668"/>
            <a:ext cx="224168" cy="5012072"/>
            <a:chOff x="428112" y="-1"/>
            <a:chExt cx="224168" cy="5012072"/>
          </a:xfrm>
          <a:solidFill>
            <a:srgbClr val="73A1C1"/>
          </a:solidFill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7856A47-5B78-CB00-C70C-E0EA082FB06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479164" y="2022571"/>
              <a:ext cx="4045143" cy="0"/>
            </a:xfrm>
            <a:prstGeom prst="line">
              <a:avLst/>
            </a:prstGeom>
            <a:grpFill/>
            <a:ln w="38100">
              <a:solidFill>
                <a:srgbClr val="73A1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C5EF16B-E3E3-C536-3CEF-5CA5EF228D63}"/>
                </a:ext>
              </a:extLst>
            </p:cNvPr>
            <p:cNvGrpSpPr/>
            <p:nvPr/>
          </p:nvGrpSpPr>
          <p:grpSpPr>
            <a:xfrm>
              <a:off x="428112" y="4330248"/>
              <a:ext cx="224168" cy="681823"/>
              <a:chOff x="17292444" y="4212612"/>
              <a:chExt cx="224168" cy="681823"/>
            </a:xfrm>
            <a:grpFill/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9F63FCFD-C8AF-EC14-AC1B-AD4F849EAD02}"/>
                  </a:ext>
                </a:extLst>
              </p:cNvPr>
              <p:cNvSpPr/>
              <p:nvPr/>
            </p:nvSpPr>
            <p:spPr>
              <a:xfrm rot="16200000">
                <a:off x="17292445" y="4212611"/>
                <a:ext cx="224166" cy="2241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797D1CB2-A314-29F5-ECDC-199C0257EF94}"/>
                  </a:ext>
                </a:extLst>
              </p:cNvPr>
              <p:cNvSpPr/>
              <p:nvPr/>
            </p:nvSpPr>
            <p:spPr>
              <a:xfrm rot="16200000">
                <a:off x="17292445" y="4670268"/>
                <a:ext cx="224166" cy="2241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925A8B5B-F541-5B3D-8EBF-CBF38BF6ADA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05295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3FEB0-10C5-DB99-CA4B-990DC2942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3DDB2F-AC36-CACB-233C-8E504CBF48AB}"/>
              </a:ext>
            </a:extLst>
          </p:cNvPr>
          <p:cNvSpPr/>
          <p:nvPr/>
        </p:nvSpPr>
        <p:spPr>
          <a:xfrm>
            <a:off x="12305654" y="0"/>
            <a:ext cx="5982346" cy="10268217"/>
          </a:xfrm>
          <a:prstGeom prst="rect">
            <a:avLst/>
          </a:prstGeom>
          <a:solidFill>
            <a:srgbClr val="73A1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206257-9A0F-7569-42EE-DD59257A2E58}"/>
              </a:ext>
            </a:extLst>
          </p:cNvPr>
          <p:cNvSpPr txBox="1"/>
          <p:nvPr/>
        </p:nvSpPr>
        <p:spPr>
          <a:xfrm>
            <a:off x="135474" y="460007"/>
            <a:ext cx="90085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73A1C1"/>
                </a:solidFill>
                <a:latin typeface="Sora" pitchFamily="2" charset="0"/>
                <a:cs typeface="Sora" pitchFamily="2" charset="0"/>
              </a:rPr>
              <a:t>Our Approach</a:t>
            </a:r>
          </a:p>
        </p:txBody>
      </p:sp>
      <p:sp>
        <p:nvSpPr>
          <p:cNvPr id="15" name="TextBox 30">
            <a:extLst>
              <a:ext uri="{FF2B5EF4-FFF2-40B4-BE49-F238E27FC236}">
                <a16:creationId xmlns:a16="http://schemas.microsoft.com/office/drawing/2014/main" id="{7B001054-BC7A-C4F4-6D6B-13F598F1560E}"/>
              </a:ext>
            </a:extLst>
          </p:cNvPr>
          <p:cNvSpPr txBox="1"/>
          <p:nvPr/>
        </p:nvSpPr>
        <p:spPr>
          <a:xfrm>
            <a:off x="620451" y="1827754"/>
            <a:ext cx="8559075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indent="-428625" algn="just">
              <a:buFont typeface="Arial" panose="020B0604020202020204" pitchFamily="34" charset="0"/>
              <a:buChar char="•"/>
              <a:defRPr/>
            </a:pPr>
            <a:r>
              <a:rPr lang="en-US" sz="2700" b="1" dirty="0">
                <a:latin typeface="Calibri"/>
                <a:cs typeface="Calibri"/>
              </a:rPr>
              <a:t>CERTIFAI Integrated Framework implements the methodology for agile cybersecurity conformance assessment by integrating the research results of WP2-WP5</a:t>
            </a:r>
            <a:r>
              <a:rPr lang="en-US" sz="2700" dirty="0">
                <a:latin typeface="Calibri"/>
                <a:cs typeface="Calibri"/>
              </a:rPr>
              <a:t>.</a:t>
            </a:r>
          </a:p>
          <a:p>
            <a:pPr marL="428625" indent="-428625" algn="just">
              <a:buFont typeface="Arial" panose="020B0604020202020204" pitchFamily="34" charset="0"/>
              <a:buChar char="•"/>
              <a:defRPr/>
            </a:pPr>
            <a:r>
              <a:rPr lang="en-US" sz="2700" dirty="0">
                <a:latin typeface="Calibri"/>
                <a:cs typeface="Calibri"/>
              </a:rPr>
              <a:t>Enables </a:t>
            </a:r>
            <a:r>
              <a:rPr lang="en-US" sz="2700" b="1" dirty="0">
                <a:latin typeface="Calibri"/>
                <a:cs typeface="Calibri"/>
              </a:rPr>
              <a:t>compliance assessment </a:t>
            </a:r>
            <a:r>
              <a:rPr lang="en-US" sz="2700" dirty="0">
                <a:latin typeface="Calibri"/>
                <a:cs typeface="Calibri"/>
              </a:rPr>
              <a:t>based on the artifacts defined and the </a:t>
            </a:r>
            <a:r>
              <a:rPr lang="en-US" sz="2700" b="1" dirty="0">
                <a:latin typeface="Calibri"/>
                <a:cs typeface="Calibri"/>
              </a:rPr>
              <a:t>evidence generated across various phases of the </a:t>
            </a:r>
            <a:r>
              <a:rPr lang="en-US" sz="2700" dirty="0">
                <a:latin typeface="Calibri"/>
                <a:cs typeface="Calibri"/>
              </a:rPr>
              <a:t>development process of ICT products and services. </a:t>
            </a:r>
          </a:p>
          <a:p>
            <a:pPr marL="428625" indent="-428625" algn="just">
              <a:buFont typeface="Arial" panose="020B0604020202020204" pitchFamily="34" charset="0"/>
              <a:buChar char="•"/>
              <a:defRPr/>
            </a:pPr>
            <a:r>
              <a:rPr lang="en-US" sz="2700" dirty="0">
                <a:latin typeface="Calibri"/>
                <a:cs typeface="Calibri"/>
              </a:rPr>
              <a:t>Provides user interface </a:t>
            </a:r>
            <a:r>
              <a:rPr lang="en-US" sz="2700" b="1" dirty="0">
                <a:latin typeface="Calibri"/>
                <a:cs typeface="Calibri"/>
              </a:rPr>
              <a:t>for defining and managing the conformance process </a:t>
            </a:r>
          </a:p>
          <a:p>
            <a:pPr marL="428625" indent="-428625" algn="just">
              <a:buFont typeface="Arial" panose="020B0604020202020204" pitchFamily="34" charset="0"/>
              <a:buChar char="•"/>
              <a:defRPr/>
            </a:pPr>
            <a:r>
              <a:rPr lang="en-US" sz="2700" dirty="0">
                <a:latin typeface="Calibri"/>
                <a:cs typeface="Calibri"/>
              </a:rPr>
              <a:t>Taking as inputs the requirements, the threat model and the evidences, analyzes the </a:t>
            </a:r>
            <a:r>
              <a:rPr lang="en-US" sz="2700" b="1" dirty="0">
                <a:latin typeface="Calibri"/>
                <a:cs typeface="Calibri"/>
              </a:rPr>
              <a:t>compliance of the overall product or a service</a:t>
            </a:r>
            <a:r>
              <a:rPr lang="en-US" sz="2700" dirty="0">
                <a:latin typeface="Calibri"/>
                <a:cs typeface="Calibri"/>
              </a:rPr>
              <a:t>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64983E7-0893-AC07-0808-03E6D98D4BC2}"/>
              </a:ext>
            </a:extLst>
          </p:cNvPr>
          <p:cNvGrpSpPr/>
          <p:nvPr/>
        </p:nvGrpSpPr>
        <p:grpSpPr>
          <a:xfrm rot="16200000">
            <a:off x="2393952" y="6908668"/>
            <a:ext cx="224168" cy="5012072"/>
            <a:chOff x="428112" y="-1"/>
            <a:chExt cx="224168" cy="5012072"/>
          </a:xfrm>
          <a:solidFill>
            <a:srgbClr val="73A1C1"/>
          </a:solidFill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E967C1F-5B86-5F0C-C940-EBD6C1F4B81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479164" y="2022571"/>
              <a:ext cx="4045143" cy="0"/>
            </a:xfrm>
            <a:prstGeom prst="line">
              <a:avLst/>
            </a:prstGeom>
            <a:grpFill/>
            <a:ln w="38100">
              <a:solidFill>
                <a:srgbClr val="73A1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20A2279-FD8F-0CBE-1416-141A7EBE42AD}"/>
                </a:ext>
              </a:extLst>
            </p:cNvPr>
            <p:cNvGrpSpPr/>
            <p:nvPr/>
          </p:nvGrpSpPr>
          <p:grpSpPr>
            <a:xfrm>
              <a:off x="428112" y="4330248"/>
              <a:ext cx="224168" cy="681823"/>
              <a:chOff x="17292444" y="4212612"/>
              <a:chExt cx="224168" cy="681823"/>
            </a:xfrm>
            <a:grpFill/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87E938B9-382F-CFF2-ABAB-8A4DD77B046E}"/>
                  </a:ext>
                </a:extLst>
              </p:cNvPr>
              <p:cNvSpPr/>
              <p:nvPr/>
            </p:nvSpPr>
            <p:spPr>
              <a:xfrm rot="16200000">
                <a:off x="17292445" y="4212611"/>
                <a:ext cx="224166" cy="2241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5A157E89-BD2E-6027-5A37-4388EC9A857D}"/>
                  </a:ext>
                </a:extLst>
              </p:cNvPr>
              <p:cNvSpPr/>
              <p:nvPr/>
            </p:nvSpPr>
            <p:spPr>
              <a:xfrm rot="16200000">
                <a:off x="17292445" y="4670268"/>
                <a:ext cx="224166" cy="2241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B3EF183E-77A1-B223-F0C3-A27AE06E6A9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4035612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9701F-232A-5596-F3AD-4AB423C30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C4E38511-8B3A-0943-E04D-9565111D40AF}"/>
              </a:ext>
            </a:extLst>
          </p:cNvPr>
          <p:cNvSpPr/>
          <p:nvPr/>
        </p:nvSpPr>
        <p:spPr>
          <a:xfrm>
            <a:off x="0" y="0"/>
            <a:ext cx="6162261" cy="10287000"/>
          </a:xfrm>
          <a:prstGeom prst="rect">
            <a:avLst/>
          </a:prstGeom>
          <a:solidFill>
            <a:srgbClr val="73A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3BBC13-3B03-1218-5242-23402ED24DE2}"/>
              </a:ext>
            </a:extLst>
          </p:cNvPr>
          <p:cNvSpPr txBox="1"/>
          <p:nvPr/>
        </p:nvSpPr>
        <p:spPr>
          <a:xfrm>
            <a:off x="1590061" y="2289061"/>
            <a:ext cx="396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Relevant </a:t>
            </a:r>
            <a:br>
              <a:rPr lang="en-US" sz="4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4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Objectives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EB19688-D873-F7BE-48C5-1A3C92BDE902}"/>
              </a:ext>
            </a:extLst>
          </p:cNvPr>
          <p:cNvGrpSpPr/>
          <p:nvPr/>
        </p:nvGrpSpPr>
        <p:grpSpPr>
          <a:xfrm>
            <a:off x="650863" y="0"/>
            <a:ext cx="224168" cy="5012072"/>
            <a:chOff x="428112" y="-1"/>
            <a:chExt cx="224168" cy="5012072"/>
          </a:xfrm>
          <a:noFill/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B2CC232-956E-BCC4-D46D-21E4A1C399D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479164" y="2022571"/>
              <a:ext cx="4045143" cy="0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D90DA95-D7BC-4B54-F184-5BBF4BCE9D83}"/>
                </a:ext>
              </a:extLst>
            </p:cNvPr>
            <p:cNvGrpSpPr/>
            <p:nvPr/>
          </p:nvGrpSpPr>
          <p:grpSpPr>
            <a:xfrm>
              <a:off x="428112" y="4330248"/>
              <a:ext cx="224168" cy="681823"/>
              <a:chOff x="17292444" y="4212612"/>
              <a:chExt cx="224168" cy="681823"/>
            </a:xfrm>
            <a:grpFill/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5AE5DBD-9F1C-4EC1-4E48-0A7D27BA9A8D}"/>
                  </a:ext>
                </a:extLst>
              </p:cNvPr>
              <p:cNvSpPr/>
              <p:nvPr/>
            </p:nvSpPr>
            <p:spPr>
              <a:xfrm rot="16200000">
                <a:off x="17292445" y="4212611"/>
                <a:ext cx="224166" cy="224168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C5AA13C-718B-8D80-933A-CD33BD881920}"/>
                  </a:ext>
                </a:extLst>
              </p:cNvPr>
              <p:cNvSpPr/>
              <p:nvPr/>
            </p:nvSpPr>
            <p:spPr>
              <a:xfrm rot="16200000">
                <a:off x="17292445" y="4670268"/>
                <a:ext cx="224166" cy="224168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C1053C0-F050-CB3B-D96C-38ECC86952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6675668"/>
              </p:ext>
            </p:extLst>
          </p:nvPr>
        </p:nvGraphicFramePr>
        <p:xfrm>
          <a:off x="6162261" y="2289061"/>
          <a:ext cx="11750040" cy="6139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4031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3E157-BF3B-C323-1AAA-6DA7753BC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B561F07-DFB7-4AB1-271E-3B4CE68AC3AF}"/>
              </a:ext>
            </a:extLst>
          </p:cNvPr>
          <p:cNvSpPr/>
          <p:nvPr/>
        </p:nvSpPr>
        <p:spPr>
          <a:xfrm>
            <a:off x="0" y="232757"/>
            <a:ext cx="6162261" cy="10287000"/>
          </a:xfrm>
          <a:prstGeom prst="rect">
            <a:avLst/>
          </a:prstGeom>
          <a:solidFill>
            <a:srgbClr val="73A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3768C8-D630-E3F9-26EA-5CB33E55C8AC}"/>
              </a:ext>
            </a:extLst>
          </p:cNvPr>
          <p:cNvSpPr txBox="1"/>
          <p:nvPr/>
        </p:nvSpPr>
        <p:spPr>
          <a:xfrm>
            <a:off x="1590061" y="2289061"/>
            <a:ext cx="3962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CertifAI</a:t>
            </a:r>
            <a:br>
              <a:rPr lang="en-US" sz="4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4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Tools Overview</a:t>
            </a:r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1DC48C32-A129-4AE6-0000-68CE8D3E8B06}"/>
              </a:ext>
            </a:extLst>
          </p:cNvPr>
          <p:cNvSpPr>
            <a:spLocks/>
          </p:cNvSpPr>
          <p:nvPr/>
        </p:nvSpPr>
        <p:spPr bwMode="auto">
          <a:xfrm>
            <a:off x="17449417" y="9510148"/>
            <a:ext cx="243913" cy="243913"/>
          </a:xfrm>
          <a:custGeom>
            <a:avLst/>
            <a:gdLst>
              <a:gd name="T0" fmla="*/ 343911 w 360"/>
              <a:gd name="T1" fmla="*/ 57385 h 360"/>
              <a:gd name="T2" fmla="*/ 286593 w 360"/>
              <a:gd name="T3" fmla="*/ 0 h 360"/>
              <a:gd name="T4" fmla="*/ 57319 w 360"/>
              <a:gd name="T5" fmla="*/ 0 h 360"/>
              <a:gd name="T6" fmla="*/ 0 w 360"/>
              <a:gd name="T7" fmla="*/ 57385 h 360"/>
              <a:gd name="T8" fmla="*/ 0 w 360"/>
              <a:gd name="T9" fmla="*/ 286927 h 360"/>
              <a:gd name="T10" fmla="*/ 57319 w 360"/>
              <a:gd name="T11" fmla="*/ 344312 h 360"/>
              <a:gd name="T12" fmla="*/ 171956 w 360"/>
              <a:gd name="T13" fmla="*/ 344312 h 360"/>
              <a:gd name="T14" fmla="*/ 171956 w 360"/>
              <a:gd name="T15" fmla="*/ 214239 h 360"/>
              <a:gd name="T16" fmla="*/ 129922 w 360"/>
              <a:gd name="T17" fmla="*/ 214239 h 360"/>
              <a:gd name="T18" fmla="*/ 129922 w 360"/>
              <a:gd name="T19" fmla="*/ 156853 h 360"/>
              <a:gd name="T20" fmla="*/ 171956 w 360"/>
              <a:gd name="T21" fmla="*/ 156853 h 360"/>
              <a:gd name="T22" fmla="*/ 171956 w 360"/>
              <a:gd name="T23" fmla="*/ 134856 h 360"/>
              <a:gd name="T24" fmla="*/ 236916 w 360"/>
              <a:gd name="T25" fmla="*/ 61211 h 360"/>
              <a:gd name="T26" fmla="*/ 282771 w 360"/>
              <a:gd name="T27" fmla="*/ 61211 h 360"/>
              <a:gd name="T28" fmla="*/ 282771 w 360"/>
              <a:gd name="T29" fmla="*/ 118596 h 360"/>
              <a:gd name="T30" fmla="*/ 236916 w 360"/>
              <a:gd name="T31" fmla="*/ 118596 h 360"/>
              <a:gd name="T32" fmla="*/ 225453 w 360"/>
              <a:gd name="T33" fmla="*/ 133899 h 360"/>
              <a:gd name="T34" fmla="*/ 225453 w 360"/>
              <a:gd name="T35" fmla="*/ 156853 h 360"/>
              <a:gd name="T36" fmla="*/ 282771 w 360"/>
              <a:gd name="T37" fmla="*/ 156853 h 360"/>
              <a:gd name="T38" fmla="*/ 282771 w 360"/>
              <a:gd name="T39" fmla="*/ 214239 h 360"/>
              <a:gd name="T40" fmla="*/ 225453 w 360"/>
              <a:gd name="T41" fmla="*/ 214239 h 360"/>
              <a:gd name="T42" fmla="*/ 225453 w 360"/>
              <a:gd name="T43" fmla="*/ 344312 h 360"/>
              <a:gd name="T44" fmla="*/ 286593 w 360"/>
              <a:gd name="T45" fmla="*/ 344312 h 360"/>
              <a:gd name="T46" fmla="*/ 343911 w 360"/>
              <a:gd name="T47" fmla="*/ 286927 h 360"/>
              <a:gd name="T48" fmla="*/ 343911 w 360"/>
              <a:gd name="T49" fmla="*/ 57385 h 36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60" h="360">
                <a:moveTo>
                  <a:pt x="360" y="60"/>
                </a:moveTo>
                <a:cubicBezTo>
                  <a:pt x="360" y="29"/>
                  <a:pt x="332" y="0"/>
                  <a:pt x="300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28" y="0"/>
                  <a:pt x="0" y="29"/>
                  <a:pt x="0" y="60"/>
                </a:cubicBezTo>
                <a:cubicBezTo>
                  <a:pt x="0" y="300"/>
                  <a:pt x="0" y="300"/>
                  <a:pt x="0" y="300"/>
                </a:cubicBezTo>
                <a:cubicBezTo>
                  <a:pt x="0" y="332"/>
                  <a:pt x="28" y="360"/>
                  <a:pt x="60" y="360"/>
                </a:cubicBezTo>
                <a:cubicBezTo>
                  <a:pt x="180" y="360"/>
                  <a:pt x="180" y="360"/>
                  <a:pt x="180" y="360"/>
                </a:cubicBezTo>
                <a:cubicBezTo>
                  <a:pt x="180" y="224"/>
                  <a:pt x="180" y="224"/>
                  <a:pt x="180" y="224"/>
                </a:cubicBezTo>
                <a:cubicBezTo>
                  <a:pt x="136" y="224"/>
                  <a:pt x="136" y="224"/>
                  <a:pt x="136" y="224"/>
                </a:cubicBezTo>
                <a:cubicBezTo>
                  <a:pt x="136" y="164"/>
                  <a:pt x="136" y="164"/>
                  <a:pt x="136" y="164"/>
                </a:cubicBezTo>
                <a:cubicBezTo>
                  <a:pt x="180" y="164"/>
                  <a:pt x="180" y="164"/>
                  <a:pt x="180" y="164"/>
                </a:cubicBezTo>
                <a:cubicBezTo>
                  <a:pt x="180" y="141"/>
                  <a:pt x="180" y="141"/>
                  <a:pt x="180" y="141"/>
                </a:cubicBezTo>
                <a:cubicBezTo>
                  <a:pt x="180" y="100"/>
                  <a:pt x="210" y="64"/>
                  <a:pt x="248" y="64"/>
                </a:cubicBezTo>
                <a:cubicBezTo>
                  <a:pt x="296" y="64"/>
                  <a:pt x="296" y="64"/>
                  <a:pt x="296" y="64"/>
                </a:cubicBezTo>
                <a:cubicBezTo>
                  <a:pt x="296" y="124"/>
                  <a:pt x="296" y="124"/>
                  <a:pt x="296" y="124"/>
                </a:cubicBezTo>
                <a:cubicBezTo>
                  <a:pt x="248" y="124"/>
                  <a:pt x="248" y="124"/>
                  <a:pt x="248" y="124"/>
                </a:cubicBezTo>
                <a:cubicBezTo>
                  <a:pt x="242" y="124"/>
                  <a:pt x="236" y="131"/>
                  <a:pt x="236" y="140"/>
                </a:cubicBezTo>
                <a:cubicBezTo>
                  <a:pt x="236" y="164"/>
                  <a:pt x="236" y="164"/>
                  <a:pt x="236" y="164"/>
                </a:cubicBezTo>
                <a:cubicBezTo>
                  <a:pt x="296" y="164"/>
                  <a:pt x="296" y="164"/>
                  <a:pt x="296" y="164"/>
                </a:cubicBezTo>
                <a:cubicBezTo>
                  <a:pt x="296" y="224"/>
                  <a:pt x="296" y="224"/>
                  <a:pt x="296" y="224"/>
                </a:cubicBezTo>
                <a:cubicBezTo>
                  <a:pt x="236" y="224"/>
                  <a:pt x="236" y="224"/>
                  <a:pt x="236" y="224"/>
                </a:cubicBezTo>
                <a:cubicBezTo>
                  <a:pt x="236" y="360"/>
                  <a:pt x="236" y="360"/>
                  <a:pt x="236" y="360"/>
                </a:cubicBezTo>
                <a:cubicBezTo>
                  <a:pt x="300" y="360"/>
                  <a:pt x="300" y="360"/>
                  <a:pt x="300" y="360"/>
                </a:cubicBezTo>
                <a:cubicBezTo>
                  <a:pt x="332" y="360"/>
                  <a:pt x="360" y="332"/>
                  <a:pt x="360" y="300"/>
                </a:cubicBezTo>
                <a:lnTo>
                  <a:pt x="360" y="60"/>
                </a:ln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ID">
              <a:solidFill>
                <a:srgbClr val="0583FF"/>
              </a:solidFill>
            </a:endParaRP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89A98E16-EB8C-896F-53D2-7020B51AEC4C}"/>
              </a:ext>
            </a:extLst>
          </p:cNvPr>
          <p:cNvSpPr>
            <a:spLocks noEditPoints="1"/>
          </p:cNvSpPr>
          <p:nvPr/>
        </p:nvSpPr>
        <p:spPr bwMode="auto">
          <a:xfrm>
            <a:off x="16817022" y="9510148"/>
            <a:ext cx="243913" cy="243913"/>
          </a:xfrm>
          <a:custGeom>
            <a:avLst/>
            <a:gdLst>
              <a:gd name="T0" fmla="*/ 330283 w 360"/>
              <a:gd name="T1" fmla="*/ 0 h 360"/>
              <a:gd name="T2" fmla="*/ 25788 w 360"/>
              <a:gd name="T3" fmla="*/ 0 h 360"/>
              <a:gd name="T4" fmla="*/ 0 w 360"/>
              <a:gd name="T5" fmla="*/ 24825 h 360"/>
              <a:gd name="T6" fmla="*/ 0 w 360"/>
              <a:gd name="T7" fmla="*/ 331661 h 360"/>
              <a:gd name="T8" fmla="*/ 25788 w 360"/>
              <a:gd name="T9" fmla="*/ 357479 h 360"/>
              <a:gd name="T10" fmla="*/ 330283 w 360"/>
              <a:gd name="T11" fmla="*/ 357479 h 360"/>
              <a:gd name="T12" fmla="*/ 357063 w 360"/>
              <a:gd name="T13" fmla="*/ 331661 h 360"/>
              <a:gd name="T14" fmla="*/ 357063 w 360"/>
              <a:gd name="T15" fmla="*/ 24825 h 360"/>
              <a:gd name="T16" fmla="*/ 330283 w 360"/>
              <a:gd name="T17" fmla="*/ 0 h 360"/>
              <a:gd name="T18" fmla="*/ 108111 w 360"/>
              <a:gd name="T19" fmla="*/ 298892 h 360"/>
              <a:gd name="T20" fmla="*/ 53559 w 360"/>
              <a:gd name="T21" fmla="*/ 298892 h 360"/>
              <a:gd name="T22" fmla="*/ 53559 w 360"/>
              <a:gd name="T23" fmla="*/ 137034 h 360"/>
              <a:gd name="T24" fmla="*/ 108111 w 360"/>
              <a:gd name="T25" fmla="*/ 137034 h 360"/>
              <a:gd name="T26" fmla="*/ 108111 w 360"/>
              <a:gd name="T27" fmla="*/ 298892 h 360"/>
              <a:gd name="T28" fmla="*/ 81331 w 360"/>
              <a:gd name="T29" fmla="*/ 115188 h 360"/>
              <a:gd name="T30" fmla="*/ 80339 w 360"/>
              <a:gd name="T31" fmla="*/ 115188 h 360"/>
              <a:gd name="T32" fmla="*/ 50584 w 360"/>
              <a:gd name="T33" fmla="*/ 87384 h 360"/>
              <a:gd name="T34" fmla="*/ 81331 w 360"/>
              <a:gd name="T35" fmla="*/ 59580 h 360"/>
              <a:gd name="T36" fmla="*/ 111086 w 360"/>
              <a:gd name="T37" fmla="*/ 87384 h 360"/>
              <a:gd name="T38" fmla="*/ 81331 w 360"/>
              <a:gd name="T39" fmla="*/ 115188 h 360"/>
              <a:gd name="T40" fmla="*/ 302512 w 360"/>
              <a:gd name="T41" fmla="*/ 298892 h 360"/>
              <a:gd name="T42" fmla="*/ 248952 w 360"/>
              <a:gd name="T43" fmla="*/ 298892 h 360"/>
              <a:gd name="T44" fmla="*/ 248952 w 360"/>
              <a:gd name="T45" fmla="*/ 212501 h 360"/>
              <a:gd name="T46" fmla="*/ 221181 w 360"/>
              <a:gd name="T47" fmla="*/ 175761 h 360"/>
              <a:gd name="T48" fmla="*/ 193409 w 360"/>
              <a:gd name="T49" fmla="*/ 195620 h 360"/>
              <a:gd name="T50" fmla="*/ 191425 w 360"/>
              <a:gd name="T51" fmla="*/ 208529 h 360"/>
              <a:gd name="T52" fmla="*/ 191425 w 360"/>
              <a:gd name="T53" fmla="*/ 298892 h 360"/>
              <a:gd name="T54" fmla="*/ 137866 w 360"/>
              <a:gd name="T55" fmla="*/ 298892 h 360"/>
              <a:gd name="T56" fmla="*/ 137866 w 360"/>
              <a:gd name="T57" fmla="*/ 137034 h 360"/>
              <a:gd name="T58" fmla="*/ 191425 w 360"/>
              <a:gd name="T59" fmla="*/ 137034 h 360"/>
              <a:gd name="T60" fmla="*/ 191425 w 360"/>
              <a:gd name="T61" fmla="*/ 159873 h 360"/>
              <a:gd name="T62" fmla="*/ 240026 w 360"/>
              <a:gd name="T63" fmla="*/ 134055 h 360"/>
              <a:gd name="T64" fmla="*/ 302512 w 360"/>
              <a:gd name="T65" fmla="*/ 206543 h 360"/>
              <a:gd name="T66" fmla="*/ 302512 w 360"/>
              <a:gd name="T67" fmla="*/ 298892 h 360"/>
              <a:gd name="T68" fmla="*/ 191425 w 360"/>
              <a:gd name="T69" fmla="*/ 160866 h 360"/>
              <a:gd name="T70" fmla="*/ 191425 w 360"/>
              <a:gd name="T71" fmla="*/ 159873 h 360"/>
              <a:gd name="T72" fmla="*/ 191425 w 360"/>
              <a:gd name="T73" fmla="*/ 160866 h 36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360" h="360">
                <a:moveTo>
                  <a:pt x="333" y="0"/>
                </a:moveTo>
                <a:cubicBezTo>
                  <a:pt x="26" y="0"/>
                  <a:pt x="26" y="0"/>
                  <a:pt x="26" y="0"/>
                </a:cubicBezTo>
                <a:cubicBezTo>
                  <a:pt x="12" y="0"/>
                  <a:pt x="0" y="11"/>
                  <a:pt x="0" y="25"/>
                </a:cubicBezTo>
                <a:cubicBezTo>
                  <a:pt x="0" y="334"/>
                  <a:pt x="0" y="334"/>
                  <a:pt x="0" y="334"/>
                </a:cubicBezTo>
                <a:cubicBezTo>
                  <a:pt x="0" y="348"/>
                  <a:pt x="12" y="360"/>
                  <a:pt x="26" y="360"/>
                </a:cubicBezTo>
                <a:cubicBezTo>
                  <a:pt x="333" y="360"/>
                  <a:pt x="333" y="360"/>
                  <a:pt x="333" y="360"/>
                </a:cubicBezTo>
                <a:cubicBezTo>
                  <a:pt x="348" y="360"/>
                  <a:pt x="360" y="348"/>
                  <a:pt x="360" y="334"/>
                </a:cubicBezTo>
                <a:cubicBezTo>
                  <a:pt x="360" y="25"/>
                  <a:pt x="360" y="25"/>
                  <a:pt x="360" y="25"/>
                </a:cubicBezTo>
                <a:cubicBezTo>
                  <a:pt x="360" y="11"/>
                  <a:pt x="348" y="0"/>
                  <a:pt x="333" y="0"/>
                </a:cubicBezTo>
                <a:close/>
                <a:moveTo>
                  <a:pt x="109" y="301"/>
                </a:moveTo>
                <a:cubicBezTo>
                  <a:pt x="54" y="301"/>
                  <a:pt x="54" y="301"/>
                  <a:pt x="54" y="301"/>
                </a:cubicBezTo>
                <a:cubicBezTo>
                  <a:pt x="54" y="138"/>
                  <a:pt x="54" y="138"/>
                  <a:pt x="54" y="138"/>
                </a:cubicBezTo>
                <a:cubicBezTo>
                  <a:pt x="109" y="138"/>
                  <a:pt x="109" y="138"/>
                  <a:pt x="109" y="138"/>
                </a:cubicBezTo>
                <a:lnTo>
                  <a:pt x="109" y="301"/>
                </a:lnTo>
                <a:close/>
                <a:moveTo>
                  <a:pt x="82" y="116"/>
                </a:moveTo>
                <a:cubicBezTo>
                  <a:pt x="81" y="116"/>
                  <a:pt x="81" y="116"/>
                  <a:pt x="81" y="116"/>
                </a:cubicBezTo>
                <a:cubicBezTo>
                  <a:pt x="63" y="116"/>
                  <a:pt x="51" y="104"/>
                  <a:pt x="51" y="88"/>
                </a:cubicBezTo>
                <a:cubicBezTo>
                  <a:pt x="51" y="72"/>
                  <a:pt x="63" y="60"/>
                  <a:pt x="82" y="60"/>
                </a:cubicBezTo>
                <a:cubicBezTo>
                  <a:pt x="101" y="60"/>
                  <a:pt x="112" y="72"/>
                  <a:pt x="112" y="88"/>
                </a:cubicBezTo>
                <a:cubicBezTo>
                  <a:pt x="112" y="104"/>
                  <a:pt x="101" y="116"/>
                  <a:pt x="82" y="116"/>
                </a:cubicBezTo>
                <a:close/>
                <a:moveTo>
                  <a:pt x="305" y="301"/>
                </a:moveTo>
                <a:cubicBezTo>
                  <a:pt x="251" y="301"/>
                  <a:pt x="251" y="301"/>
                  <a:pt x="251" y="301"/>
                </a:cubicBezTo>
                <a:cubicBezTo>
                  <a:pt x="251" y="214"/>
                  <a:pt x="251" y="214"/>
                  <a:pt x="251" y="214"/>
                </a:cubicBezTo>
                <a:cubicBezTo>
                  <a:pt x="251" y="192"/>
                  <a:pt x="243" y="177"/>
                  <a:pt x="223" y="177"/>
                </a:cubicBezTo>
                <a:cubicBezTo>
                  <a:pt x="208" y="177"/>
                  <a:pt x="199" y="187"/>
                  <a:pt x="195" y="197"/>
                </a:cubicBezTo>
                <a:cubicBezTo>
                  <a:pt x="194" y="200"/>
                  <a:pt x="193" y="205"/>
                  <a:pt x="193" y="210"/>
                </a:cubicBezTo>
                <a:cubicBezTo>
                  <a:pt x="193" y="301"/>
                  <a:pt x="193" y="301"/>
                  <a:pt x="193" y="301"/>
                </a:cubicBezTo>
                <a:cubicBezTo>
                  <a:pt x="139" y="301"/>
                  <a:pt x="139" y="301"/>
                  <a:pt x="139" y="301"/>
                </a:cubicBezTo>
                <a:cubicBezTo>
                  <a:pt x="139" y="301"/>
                  <a:pt x="140" y="154"/>
                  <a:pt x="139" y="138"/>
                </a:cubicBezTo>
                <a:cubicBezTo>
                  <a:pt x="193" y="138"/>
                  <a:pt x="193" y="138"/>
                  <a:pt x="193" y="138"/>
                </a:cubicBezTo>
                <a:cubicBezTo>
                  <a:pt x="193" y="161"/>
                  <a:pt x="193" y="161"/>
                  <a:pt x="193" y="161"/>
                </a:cubicBezTo>
                <a:cubicBezTo>
                  <a:pt x="201" y="150"/>
                  <a:pt x="213" y="135"/>
                  <a:pt x="242" y="135"/>
                </a:cubicBezTo>
                <a:cubicBezTo>
                  <a:pt x="278" y="135"/>
                  <a:pt x="305" y="158"/>
                  <a:pt x="305" y="208"/>
                </a:cubicBezTo>
                <a:lnTo>
                  <a:pt x="305" y="301"/>
                </a:lnTo>
                <a:close/>
                <a:moveTo>
                  <a:pt x="193" y="162"/>
                </a:moveTo>
                <a:cubicBezTo>
                  <a:pt x="193" y="162"/>
                  <a:pt x="193" y="162"/>
                  <a:pt x="193" y="161"/>
                </a:cubicBezTo>
                <a:cubicBezTo>
                  <a:pt x="193" y="162"/>
                  <a:pt x="193" y="162"/>
                  <a:pt x="193" y="162"/>
                </a:cubicBezTo>
                <a:close/>
              </a:path>
            </a:pathLst>
          </a:custGeom>
          <a:solidFill>
            <a:srgbClr val="73A1C1"/>
          </a:solidFill>
          <a:ln>
            <a:noFill/>
          </a:ln>
          <a:effectLst/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ID">
              <a:solidFill>
                <a:srgbClr val="0583FF"/>
              </a:solidFill>
            </a:endParaRPr>
          </a:p>
        </p:txBody>
      </p:sp>
      <p:sp>
        <p:nvSpPr>
          <p:cNvPr id="12" name="Freeform 26">
            <a:extLst>
              <a:ext uri="{FF2B5EF4-FFF2-40B4-BE49-F238E27FC236}">
                <a16:creationId xmlns:a16="http://schemas.microsoft.com/office/drawing/2014/main" id="{B0FB3C72-9106-DEBF-544E-6BBEDB651897}"/>
              </a:ext>
            </a:extLst>
          </p:cNvPr>
          <p:cNvSpPr>
            <a:spLocks noEditPoints="1"/>
          </p:cNvSpPr>
          <p:nvPr/>
        </p:nvSpPr>
        <p:spPr bwMode="auto">
          <a:xfrm>
            <a:off x="16206634" y="9511381"/>
            <a:ext cx="243913" cy="243913"/>
          </a:xfrm>
          <a:custGeom>
            <a:avLst/>
            <a:gdLst>
              <a:gd name="T0" fmla="*/ 283008 w 198"/>
              <a:gd name="T1" fmla="*/ 0 h 198"/>
              <a:gd name="T2" fmla="*/ 67214 w 198"/>
              <a:gd name="T3" fmla="*/ 0 h 198"/>
              <a:gd name="T4" fmla="*/ 0 w 198"/>
              <a:gd name="T5" fmla="*/ 67501 h 198"/>
              <a:gd name="T6" fmla="*/ 0 w 198"/>
              <a:gd name="T7" fmla="*/ 138556 h 198"/>
              <a:gd name="T8" fmla="*/ 0 w 198"/>
              <a:gd name="T9" fmla="*/ 282440 h 198"/>
              <a:gd name="T10" fmla="*/ 67214 w 198"/>
              <a:gd name="T11" fmla="*/ 351718 h 198"/>
              <a:gd name="T12" fmla="*/ 283008 w 198"/>
              <a:gd name="T13" fmla="*/ 351718 h 198"/>
              <a:gd name="T14" fmla="*/ 350222 w 198"/>
              <a:gd name="T15" fmla="*/ 282440 h 198"/>
              <a:gd name="T16" fmla="*/ 350222 w 198"/>
              <a:gd name="T17" fmla="*/ 138556 h 198"/>
              <a:gd name="T18" fmla="*/ 350222 w 198"/>
              <a:gd name="T19" fmla="*/ 67501 h 198"/>
              <a:gd name="T20" fmla="*/ 283008 w 198"/>
              <a:gd name="T21" fmla="*/ 0 h 198"/>
              <a:gd name="T22" fmla="*/ 302464 w 198"/>
              <a:gd name="T23" fmla="*/ 39080 h 198"/>
              <a:gd name="T24" fmla="*/ 309540 w 198"/>
              <a:gd name="T25" fmla="*/ 39080 h 198"/>
              <a:gd name="T26" fmla="*/ 309540 w 198"/>
              <a:gd name="T27" fmla="*/ 47962 h 198"/>
              <a:gd name="T28" fmla="*/ 309540 w 198"/>
              <a:gd name="T29" fmla="*/ 99476 h 198"/>
              <a:gd name="T30" fmla="*/ 251169 w 198"/>
              <a:gd name="T31" fmla="*/ 99476 h 198"/>
              <a:gd name="T32" fmla="*/ 251169 w 198"/>
              <a:gd name="T33" fmla="*/ 39080 h 198"/>
              <a:gd name="T34" fmla="*/ 302464 w 198"/>
              <a:gd name="T35" fmla="*/ 39080 h 198"/>
              <a:gd name="T36" fmla="*/ 125585 w 198"/>
              <a:gd name="T37" fmla="*/ 138556 h 198"/>
              <a:gd name="T38" fmla="*/ 175111 w 198"/>
              <a:gd name="T39" fmla="*/ 113687 h 198"/>
              <a:gd name="T40" fmla="*/ 224637 w 198"/>
              <a:gd name="T41" fmla="*/ 138556 h 198"/>
              <a:gd name="T42" fmla="*/ 237019 w 198"/>
              <a:gd name="T43" fmla="*/ 175859 h 198"/>
              <a:gd name="T44" fmla="*/ 175111 w 198"/>
              <a:gd name="T45" fmla="*/ 238031 h 198"/>
              <a:gd name="T46" fmla="*/ 113203 w 198"/>
              <a:gd name="T47" fmla="*/ 175859 h 198"/>
              <a:gd name="T48" fmla="*/ 125585 w 198"/>
              <a:gd name="T49" fmla="*/ 138556 h 198"/>
              <a:gd name="T50" fmla="*/ 316615 w 198"/>
              <a:gd name="T51" fmla="*/ 282440 h 198"/>
              <a:gd name="T52" fmla="*/ 283008 w 198"/>
              <a:gd name="T53" fmla="*/ 316191 h 198"/>
              <a:gd name="T54" fmla="*/ 67214 w 198"/>
              <a:gd name="T55" fmla="*/ 316191 h 198"/>
              <a:gd name="T56" fmla="*/ 33607 w 198"/>
              <a:gd name="T57" fmla="*/ 282440 h 198"/>
              <a:gd name="T58" fmla="*/ 33607 w 198"/>
              <a:gd name="T59" fmla="*/ 138556 h 198"/>
              <a:gd name="T60" fmla="*/ 86671 w 198"/>
              <a:gd name="T61" fmla="*/ 138556 h 198"/>
              <a:gd name="T62" fmla="*/ 79596 w 198"/>
              <a:gd name="T63" fmla="*/ 175859 h 198"/>
              <a:gd name="T64" fmla="*/ 175111 w 198"/>
              <a:gd name="T65" fmla="*/ 271782 h 198"/>
              <a:gd name="T66" fmla="*/ 270626 w 198"/>
              <a:gd name="T67" fmla="*/ 175859 h 198"/>
              <a:gd name="T68" fmla="*/ 263551 w 198"/>
              <a:gd name="T69" fmla="*/ 138556 h 198"/>
              <a:gd name="T70" fmla="*/ 316615 w 198"/>
              <a:gd name="T71" fmla="*/ 138556 h 198"/>
              <a:gd name="T72" fmla="*/ 316615 w 198"/>
              <a:gd name="T73" fmla="*/ 282440 h 19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98" h="198">
                <a:moveTo>
                  <a:pt x="160" y="0"/>
                </a:moveTo>
                <a:cubicBezTo>
                  <a:pt x="38" y="0"/>
                  <a:pt x="38" y="0"/>
                  <a:pt x="38" y="0"/>
                </a:cubicBezTo>
                <a:cubicBezTo>
                  <a:pt x="17" y="0"/>
                  <a:pt x="0" y="17"/>
                  <a:pt x="0" y="38"/>
                </a:cubicBezTo>
                <a:cubicBezTo>
                  <a:pt x="0" y="78"/>
                  <a:pt x="0" y="78"/>
                  <a:pt x="0" y="78"/>
                </a:cubicBezTo>
                <a:cubicBezTo>
                  <a:pt x="0" y="159"/>
                  <a:pt x="0" y="159"/>
                  <a:pt x="0" y="159"/>
                </a:cubicBezTo>
                <a:cubicBezTo>
                  <a:pt x="0" y="181"/>
                  <a:pt x="17" y="198"/>
                  <a:pt x="38" y="198"/>
                </a:cubicBezTo>
                <a:cubicBezTo>
                  <a:pt x="160" y="198"/>
                  <a:pt x="160" y="198"/>
                  <a:pt x="160" y="198"/>
                </a:cubicBezTo>
                <a:cubicBezTo>
                  <a:pt x="181" y="198"/>
                  <a:pt x="198" y="181"/>
                  <a:pt x="198" y="159"/>
                </a:cubicBezTo>
                <a:cubicBezTo>
                  <a:pt x="198" y="78"/>
                  <a:pt x="198" y="78"/>
                  <a:pt x="198" y="78"/>
                </a:cubicBezTo>
                <a:cubicBezTo>
                  <a:pt x="198" y="38"/>
                  <a:pt x="198" y="38"/>
                  <a:pt x="198" y="38"/>
                </a:cubicBezTo>
                <a:cubicBezTo>
                  <a:pt x="198" y="17"/>
                  <a:pt x="181" y="0"/>
                  <a:pt x="160" y="0"/>
                </a:cubicBezTo>
                <a:close/>
                <a:moveTo>
                  <a:pt x="171" y="22"/>
                </a:moveTo>
                <a:cubicBezTo>
                  <a:pt x="175" y="22"/>
                  <a:pt x="175" y="22"/>
                  <a:pt x="175" y="22"/>
                </a:cubicBezTo>
                <a:cubicBezTo>
                  <a:pt x="175" y="27"/>
                  <a:pt x="175" y="27"/>
                  <a:pt x="175" y="27"/>
                </a:cubicBezTo>
                <a:cubicBezTo>
                  <a:pt x="175" y="56"/>
                  <a:pt x="175" y="56"/>
                  <a:pt x="175" y="56"/>
                </a:cubicBezTo>
                <a:cubicBezTo>
                  <a:pt x="142" y="56"/>
                  <a:pt x="142" y="56"/>
                  <a:pt x="142" y="56"/>
                </a:cubicBezTo>
                <a:cubicBezTo>
                  <a:pt x="142" y="22"/>
                  <a:pt x="142" y="22"/>
                  <a:pt x="142" y="22"/>
                </a:cubicBezTo>
                <a:lnTo>
                  <a:pt x="171" y="22"/>
                </a:lnTo>
                <a:close/>
                <a:moveTo>
                  <a:pt x="71" y="78"/>
                </a:moveTo>
                <a:cubicBezTo>
                  <a:pt x="77" y="70"/>
                  <a:pt x="87" y="64"/>
                  <a:pt x="99" y="64"/>
                </a:cubicBezTo>
                <a:cubicBezTo>
                  <a:pt x="111" y="64"/>
                  <a:pt x="121" y="70"/>
                  <a:pt x="127" y="78"/>
                </a:cubicBezTo>
                <a:cubicBezTo>
                  <a:pt x="132" y="84"/>
                  <a:pt x="134" y="91"/>
                  <a:pt x="134" y="99"/>
                </a:cubicBezTo>
                <a:cubicBezTo>
                  <a:pt x="134" y="118"/>
                  <a:pt x="118" y="134"/>
                  <a:pt x="99" y="134"/>
                </a:cubicBezTo>
                <a:cubicBezTo>
                  <a:pt x="80" y="134"/>
                  <a:pt x="64" y="118"/>
                  <a:pt x="64" y="99"/>
                </a:cubicBezTo>
                <a:cubicBezTo>
                  <a:pt x="64" y="91"/>
                  <a:pt x="67" y="84"/>
                  <a:pt x="71" y="78"/>
                </a:cubicBezTo>
                <a:close/>
                <a:moveTo>
                  <a:pt x="179" y="159"/>
                </a:moveTo>
                <a:cubicBezTo>
                  <a:pt x="179" y="170"/>
                  <a:pt x="170" y="178"/>
                  <a:pt x="160" y="178"/>
                </a:cubicBezTo>
                <a:cubicBezTo>
                  <a:pt x="38" y="178"/>
                  <a:pt x="38" y="178"/>
                  <a:pt x="38" y="178"/>
                </a:cubicBezTo>
                <a:cubicBezTo>
                  <a:pt x="28" y="178"/>
                  <a:pt x="19" y="170"/>
                  <a:pt x="19" y="159"/>
                </a:cubicBezTo>
                <a:cubicBezTo>
                  <a:pt x="19" y="78"/>
                  <a:pt x="19" y="78"/>
                  <a:pt x="19" y="78"/>
                </a:cubicBezTo>
                <a:cubicBezTo>
                  <a:pt x="49" y="78"/>
                  <a:pt x="49" y="78"/>
                  <a:pt x="49" y="78"/>
                </a:cubicBezTo>
                <a:cubicBezTo>
                  <a:pt x="46" y="85"/>
                  <a:pt x="45" y="91"/>
                  <a:pt x="45" y="99"/>
                </a:cubicBezTo>
                <a:cubicBezTo>
                  <a:pt x="45" y="129"/>
                  <a:pt x="69" y="153"/>
                  <a:pt x="99" y="153"/>
                </a:cubicBezTo>
                <a:cubicBezTo>
                  <a:pt x="129" y="153"/>
                  <a:pt x="153" y="129"/>
                  <a:pt x="153" y="99"/>
                </a:cubicBezTo>
                <a:cubicBezTo>
                  <a:pt x="153" y="91"/>
                  <a:pt x="152" y="85"/>
                  <a:pt x="149" y="78"/>
                </a:cubicBezTo>
                <a:cubicBezTo>
                  <a:pt x="179" y="78"/>
                  <a:pt x="179" y="78"/>
                  <a:pt x="179" y="78"/>
                </a:cubicBezTo>
                <a:lnTo>
                  <a:pt x="179" y="159"/>
                </a:lnTo>
                <a:close/>
              </a:path>
            </a:pathLst>
          </a:custGeom>
          <a:solidFill>
            <a:srgbClr val="73A1C1"/>
          </a:solidFill>
          <a:ln>
            <a:noFill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ID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3818160-60F8-AFB9-EEEE-7DFB7DB64456}"/>
              </a:ext>
            </a:extLst>
          </p:cNvPr>
          <p:cNvGrpSpPr/>
          <p:nvPr/>
        </p:nvGrpSpPr>
        <p:grpSpPr>
          <a:xfrm>
            <a:off x="650863" y="0"/>
            <a:ext cx="224168" cy="5012072"/>
            <a:chOff x="428112" y="-1"/>
            <a:chExt cx="224168" cy="5012072"/>
          </a:xfrm>
          <a:noFill/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5078BE8-0EF0-AEFA-EE86-72B4769CD2F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479164" y="2022571"/>
              <a:ext cx="4045143" cy="0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43E1169-4CEA-800C-69AE-AAA1B7E02CAE}"/>
                </a:ext>
              </a:extLst>
            </p:cNvPr>
            <p:cNvGrpSpPr/>
            <p:nvPr/>
          </p:nvGrpSpPr>
          <p:grpSpPr>
            <a:xfrm>
              <a:off x="428112" y="4330248"/>
              <a:ext cx="224168" cy="681823"/>
              <a:chOff x="17292444" y="4212612"/>
              <a:chExt cx="224168" cy="681823"/>
            </a:xfrm>
            <a:grpFill/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FF01A9D0-3631-6B8D-4C75-76250D556C72}"/>
                  </a:ext>
                </a:extLst>
              </p:cNvPr>
              <p:cNvSpPr/>
              <p:nvPr/>
            </p:nvSpPr>
            <p:spPr>
              <a:xfrm rot="16200000">
                <a:off x="17292445" y="4212611"/>
                <a:ext cx="224166" cy="224168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1874F10A-0382-1A21-45D9-64F05E0A3930}"/>
                  </a:ext>
                </a:extLst>
              </p:cNvPr>
              <p:cNvSpPr/>
              <p:nvPr/>
            </p:nvSpPr>
            <p:spPr>
              <a:xfrm rot="16200000">
                <a:off x="17292445" y="4670268"/>
                <a:ext cx="224166" cy="224168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FFF2FE6-EEBC-8173-9EEB-48E2C9BF21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926070"/>
              </p:ext>
            </p:extLst>
          </p:nvPr>
        </p:nvGraphicFramePr>
        <p:xfrm>
          <a:off x="6545242" y="798116"/>
          <a:ext cx="11145280" cy="92669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72640">
                  <a:extLst>
                    <a:ext uri="{9D8B030D-6E8A-4147-A177-3AD203B41FA5}">
                      <a16:colId xmlns:a16="http://schemas.microsoft.com/office/drawing/2014/main" val="67098827"/>
                    </a:ext>
                  </a:extLst>
                </a:gridCol>
                <a:gridCol w="5572640">
                  <a:extLst>
                    <a:ext uri="{9D8B030D-6E8A-4147-A177-3AD203B41FA5}">
                      <a16:colId xmlns:a16="http://schemas.microsoft.com/office/drawing/2014/main" val="4165252142"/>
                    </a:ext>
                  </a:extLst>
                </a:gridCol>
              </a:tblGrid>
              <a:tr h="854463">
                <a:tc>
                  <a:txBody>
                    <a:bodyPr/>
                    <a:lstStyle/>
                    <a:p>
                      <a:r>
                        <a:rPr lang="en-US" sz="3200" dirty="0"/>
                        <a:t>Name </a:t>
                      </a:r>
                      <a:endParaRPr lang="en-GB" sz="32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Offered Functionalities</a:t>
                      </a:r>
                      <a:endParaRPr lang="en-GB" sz="32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894197187"/>
                  </a:ext>
                </a:extLst>
              </a:tr>
              <a:tr h="417823">
                <a:tc>
                  <a:txBody>
                    <a:bodyPr/>
                    <a:lstStyle/>
                    <a:p>
                      <a:r>
                        <a:rPr lang="en-GB" sz="2400" b="1" dirty="0"/>
                        <a:t>Unified Controls Catalogue 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Provides practitioners with comprehensive information to accurately interpret and implement each requirement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09528623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400" b="1" dirty="0"/>
                        <a:t>Security Assurance Case (SAC) </a:t>
                      </a:r>
                      <a:r>
                        <a:rPr lang="en-US" sz="2400" b="1" dirty="0" err="1"/>
                        <a:t>Compomser</a:t>
                      </a:r>
                      <a:r>
                        <a:rPr lang="en-US" sz="2400" b="1" dirty="0"/>
                        <a:t> </a:t>
                      </a:r>
                      <a:endParaRPr lang="en-GB" sz="2400" b="1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Constructs and maintains assurance cases </a:t>
                      </a:r>
                      <a:endParaRPr lang="en-GB" sz="24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857212005"/>
                  </a:ext>
                </a:extLst>
              </a:tr>
              <a:tr h="854463">
                <a:tc>
                  <a:txBody>
                    <a:bodyPr/>
                    <a:lstStyle/>
                    <a:p>
                      <a:r>
                        <a:rPr lang="en-GB" sz="2400" b="1" dirty="0"/>
                        <a:t>ML-based vulnerability detection  - SimVul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GB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Collate and </a:t>
                      </a:r>
                      <a:r>
                        <a:rPr lang="en-GB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analyze</a:t>
                      </a:r>
                      <a:r>
                        <a:rPr lang="en-GB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logs from multiple applications and systems</a:t>
                      </a:r>
                      <a:endParaRPr lang="en-GB" sz="24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091975144"/>
                  </a:ext>
                </a:extLst>
              </a:tr>
              <a:tr h="854463">
                <a:tc>
                  <a:txBody>
                    <a:bodyPr/>
                    <a:lstStyle/>
                    <a:p>
                      <a:r>
                        <a:rPr lang="en-US" sz="2400" b="1" dirty="0"/>
                        <a:t>Vulnerability Insights and Metrics Performance and Control Tool - VIMPACT </a:t>
                      </a:r>
                      <a:endParaRPr lang="en-GB" sz="2400" b="1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Provides insights into the vulnerability landscape of software dependencies</a:t>
                      </a:r>
                      <a:endParaRPr lang="en-GB" sz="24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834110833"/>
                  </a:ext>
                </a:extLst>
              </a:tr>
              <a:tr h="854463">
                <a:tc>
                  <a:txBody>
                    <a:bodyPr/>
                    <a:lstStyle/>
                    <a:p>
                      <a:r>
                        <a:rPr lang="en-GB" sz="2400" b="1" dirty="0"/>
                        <a:t>Formal Verification Framework 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Toolkit and methodology to support formal verification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458114537"/>
                  </a:ext>
                </a:extLst>
              </a:tr>
              <a:tr h="854463">
                <a:tc>
                  <a:txBody>
                    <a:bodyPr/>
                    <a:lstStyle/>
                    <a:p>
                      <a:r>
                        <a:rPr lang="en-GB" sz="2400" b="1" dirty="0"/>
                        <a:t>Risk Management Framework – Threat Spider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Contextual framework for continuous risk management processes </a:t>
                      </a:r>
                      <a:endParaRPr lang="en-GB" sz="24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948990690"/>
                  </a:ext>
                </a:extLst>
              </a:tr>
              <a:tr h="854463">
                <a:tc>
                  <a:txBody>
                    <a:bodyPr/>
                    <a:lstStyle/>
                    <a:p>
                      <a:r>
                        <a:rPr lang="en-GB" sz="2400" b="1" dirty="0"/>
                        <a:t>CertifAI Conformance Assessment 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Aggregating the results from all tools to provide a final scoring and report regarding the conformance assessment based on the needs and the assets of any organization</a:t>
                      </a:r>
                      <a:endParaRPr lang="en-GB" sz="24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373430058"/>
                  </a:ext>
                </a:extLst>
              </a:tr>
              <a:tr h="854463">
                <a:tc>
                  <a:txBody>
                    <a:bodyPr/>
                    <a:lstStyle/>
                    <a:p>
                      <a:r>
                        <a:rPr lang="en-US" sz="2400" b="1" dirty="0"/>
                        <a:t>CertifAI Integrated Framework Dashboard</a:t>
                      </a:r>
                      <a:endParaRPr lang="en-GB" sz="2400" b="1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Dashboard provides a central point of interaction for the users of CertifAI</a:t>
                      </a:r>
                      <a:endParaRPr lang="en-GB" sz="24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6215155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1565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21002-47FF-2150-985A-046800801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mputer screen shot of a computer&#10;&#10;AI-generated content may be incorrect.">
            <a:extLst>
              <a:ext uri="{FF2B5EF4-FFF2-40B4-BE49-F238E27FC236}">
                <a16:creationId xmlns:a16="http://schemas.microsoft.com/office/drawing/2014/main" id="{32E4E070-8B46-6B8A-F254-19C21828F4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135" y="603849"/>
            <a:ext cx="17218629" cy="87567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1999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E3363-05B5-C1AC-ACEA-E14434761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7040554-6E1E-BAAF-C8D4-26F836B9CBA2}"/>
              </a:ext>
            </a:extLst>
          </p:cNvPr>
          <p:cNvGrpSpPr/>
          <p:nvPr/>
        </p:nvGrpSpPr>
        <p:grpSpPr>
          <a:xfrm>
            <a:off x="16108578" y="9414704"/>
            <a:ext cx="1486696" cy="245146"/>
            <a:chOff x="4059455" y="8930827"/>
            <a:chExt cx="2033709" cy="335344"/>
          </a:xfrm>
          <a:solidFill>
            <a:schemeClr val="bg1"/>
          </a:solidFill>
        </p:grpSpPr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66B3740B-99D3-B848-0BF5-A5B0DC9380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506" y="8930827"/>
              <a:ext cx="333658" cy="333658"/>
            </a:xfrm>
            <a:custGeom>
              <a:avLst/>
              <a:gdLst>
                <a:gd name="T0" fmla="*/ 343911 w 360"/>
                <a:gd name="T1" fmla="*/ 57385 h 360"/>
                <a:gd name="T2" fmla="*/ 286593 w 360"/>
                <a:gd name="T3" fmla="*/ 0 h 360"/>
                <a:gd name="T4" fmla="*/ 57319 w 360"/>
                <a:gd name="T5" fmla="*/ 0 h 360"/>
                <a:gd name="T6" fmla="*/ 0 w 360"/>
                <a:gd name="T7" fmla="*/ 57385 h 360"/>
                <a:gd name="T8" fmla="*/ 0 w 360"/>
                <a:gd name="T9" fmla="*/ 286927 h 360"/>
                <a:gd name="T10" fmla="*/ 57319 w 360"/>
                <a:gd name="T11" fmla="*/ 344312 h 360"/>
                <a:gd name="T12" fmla="*/ 171956 w 360"/>
                <a:gd name="T13" fmla="*/ 344312 h 360"/>
                <a:gd name="T14" fmla="*/ 171956 w 360"/>
                <a:gd name="T15" fmla="*/ 214239 h 360"/>
                <a:gd name="T16" fmla="*/ 129922 w 360"/>
                <a:gd name="T17" fmla="*/ 214239 h 360"/>
                <a:gd name="T18" fmla="*/ 129922 w 360"/>
                <a:gd name="T19" fmla="*/ 156853 h 360"/>
                <a:gd name="T20" fmla="*/ 171956 w 360"/>
                <a:gd name="T21" fmla="*/ 156853 h 360"/>
                <a:gd name="T22" fmla="*/ 171956 w 360"/>
                <a:gd name="T23" fmla="*/ 134856 h 360"/>
                <a:gd name="T24" fmla="*/ 236916 w 360"/>
                <a:gd name="T25" fmla="*/ 61211 h 360"/>
                <a:gd name="T26" fmla="*/ 282771 w 360"/>
                <a:gd name="T27" fmla="*/ 61211 h 360"/>
                <a:gd name="T28" fmla="*/ 282771 w 360"/>
                <a:gd name="T29" fmla="*/ 118596 h 360"/>
                <a:gd name="T30" fmla="*/ 236916 w 360"/>
                <a:gd name="T31" fmla="*/ 118596 h 360"/>
                <a:gd name="T32" fmla="*/ 225453 w 360"/>
                <a:gd name="T33" fmla="*/ 133899 h 360"/>
                <a:gd name="T34" fmla="*/ 225453 w 360"/>
                <a:gd name="T35" fmla="*/ 156853 h 360"/>
                <a:gd name="T36" fmla="*/ 282771 w 360"/>
                <a:gd name="T37" fmla="*/ 156853 h 360"/>
                <a:gd name="T38" fmla="*/ 282771 w 360"/>
                <a:gd name="T39" fmla="*/ 214239 h 360"/>
                <a:gd name="T40" fmla="*/ 225453 w 360"/>
                <a:gd name="T41" fmla="*/ 214239 h 360"/>
                <a:gd name="T42" fmla="*/ 225453 w 360"/>
                <a:gd name="T43" fmla="*/ 344312 h 360"/>
                <a:gd name="T44" fmla="*/ 286593 w 360"/>
                <a:gd name="T45" fmla="*/ 344312 h 360"/>
                <a:gd name="T46" fmla="*/ 343911 w 360"/>
                <a:gd name="T47" fmla="*/ 286927 h 360"/>
                <a:gd name="T48" fmla="*/ 343911 w 360"/>
                <a:gd name="T49" fmla="*/ 57385 h 36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0" h="360">
                  <a:moveTo>
                    <a:pt x="360" y="60"/>
                  </a:moveTo>
                  <a:cubicBezTo>
                    <a:pt x="360" y="29"/>
                    <a:pt x="332" y="0"/>
                    <a:pt x="30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28" y="0"/>
                    <a:pt x="0" y="29"/>
                    <a:pt x="0" y="60"/>
                  </a:cubicBezTo>
                  <a:cubicBezTo>
                    <a:pt x="0" y="300"/>
                    <a:pt x="0" y="300"/>
                    <a:pt x="0" y="300"/>
                  </a:cubicBezTo>
                  <a:cubicBezTo>
                    <a:pt x="0" y="332"/>
                    <a:pt x="28" y="360"/>
                    <a:pt x="60" y="360"/>
                  </a:cubicBezTo>
                  <a:cubicBezTo>
                    <a:pt x="180" y="360"/>
                    <a:pt x="180" y="360"/>
                    <a:pt x="180" y="360"/>
                  </a:cubicBezTo>
                  <a:cubicBezTo>
                    <a:pt x="180" y="224"/>
                    <a:pt x="180" y="224"/>
                    <a:pt x="180" y="224"/>
                  </a:cubicBezTo>
                  <a:cubicBezTo>
                    <a:pt x="136" y="224"/>
                    <a:pt x="136" y="224"/>
                    <a:pt x="136" y="224"/>
                  </a:cubicBezTo>
                  <a:cubicBezTo>
                    <a:pt x="136" y="164"/>
                    <a:pt x="136" y="164"/>
                    <a:pt x="136" y="164"/>
                  </a:cubicBezTo>
                  <a:cubicBezTo>
                    <a:pt x="180" y="164"/>
                    <a:pt x="180" y="164"/>
                    <a:pt x="180" y="164"/>
                  </a:cubicBezTo>
                  <a:cubicBezTo>
                    <a:pt x="180" y="141"/>
                    <a:pt x="180" y="141"/>
                    <a:pt x="180" y="141"/>
                  </a:cubicBezTo>
                  <a:cubicBezTo>
                    <a:pt x="180" y="100"/>
                    <a:pt x="210" y="64"/>
                    <a:pt x="248" y="64"/>
                  </a:cubicBezTo>
                  <a:cubicBezTo>
                    <a:pt x="296" y="64"/>
                    <a:pt x="296" y="64"/>
                    <a:pt x="296" y="64"/>
                  </a:cubicBezTo>
                  <a:cubicBezTo>
                    <a:pt x="296" y="124"/>
                    <a:pt x="296" y="124"/>
                    <a:pt x="296" y="124"/>
                  </a:cubicBezTo>
                  <a:cubicBezTo>
                    <a:pt x="248" y="124"/>
                    <a:pt x="248" y="124"/>
                    <a:pt x="248" y="124"/>
                  </a:cubicBezTo>
                  <a:cubicBezTo>
                    <a:pt x="242" y="124"/>
                    <a:pt x="236" y="131"/>
                    <a:pt x="236" y="140"/>
                  </a:cubicBezTo>
                  <a:cubicBezTo>
                    <a:pt x="236" y="164"/>
                    <a:pt x="236" y="164"/>
                    <a:pt x="236" y="164"/>
                  </a:cubicBezTo>
                  <a:cubicBezTo>
                    <a:pt x="296" y="164"/>
                    <a:pt x="296" y="164"/>
                    <a:pt x="296" y="164"/>
                  </a:cubicBezTo>
                  <a:cubicBezTo>
                    <a:pt x="296" y="224"/>
                    <a:pt x="296" y="224"/>
                    <a:pt x="296" y="224"/>
                  </a:cubicBezTo>
                  <a:cubicBezTo>
                    <a:pt x="236" y="224"/>
                    <a:pt x="236" y="224"/>
                    <a:pt x="236" y="224"/>
                  </a:cubicBezTo>
                  <a:cubicBezTo>
                    <a:pt x="236" y="360"/>
                    <a:pt x="236" y="360"/>
                    <a:pt x="236" y="360"/>
                  </a:cubicBezTo>
                  <a:cubicBezTo>
                    <a:pt x="300" y="360"/>
                    <a:pt x="300" y="360"/>
                    <a:pt x="300" y="360"/>
                  </a:cubicBezTo>
                  <a:cubicBezTo>
                    <a:pt x="332" y="360"/>
                    <a:pt x="360" y="332"/>
                    <a:pt x="360" y="300"/>
                  </a:cubicBezTo>
                  <a:lnTo>
                    <a:pt x="360" y="6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>
                <a:solidFill>
                  <a:srgbClr val="0583FF"/>
                </a:solidFill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F4BCD38D-E890-E013-6A5B-26CA7FB421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94429" y="8930827"/>
              <a:ext cx="333658" cy="333658"/>
            </a:xfrm>
            <a:custGeom>
              <a:avLst/>
              <a:gdLst>
                <a:gd name="T0" fmla="*/ 330283 w 360"/>
                <a:gd name="T1" fmla="*/ 0 h 360"/>
                <a:gd name="T2" fmla="*/ 25788 w 360"/>
                <a:gd name="T3" fmla="*/ 0 h 360"/>
                <a:gd name="T4" fmla="*/ 0 w 360"/>
                <a:gd name="T5" fmla="*/ 24825 h 360"/>
                <a:gd name="T6" fmla="*/ 0 w 360"/>
                <a:gd name="T7" fmla="*/ 331661 h 360"/>
                <a:gd name="T8" fmla="*/ 25788 w 360"/>
                <a:gd name="T9" fmla="*/ 357479 h 360"/>
                <a:gd name="T10" fmla="*/ 330283 w 360"/>
                <a:gd name="T11" fmla="*/ 357479 h 360"/>
                <a:gd name="T12" fmla="*/ 357063 w 360"/>
                <a:gd name="T13" fmla="*/ 331661 h 360"/>
                <a:gd name="T14" fmla="*/ 357063 w 360"/>
                <a:gd name="T15" fmla="*/ 24825 h 360"/>
                <a:gd name="T16" fmla="*/ 330283 w 360"/>
                <a:gd name="T17" fmla="*/ 0 h 360"/>
                <a:gd name="T18" fmla="*/ 108111 w 360"/>
                <a:gd name="T19" fmla="*/ 298892 h 360"/>
                <a:gd name="T20" fmla="*/ 53559 w 360"/>
                <a:gd name="T21" fmla="*/ 298892 h 360"/>
                <a:gd name="T22" fmla="*/ 53559 w 360"/>
                <a:gd name="T23" fmla="*/ 137034 h 360"/>
                <a:gd name="T24" fmla="*/ 108111 w 360"/>
                <a:gd name="T25" fmla="*/ 137034 h 360"/>
                <a:gd name="T26" fmla="*/ 108111 w 360"/>
                <a:gd name="T27" fmla="*/ 298892 h 360"/>
                <a:gd name="T28" fmla="*/ 81331 w 360"/>
                <a:gd name="T29" fmla="*/ 115188 h 360"/>
                <a:gd name="T30" fmla="*/ 80339 w 360"/>
                <a:gd name="T31" fmla="*/ 115188 h 360"/>
                <a:gd name="T32" fmla="*/ 50584 w 360"/>
                <a:gd name="T33" fmla="*/ 87384 h 360"/>
                <a:gd name="T34" fmla="*/ 81331 w 360"/>
                <a:gd name="T35" fmla="*/ 59580 h 360"/>
                <a:gd name="T36" fmla="*/ 111086 w 360"/>
                <a:gd name="T37" fmla="*/ 87384 h 360"/>
                <a:gd name="T38" fmla="*/ 81331 w 360"/>
                <a:gd name="T39" fmla="*/ 115188 h 360"/>
                <a:gd name="T40" fmla="*/ 302512 w 360"/>
                <a:gd name="T41" fmla="*/ 298892 h 360"/>
                <a:gd name="T42" fmla="*/ 248952 w 360"/>
                <a:gd name="T43" fmla="*/ 298892 h 360"/>
                <a:gd name="T44" fmla="*/ 248952 w 360"/>
                <a:gd name="T45" fmla="*/ 212501 h 360"/>
                <a:gd name="T46" fmla="*/ 221181 w 360"/>
                <a:gd name="T47" fmla="*/ 175761 h 360"/>
                <a:gd name="T48" fmla="*/ 193409 w 360"/>
                <a:gd name="T49" fmla="*/ 195620 h 360"/>
                <a:gd name="T50" fmla="*/ 191425 w 360"/>
                <a:gd name="T51" fmla="*/ 208529 h 360"/>
                <a:gd name="T52" fmla="*/ 191425 w 360"/>
                <a:gd name="T53" fmla="*/ 298892 h 360"/>
                <a:gd name="T54" fmla="*/ 137866 w 360"/>
                <a:gd name="T55" fmla="*/ 298892 h 360"/>
                <a:gd name="T56" fmla="*/ 137866 w 360"/>
                <a:gd name="T57" fmla="*/ 137034 h 360"/>
                <a:gd name="T58" fmla="*/ 191425 w 360"/>
                <a:gd name="T59" fmla="*/ 137034 h 360"/>
                <a:gd name="T60" fmla="*/ 191425 w 360"/>
                <a:gd name="T61" fmla="*/ 159873 h 360"/>
                <a:gd name="T62" fmla="*/ 240026 w 360"/>
                <a:gd name="T63" fmla="*/ 134055 h 360"/>
                <a:gd name="T64" fmla="*/ 302512 w 360"/>
                <a:gd name="T65" fmla="*/ 206543 h 360"/>
                <a:gd name="T66" fmla="*/ 302512 w 360"/>
                <a:gd name="T67" fmla="*/ 298892 h 360"/>
                <a:gd name="T68" fmla="*/ 191425 w 360"/>
                <a:gd name="T69" fmla="*/ 160866 h 360"/>
                <a:gd name="T70" fmla="*/ 191425 w 360"/>
                <a:gd name="T71" fmla="*/ 159873 h 360"/>
                <a:gd name="T72" fmla="*/ 191425 w 360"/>
                <a:gd name="T73" fmla="*/ 160866 h 3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0" h="360">
                  <a:moveTo>
                    <a:pt x="333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1"/>
                    <a:pt x="0" y="25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48"/>
                    <a:pt x="12" y="360"/>
                    <a:pt x="26" y="360"/>
                  </a:cubicBezTo>
                  <a:cubicBezTo>
                    <a:pt x="333" y="360"/>
                    <a:pt x="333" y="360"/>
                    <a:pt x="333" y="360"/>
                  </a:cubicBezTo>
                  <a:cubicBezTo>
                    <a:pt x="348" y="360"/>
                    <a:pt x="360" y="348"/>
                    <a:pt x="360" y="33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11"/>
                    <a:pt x="348" y="0"/>
                    <a:pt x="333" y="0"/>
                  </a:cubicBezTo>
                  <a:close/>
                  <a:moveTo>
                    <a:pt x="109" y="301"/>
                  </a:moveTo>
                  <a:cubicBezTo>
                    <a:pt x="54" y="301"/>
                    <a:pt x="54" y="301"/>
                    <a:pt x="54" y="301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109" y="138"/>
                    <a:pt x="109" y="138"/>
                    <a:pt x="109" y="138"/>
                  </a:cubicBezTo>
                  <a:lnTo>
                    <a:pt x="109" y="301"/>
                  </a:lnTo>
                  <a:close/>
                  <a:moveTo>
                    <a:pt x="82" y="116"/>
                  </a:moveTo>
                  <a:cubicBezTo>
                    <a:pt x="81" y="116"/>
                    <a:pt x="81" y="116"/>
                    <a:pt x="81" y="116"/>
                  </a:cubicBezTo>
                  <a:cubicBezTo>
                    <a:pt x="63" y="116"/>
                    <a:pt x="51" y="104"/>
                    <a:pt x="51" y="88"/>
                  </a:cubicBezTo>
                  <a:cubicBezTo>
                    <a:pt x="51" y="72"/>
                    <a:pt x="63" y="60"/>
                    <a:pt x="82" y="60"/>
                  </a:cubicBezTo>
                  <a:cubicBezTo>
                    <a:pt x="101" y="60"/>
                    <a:pt x="112" y="72"/>
                    <a:pt x="112" y="88"/>
                  </a:cubicBezTo>
                  <a:cubicBezTo>
                    <a:pt x="112" y="104"/>
                    <a:pt x="101" y="116"/>
                    <a:pt x="82" y="116"/>
                  </a:cubicBezTo>
                  <a:close/>
                  <a:moveTo>
                    <a:pt x="305" y="301"/>
                  </a:moveTo>
                  <a:cubicBezTo>
                    <a:pt x="251" y="301"/>
                    <a:pt x="251" y="301"/>
                    <a:pt x="251" y="301"/>
                  </a:cubicBezTo>
                  <a:cubicBezTo>
                    <a:pt x="251" y="214"/>
                    <a:pt x="251" y="214"/>
                    <a:pt x="251" y="214"/>
                  </a:cubicBezTo>
                  <a:cubicBezTo>
                    <a:pt x="251" y="192"/>
                    <a:pt x="243" y="177"/>
                    <a:pt x="223" y="177"/>
                  </a:cubicBezTo>
                  <a:cubicBezTo>
                    <a:pt x="208" y="177"/>
                    <a:pt x="199" y="187"/>
                    <a:pt x="195" y="197"/>
                  </a:cubicBezTo>
                  <a:cubicBezTo>
                    <a:pt x="194" y="200"/>
                    <a:pt x="193" y="205"/>
                    <a:pt x="193" y="210"/>
                  </a:cubicBezTo>
                  <a:cubicBezTo>
                    <a:pt x="193" y="301"/>
                    <a:pt x="193" y="301"/>
                    <a:pt x="193" y="301"/>
                  </a:cubicBezTo>
                  <a:cubicBezTo>
                    <a:pt x="139" y="301"/>
                    <a:pt x="139" y="301"/>
                    <a:pt x="139" y="301"/>
                  </a:cubicBezTo>
                  <a:cubicBezTo>
                    <a:pt x="139" y="301"/>
                    <a:pt x="140" y="154"/>
                    <a:pt x="139" y="138"/>
                  </a:cubicBezTo>
                  <a:cubicBezTo>
                    <a:pt x="193" y="138"/>
                    <a:pt x="193" y="138"/>
                    <a:pt x="193" y="138"/>
                  </a:cubicBezTo>
                  <a:cubicBezTo>
                    <a:pt x="193" y="161"/>
                    <a:pt x="193" y="161"/>
                    <a:pt x="193" y="161"/>
                  </a:cubicBezTo>
                  <a:cubicBezTo>
                    <a:pt x="201" y="150"/>
                    <a:pt x="213" y="135"/>
                    <a:pt x="242" y="135"/>
                  </a:cubicBezTo>
                  <a:cubicBezTo>
                    <a:pt x="278" y="135"/>
                    <a:pt x="305" y="158"/>
                    <a:pt x="305" y="208"/>
                  </a:cubicBezTo>
                  <a:lnTo>
                    <a:pt x="305" y="301"/>
                  </a:lnTo>
                  <a:close/>
                  <a:moveTo>
                    <a:pt x="193" y="162"/>
                  </a:moveTo>
                  <a:cubicBezTo>
                    <a:pt x="193" y="162"/>
                    <a:pt x="193" y="162"/>
                    <a:pt x="193" y="161"/>
                  </a:cubicBezTo>
                  <a:cubicBezTo>
                    <a:pt x="193" y="162"/>
                    <a:pt x="193" y="162"/>
                    <a:pt x="193" y="16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>
                <a:solidFill>
                  <a:srgbClr val="0583FF"/>
                </a:solidFill>
              </a:endParaRPr>
            </a:p>
          </p:txBody>
        </p:sp>
        <p:sp>
          <p:nvSpPr>
            <p:cNvPr id="12" name="Freeform 26">
              <a:extLst>
                <a:ext uri="{FF2B5EF4-FFF2-40B4-BE49-F238E27FC236}">
                  <a16:creationId xmlns:a16="http://schemas.microsoft.com/office/drawing/2014/main" id="{EBA03175-74B5-F94B-EA9E-5501EB77D7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9455" y="8932513"/>
              <a:ext cx="333658" cy="333658"/>
            </a:xfrm>
            <a:custGeom>
              <a:avLst/>
              <a:gdLst>
                <a:gd name="T0" fmla="*/ 283008 w 198"/>
                <a:gd name="T1" fmla="*/ 0 h 198"/>
                <a:gd name="T2" fmla="*/ 67214 w 198"/>
                <a:gd name="T3" fmla="*/ 0 h 198"/>
                <a:gd name="T4" fmla="*/ 0 w 198"/>
                <a:gd name="T5" fmla="*/ 67501 h 198"/>
                <a:gd name="T6" fmla="*/ 0 w 198"/>
                <a:gd name="T7" fmla="*/ 138556 h 198"/>
                <a:gd name="T8" fmla="*/ 0 w 198"/>
                <a:gd name="T9" fmla="*/ 282440 h 198"/>
                <a:gd name="T10" fmla="*/ 67214 w 198"/>
                <a:gd name="T11" fmla="*/ 351718 h 198"/>
                <a:gd name="T12" fmla="*/ 283008 w 198"/>
                <a:gd name="T13" fmla="*/ 351718 h 198"/>
                <a:gd name="T14" fmla="*/ 350222 w 198"/>
                <a:gd name="T15" fmla="*/ 282440 h 198"/>
                <a:gd name="T16" fmla="*/ 350222 w 198"/>
                <a:gd name="T17" fmla="*/ 138556 h 198"/>
                <a:gd name="T18" fmla="*/ 350222 w 198"/>
                <a:gd name="T19" fmla="*/ 67501 h 198"/>
                <a:gd name="T20" fmla="*/ 283008 w 198"/>
                <a:gd name="T21" fmla="*/ 0 h 198"/>
                <a:gd name="T22" fmla="*/ 302464 w 198"/>
                <a:gd name="T23" fmla="*/ 39080 h 198"/>
                <a:gd name="T24" fmla="*/ 309540 w 198"/>
                <a:gd name="T25" fmla="*/ 39080 h 198"/>
                <a:gd name="T26" fmla="*/ 309540 w 198"/>
                <a:gd name="T27" fmla="*/ 47962 h 198"/>
                <a:gd name="T28" fmla="*/ 309540 w 198"/>
                <a:gd name="T29" fmla="*/ 99476 h 198"/>
                <a:gd name="T30" fmla="*/ 251169 w 198"/>
                <a:gd name="T31" fmla="*/ 99476 h 198"/>
                <a:gd name="T32" fmla="*/ 251169 w 198"/>
                <a:gd name="T33" fmla="*/ 39080 h 198"/>
                <a:gd name="T34" fmla="*/ 302464 w 198"/>
                <a:gd name="T35" fmla="*/ 39080 h 198"/>
                <a:gd name="T36" fmla="*/ 125585 w 198"/>
                <a:gd name="T37" fmla="*/ 138556 h 198"/>
                <a:gd name="T38" fmla="*/ 175111 w 198"/>
                <a:gd name="T39" fmla="*/ 113687 h 198"/>
                <a:gd name="T40" fmla="*/ 224637 w 198"/>
                <a:gd name="T41" fmla="*/ 138556 h 198"/>
                <a:gd name="T42" fmla="*/ 237019 w 198"/>
                <a:gd name="T43" fmla="*/ 175859 h 198"/>
                <a:gd name="T44" fmla="*/ 175111 w 198"/>
                <a:gd name="T45" fmla="*/ 238031 h 198"/>
                <a:gd name="T46" fmla="*/ 113203 w 198"/>
                <a:gd name="T47" fmla="*/ 175859 h 198"/>
                <a:gd name="T48" fmla="*/ 125585 w 198"/>
                <a:gd name="T49" fmla="*/ 138556 h 198"/>
                <a:gd name="T50" fmla="*/ 316615 w 198"/>
                <a:gd name="T51" fmla="*/ 282440 h 198"/>
                <a:gd name="T52" fmla="*/ 283008 w 198"/>
                <a:gd name="T53" fmla="*/ 316191 h 198"/>
                <a:gd name="T54" fmla="*/ 67214 w 198"/>
                <a:gd name="T55" fmla="*/ 316191 h 198"/>
                <a:gd name="T56" fmla="*/ 33607 w 198"/>
                <a:gd name="T57" fmla="*/ 282440 h 198"/>
                <a:gd name="T58" fmla="*/ 33607 w 198"/>
                <a:gd name="T59" fmla="*/ 138556 h 198"/>
                <a:gd name="T60" fmla="*/ 86671 w 198"/>
                <a:gd name="T61" fmla="*/ 138556 h 198"/>
                <a:gd name="T62" fmla="*/ 79596 w 198"/>
                <a:gd name="T63" fmla="*/ 175859 h 198"/>
                <a:gd name="T64" fmla="*/ 175111 w 198"/>
                <a:gd name="T65" fmla="*/ 271782 h 198"/>
                <a:gd name="T66" fmla="*/ 270626 w 198"/>
                <a:gd name="T67" fmla="*/ 175859 h 198"/>
                <a:gd name="T68" fmla="*/ 263551 w 198"/>
                <a:gd name="T69" fmla="*/ 138556 h 198"/>
                <a:gd name="T70" fmla="*/ 316615 w 198"/>
                <a:gd name="T71" fmla="*/ 138556 h 198"/>
                <a:gd name="T72" fmla="*/ 316615 w 198"/>
                <a:gd name="T73" fmla="*/ 282440 h 19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98" h="198">
                  <a:moveTo>
                    <a:pt x="160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17" y="0"/>
                    <a:pt x="0" y="17"/>
                    <a:pt x="0" y="3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81"/>
                    <a:pt x="17" y="198"/>
                    <a:pt x="38" y="198"/>
                  </a:cubicBezTo>
                  <a:cubicBezTo>
                    <a:pt x="160" y="198"/>
                    <a:pt x="160" y="198"/>
                    <a:pt x="160" y="198"/>
                  </a:cubicBezTo>
                  <a:cubicBezTo>
                    <a:pt x="181" y="198"/>
                    <a:pt x="198" y="181"/>
                    <a:pt x="198" y="159"/>
                  </a:cubicBezTo>
                  <a:cubicBezTo>
                    <a:pt x="198" y="78"/>
                    <a:pt x="198" y="78"/>
                    <a:pt x="198" y="78"/>
                  </a:cubicBezTo>
                  <a:cubicBezTo>
                    <a:pt x="198" y="38"/>
                    <a:pt x="198" y="38"/>
                    <a:pt x="198" y="38"/>
                  </a:cubicBezTo>
                  <a:cubicBezTo>
                    <a:pt x="198" y="17"/>
                    <a:pt x="181" y="0"/>
                    <a:pt x="160" y="0"/>
                  </a:cubicBezTo>
                  <a:close/>
                  <a:moveTo>
                    <a:pt x="171" y="22"/>
                  </a:moveTo>
                  <a:cubicBezTo>
                    <a:pt x="175" y="22"/>
                    <a:pt x="175" y="22"/>
                    <a:pt x="175" y="22"/>
                  </a:cubicBezTo>
                  <a:cubicBezTo>
                    <a:pt x="175" y="27"/>
                    <a:pt x="175" y="27"/>
                    <a:pt x="175" y="27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42" y="56"/>
                    <a:pt x="142" y="56"/>
                    <a:pt x="142" y="56"/>
                  </a:cubicBezTo>
                  <a:cubicBezTo>
                    <a:pt x="142" y="22"/>
                    <a:pt x="142" y="22"/>
                    <a:pt x="142" y="22"/>
                  </a:cubicBezTo>
                  <a:lnTo>
                    <a:pt x="171" y="22"/>
                  </a:lnTo>
                  <a:close/>
                  <a:moveTo>
                    <a:pt x="71" y="78"/>
                  </a:moveTo>
                  <a:cubicBezTo>
                    <a:pt x="77" y="70"/>
                    <a:pt x="87" y="64"/>
                    <a:pt x="99" y="64"/>
                  </a:cubicBezTo>
                  <a:cubicBezTo>
                    <a:pt x="111" y="64"/>
                    <a:pt x="121" y="70"/>
                    <a:pt x="127" y="78"/>
                  </a:cubicBezTo>
                  <a:cubicBezTo>
                    <a:pt x="132" y="84"/>
                    <a:pt x="134" y="91"/>
                    <a:pt x="134" y="99"/>
                  </a:cubicBezTo>
                  <a:cubicBezTo>
                    <a:pt x="134" y="118"/>
                    <a:pt x="118" y="134"/>
                    <a:pt x="99" y="134"/>
                  </a:cubicBezTo>
                  <a:cubicBezTo>
                    <a:pt x="80" y="134"/>
                    <a:pt x="64" y="118"/>
                    <a:pt x="64" y="99"/>
                  </a:cubicBezTo>
                  <a:cubicBezTo>
                    <a:pt x="64" y="91"/>
                    <a:pt x="67" y="84"/>
                    <a:pt x="71" y="78"/>
                  </a:cubicBezTo>
                  <a:close/>
                  <a:moveTo>
                    <a:pt x="179" y="159"/>
                  </a:moveTo>
                  <a:cubicBezTo>
                    <a:pt x="179" y="170"/>
                    <a:pt x="170" y="178"/>
                    <a:pt x="160" y="178"/>
                  </a:cubicBezTo>
                  <a:cubicBezTo>
                    <a:pt x="38" y="178"/>
                    <a:pt x="38" y="178"/>
                    <a:pt x="38" y="178"/>
                  </a:cubicBezTo>
                  <a:cubicBezTo>
                    <a:pt x="28" y="178"/>
                    <a:pt x="19" y="170"/>
                    <a:pt x="19" y="159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6" y="85"/>
                    <a:pt x="45" y="91"/>
                    <a:pt x="45" y="99"/>
                  </a:cubicBezTo>
                  <a:cubicBezTo>
                    <a:pt x="45" y="129"/>
                    <a:pt x="69" y="153"/>
                    <a:pt x="99" y="153"/>
                  </a:cubicBezTo>
                  <a:cubicBezTo>
                    <a:pt x="129" y="153"/>
                    <a:pt x="153" y="129"/>
                    <a:pt x="153" y="99"/>
                  </a:cubicBezTo>
                  <a:cubicBezTo>
                    <a:pt x="153" y="91"/>
                    <a:pt x="152" y="85"/>
                    <a:pt x="149" y="78"/>
                  </a:cubicBezTo>
                  <a:cubicBezTo>
                    <a:pt x="179" y="78"/>
                    <a:pt x="179" y="78"/>
                    <a:pt x="179" y="78"/>
                  </a:cubicBezTo>
                  <a:lnTo>
                    <a:pt x="179" y="1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196BA7B-52C8-773D-EBD5-C537FF9F486F}"/>
              </a:ext>
            </a:extLst>
          </p:cNvPr>
          <p:cNvSpPr txBox="1"/>
          <p:nvPr/>
        </p:nvSpPr>
        <p:spPr>
          <a:xfrm>
            <a:off x="135474" y="460007"/>
            <a:ext cx="90085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73A1C1"/>
                </a:solidFill>
                <a:latin typeface="Sora" pitchFamily="2" charset="0"/>
                <a:cs typeface="Sora" pitchFamily="2" charset="0"/>
              </a:rPr>
              <a:t>Certification Process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5CC18DD-C31B-A51D-880A-20513B6168F7}"/>
              </a:ext>
            </a:extLst>
          </p:cNvPr>
          <p:cNvGrpSpPr/>
          <p:nvPr/>
        </p:nvGrpSpPr>
        <p:grpSpPr>
          <a:xfrm rot="16200000">
            <a:off x="2393952" y="6908668"/>
            <a:ext cx="224168" cy="5012072"/>
            <a:chOff x="428112" y="-1"/>
            <a:chExt cx="224168" cy="5012072"/>
          </a:xfrm>
          <a:solidFill>
            <a:srgbClr val="73A1C1"/>
          </a:solidFill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27F2185-AFD3-AA4D-BE1C-39283CD1B13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479164" y="2022571"/>
              <a:ext cx="4045143" cy="0"/>
            </a:xfrm>
            <a:prstGeom prst="line">
              <a:avLst/>
            </a:prstGeom>
            <a:grpFill/>
            <a:ln w="38100">
              <a:solidFill>
                <a:srgbClr val="73A1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315FF2D-7885-313E-8E2A-BA1804C1CCC4}"/>
                </a:ext>
              </a:extLst>
            </p:cNvPr>
            <p:cNvGrpSpPr/>
            <p:nvPr/>
          </p:nvGrpSpPr>
          <p:grpSpPr>
            <a:xfrm>
              <a:off x="428112" y="4330248"/>
              <a:ext cx="224168" cy="681823"/>
              <a:chOff x="17292444" y="4212612"/>
              <a:chExt cx="224168" cy="681823"/>
            </a:xfrm>
            <a:grpFill/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07D0F3D-E8BF-42D6-6D65-38FC17EF0DE3}"/>
                  </a:ext>
                </a:extLst>
              </p:cNvPr>
              <p:cNvSpPr/>
              <p:nvPr/>
            </p:nvSpPr>
            <p:spPr>
              <a:xfrm rot="16200000">
                <a:off x="17292445" y="4212611"/>
                <a:ext cx="224166" cy="2241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CA1A1A39-A0B9-716F-8CD3-DE7F3802CEF1}"/>
                  </a:ext>
                </a:extLst>
              </p:cNvPr>
              <p:cNvSpPr/>
              <p:nvPr/>
            </p:nvSpPr>
            <p:spPr>
              <a:xfrm rot="16200000">
                <a:off x="17292445" y="4670268"/>
                <a:ext cx="224166" cy="2241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848EBF6-A20D-CEB6-FF0D-241BAB1AA0C5}"/>
              </a:ext>
            </a:extLst>
          </p:cNvPr>
          <p:cNvSpPr txBox="1"/>
          <p:nvPr/>
        </p:nvSpPr>
        <p:spPr>
          <a:xfrm>
            <a:off x="941524" y="2089030"/>
            <a:ext cx="1361668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552" marR="4620"/>
            <a:r>
              <a:rPr lang="en-GB" sz="2800" b="1" spc="-65" dirty="0">
                <a:latin typeface="Arial" panose="020B0604020202020204" pitchFamily="34" charset="0"/>
                <a:cs typeface="Arial" panose="020B0604020202020204" pitchFamily="34" charset="0"/>
              </a:rPr>
              <a:t>Goal: </a:t>
            </a:r>
            <a:r>
              <a:rPr lang="en-GB" sz="2800" spc="-65" dirty="0">
                <a:latin typeface="Arial" panose="020B0604020202020204" pitchFamily="34" charset="0"/>
                <a:cs typeface="Arial" panose="020B0604020202020204" pitchFamily="34" charset="0"/>
              </a:rPr>
              <a:t>To evaluate  whether a product meets the specified standard's requirements. </a:t>
            </a:r>
          </a:p>
          <a:p>
            <a:pPr marL="11552" marR="4620"/>
            <a:r>
              <a:rPr lang="en-GB" sz="2800" spc="-65" dirty="0">
                <a:latin typeface="Arial" panose="020B0604020202020204" pitchFamily="34" charset="0"/>
                <a:cs typeface="Arial" panose="020B0604020202020204" pitchFamily="34" charset="0"/>
              </a:rPr>
              <a:t>A certification process involves reviewing and </a:t>
            </a:r>
            <a:r>
              <a:rPr lang="en-GB" sz="2800" spc="-65" dirty="0" err="1">
                <a:latin typeface="Arial" panose="020B0604020202020204" pitchFamily="34" charset="0"/>
                <a:cs typeface="Arial" panose="020B0604020202020204" pitchFamily="34" charset="0"/>
              </a:rPr>
              <a:t>analyzing</a:t>
            </a:r>
            <a:r>
              <a:rPr lang="en-GB" sz="2800" spc="-65" dirty="0">
                <a:latin typeface="Arial" panose="020B0604020202020204" pitchFamily="34" charset="0"/>
                <a:cs typeface="Arial" panose="020B0604020202020204" pitchFamily="34" charset="0"/>
              </a:rPr>
              <a:t> a set of evidence to determine compliance with the specified requirements 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Conector recto 6">
            <a:extLst>
              <a:ext uri="{FF2B5EF4-FFF2-40B4-BE49-F238E27FC236}">
                <a16:creationId xmlns:a16="http://schemas.microsoft.com/office/drawing/2014/main" id="{D5CA42D3-B0B2-F63F-6DA7-6A6910D84FE6}"/>
              </a:ext>
            </a:extLst>
          </p:cNvPr>
          <p:cNvCxnSpPr>
            <a:cxnSpLocks/>
          </p:cNvCxnSpPr>
          <p:nvPr/>
        </p:nvCxnSpPr>
        <p:spPr>
          <a:xfrm>
            <a:off x="941524" y="4511040"/>
            <a:ext cx="14923319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ipse 73">
            <a:extLst>
              <a:ext uri="{FF2B5EF4-FFF2-40B4-BE49-F238E27FC236}">
                <a16:creationId xmlns:a16="http://schemas.microsoft.com/office/drawing/2014/main" id="{E2DF1795-0532-C74B-9641-FEE1759AB683}"/>
              </a:ext>
            </a:extLst>
          </p:cNvPr>
          <p:cNvSpPr>
            <a:spLocks noChangeAspect="1"/>
          </p:cNvSpPr>
          <p:nvPr/>
        </p:nvSpPr>
        <p:spPr>
          <a:xfrm>
            <a:off x="757616" y="4222955"/>
            <a:ext cx="576000" cy="576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/>
          </a:p>
        </p:txBody>
      </p:sp>
      <p:sp>
        <p:nvSpPr>
          <p:cNvPr id="7" name="CuadroTexto 76">
            <a:extLst>
              <a:ext uri="{FF2B5EF4-FFF2-40B4-BE49-F238E27FC236}">
                <a16:creationId xmlns:a16="http://schemas.microsoft.com/office/drawing/2014/main" id="{4ECA7B98-A28E-E666-DF5F-0E0A0C9AAEFD}"/>
              </a:ext>
            </a:extLst>
          </p:cNvPr>
          <p:cNvSpPr txBox="1"/>
          <p:nvPr/>
        </p:nvSpPr>
        <p:spPr>
          <a:xfrm>
            <a:off x="743456" y="4924021"/>
            <a:ext cx="28227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/>
              <a:t>Context</a:t>
            </a:r>
            <a:r>
              <a:rPr lang="es-ES" sz="2800" b="1" dirty="0"/>
              <a:t> </a:t>
            </a:r>
            <a:r>
              <a:rPr lang="es-ES" sz="2800" b="1" dirty="0" err="1"/>
              <a:t>analysis</a:t>
            </a:r>
            <a:endParaRPr lang="es-ES" sz="2800" b="1" dirty="0"/>
          </a:p>
          <a:p>
            <a:r>
              <a:rPr lang="en-GB" sz="2800" dirty="0"/>
              <a:t>Understand the characteristics and scope of the product and organization subject to the certification</a:t>
            </a:r>
          </a:p>
        </p:txBody>
      </p:sp>
      <p:sp>
        <p:nvSpPr>
          <p:cNvPr id="8" name="CuadroTexto 77">
            <a:extLst>
              <a:ext uri="{FF2B5EF4-FFF2-40B4-BE49-F238E27FC236}">
                <a16:creationId xmlns:a16="http://schemas.microsoft.com/office/drawing/2014/main" id="{C1FDBBE2-74E5-A55A-BF1F-6C9E93E52FCC}"/>
              </a:ext>
            </a:extLst>
          </p:cNvPr>
          <p:cNvSpPr txBox="1"/>
          <p:nvPr/>
        </p:nvSpPr>
        <p:spPr>
          <a:xfrm>
            <a:off x="3776216" y="4965575"/>
            <a:ext cx="30208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>
              <a:defRPr sz="1200" b="1"/>
            </a:lvl1pPr>
          </a:lstStyle>
          <a:p>
            <a:r>
              <a:rPr lang="es-ES" sz="2800" dirty="0" err="1"/>
              <a:t>Gather</a:t>
            </a:r>
            <a:r>
              <a:rPr lang="es-ES" sz="2800" dirty="0"/>
              <a:t> </a:t>
            </a:r>
            <a:r>
              <a:rPr lang="es-ES" sz="2800" dirty="0" err="1"/>
              <a:t>Evidence</a:t>
            </a:r>
            <a:endParaRPr lang="es-ES" sz="2800" dirty="0"/>
          </a:p>
          <a:p>
            <a:r>
              <a:rPr lang="en-GB" sz="2800" b="0" dirty="0"/>
              <a:t>Compilation and organization of the body of evidence that supports proof of compliance and map them to the requirements</a:t>
            </a:r>
          </a:p>
        </p:txBody>
      </p:sp>
      <p:sp>
        <p:nvSpPr>
          <p:cNvPr id="14" name="CuadroTexto 78">
            <a:extLst>
              <a:ext uri="{FF2B5EF4-FFF2-40B4-BE49-F238E27FC236}">
                <a16:creationId xmlns:a16="http://schemas.microsoft.com/office/drawing/2014/main" id="{C38C5226-B412-296E-B65A-01DBB58DE4FD}"/>
              </a:ext>
            </a:extLst>
          </p:cNvPr>
          <p:cNvSpPr txBox="1"/>
          <p:nvPr/>
        </p:nvSpPr>
        <p:spPr>
          <a:xfrm>
            <a:off x="7249217" y="4874141"/>
            <a:ext cx="32206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>
              <a:defRPr sz="1200" b="1"/>
            </a:lvl1pPr>
          </a:lstStyle>
          <a:p>
            <a:r>
              <a:rPr lang="es-ES" sz="2800" dirty="0" err="1"/>
              <a:t>Review</a:t>
            </a:r>
            <a:r>
              <a:rPr lang="es-ES" sz="2800" dirty="0"/>
              <a:t> </a:t>
            </a:r>
            <a:r>
              <a:rPr lang="es-ES" sz="2800" dirty="0" err="1"/>
              <a:t>Evidence</a:t>
            </a:r>
            <a:endParaRPr lang="es-ES" sz="2800" dirty="0"/>
          </a:p>
          <a:p>
            <a:r>
              <a:rPr lang="en-GB" sz="2800" b="0" dirty="0" err="1"/>
              <a:t>Analyze</a:t>
            </a:r>
            <a:r>
              <a:rPr lang="en-GB" sz="2800" b="0" dirty="0"/>
              <a:t> how each piece of evidence, along with its supporting arguments, substantiates the associated requirement</a:t>
            </a:r>
          </a:p>
        </p:txBody>
      </p:sp>
      <p:sp>
        <p:nvSpPr>
          <p:cNvPr id="15" name="CuadroTexto 79">
            <a:extLst>
              <a:ext uri="{FF2B5EF4-FFF2-40B4-BE49-F238E27FC236}">
                <a16:creationId xmlns:a16="http://schemas.microsoft.com/office/drawing/2014/main" id="{CF36536D-39B9-E666-58E2-DC87606B313C}"/>
              </a:ext>
            </a:extLst>
          </p:cNvPr>
          <p:cNvSpPr txBox="1"/>
          <p:nvPr/>
        </p:nvSpPr>
        <p:spPr>
          <a:xfrm>
            <a:off x="10994813" y="4816296"/>
            <a:ext cx="40065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>
              <a:defRPr sz="1200" b="1"/>
            </a:lvl1pPr>
          </a:lstStyle>
          <a:p>
            <a:r>
              <a:rPr lang="es-ES" sz="2800" dirty="0"/>
              <a:t>Determine </a:t>
            </a:r>
            <a:r>
              <a:rPr lang="es-ES" sz="2800" dirty="0" err="1"/>
              <a:t>Compliance</a:t>
            </a:r>
            <a:endParaRPr lang="es-ES" sz="2800" dirty="0"/>
          </a:p>
          <a:p>
            <a:r>
              <a:rPr lang="en-GB" sz="2800" b="0" dirty="0"/>
              <a:t>Assess the adequacy and sufficiency of the provided evidence and determine how well the requirement is being met to determine satisfaction or if there are findings that prevent compliance</a:t>
            </a:r>
          </a:p>
        </p:txBody>
      </p:sp>
      <p:sp>
        <p:nvSpPr>
          <p:cNvPr id="16" name="Elipse 80">
            <a:extLst>
              <a:ext uri="{FF2B5EF4-FFF2-40B4-BE49-F238E27FC236}">
                <a16:creationId xmlns:a16="http://schemas.microsoft.com/office/drawing/2014/main" id="{B141354C-60EC-DFF5-9084-94F17B2CB88C}"/>
              </a:ext>
            </a:extLst>
          </p:cNvPr>
          <p:cNvSpPr>
            <a:spLocks noChangeAspect="1"/>
          </p:cNvSpPr>
          <p:nvPr/>
        </p:nvSpPr>
        <p:spPr>
          <a:xfrm>
            <a:off x="4552409" y="4222955"/>
            <a:ext cx="576000" cy="5760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/>
          </a:p>
        </p:txBody>
      </p:sp>
      <p:sp>
        <p:nvSpPr>
          <p:cNvPr id="17" name="Elipse 81">
            <a:extLst>
              <a:ext uri="{FF2B5EF4-FFF2-40B4-BE49-F238E27FC236}">
                <a16:creationId xmlns:a16="http://schemas.microsoft.com/office/drawing/2014/main" id="{1E1850BB-4BC4-41A1-FCB5-62C7FCE4EF8C}"/>
              </a:ext>
            </a:extLst>
          </p:cNvPr>
          <p:cNvSpPr>
            <a:spLocks noChangeAspect="1"/>
          </p:cNvSpPr>
          <p:nvPr/>
        </p:nvSpPr>
        <p:spPr>
          <a:xfrm>
            <a:off x="7941738" y="4197533"/>
            <a:ext cx="576000" cy="576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/>
          </a:p>
        </p:txBody>
      </p:sp>
      <p:sp>
        <p:nvSpPr>
          <p:cNvPr id="18" name="Elipse 82">
            <a:extLst>
              <a:ext uri="{FF2B5EF4-FFF2-40B4-BE49-F238E27FC236}">
                <a16:creationId xmlns:a16="http://schemas.microsoft.com/office/drawing/2014/main" id="{25359037-4EC4-C2AE-8469-F1C6ED0E469C}"/>
              </a:ext>
            </a:extLst>
          </p:cNvPr>
          <p:cNvSpPr>
            <a:spLocks noChangeAspect="1"/>
          </p:cNvSpPr>
          <p:nvPr/>
        </p:nvSpPr>
        <p:spPr>
          <a:xfrm>
            <a:off x="12285848" y="4175052"/>
            <a:ext cx="576000" cy="576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/>
          </a:p>
        </p:txBody>
      </p:sp>
      <p:pic>
        <p:nvPicPr>
          <p:cNvPr id="19" name="Imagen 86" descr="Icono&#10;&#10;Descripción generada automáticamente">
            <a:extLst>
              <a:ext uri="{FF2B5EF4-FFF2-40B4-BE49-F238E27FC236}">
                <a16:creationId xmlns:a16="http://schemas.microsoft.com/office/drawing/2014/main" id="{C4535A32-8154-955D-8905-CF9DDCEF7B3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732865" y="3522521"/>
            <a:ext cx="1637720" cy="163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83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EB1E1-12EC-E48C-0CAF-97DEA08A4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84FDC67-5A7C-4D6B-521B-53F81B4B7743}"/>
              </a:ext>
            </a:extLst>
          </p:cNvPr>
          <p:cNvGrpSpPr/>
          <p:nvPr/>
        </p:nvGrpSpPr>
        <p:grpSpPr>
          <a:xfrm>
            <a:off x="16108578" y="9414704"/>
            <a:ext cx="1486696" cy="245146"/>
            <a:chOff x="4059455" y="8930827"/>
            <a:chExt cx="2033709" cy="335344"/>
          </a:xfrm>
          <a:solidFill>
            <a:schemeClr val="bg1"/>
          </a:solidFill>
        </p:grpSpPr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9FEA0D36-5BA5-DF0C-704A-A1D46BDD7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506" y="8930827"/>
              <a:ext cx="333658" cy="333658"/>
            </a:xfrm>
            <a:custGeom>
              <a:avLst/>
              <a:gdLst>
                <a:gd name="T0" fmla="*/ 343911 w 360"/>
                <a:gd name="T1" fmla="*/ 57385 h 360"/>
                <a:gd name="T2" fmla="*/ 286593 w 360"/>
                <a:gd name="T3" fmla="*/ 0 h 360"/>
                <a:gd name="T4" fmla="*/ 57319 w 360"/>
                <a:gd name="T5" fmla="*/ 0 h 360"/>
                <a:gd name="T6" fmla="*/ 0 w 360"/>
                <a:gd name="T7" fmla="*/ 57385 h 360"/>
                <a:gd name="T8" fmla="*/ 0 w 360"/>
                <a:gd name="T9" fmla="*/ 286927 h 360"/>
                <a:gd name="T10" fmla="*/ 57319 w 360"/>
                <a:gd name="T11" fmla="*/ 344312 h 360"/>
                <a:gd name="T12" fmla="*/ 171956 w 360"/>
                <a:gd name="T13" fmla="*/ 344312 h 360"/>
                <a:gd name="T14" fmla="*/ 171956 w 360"/>
                <a:gd name="T15" fmla="*/ 214239 h 360"/>
                <a:gd name="T16" fmla="*/ 129922 w 360"/>
                <a:gd name="T17" fmla="*/ 214239 h 360"/>
                <a:gd name="T18" fmla="*/ 129922 w 360"/>
                <a:gd name="T19" fmla="*/ 156853 h 360"/>
                <a:gd name="T20" fmla="*/ 171956 w 360"/>
                <a:gd name="T21" fmla="*/ 156853 h 360"/>
                <a:gd name="T22" fmla="*/ 171956 w 360"/>
                <a:gd name="T23" fmla="*/ 134856 h 360"/>
                <a:gd name="T24" fmla="*/ 236916 w 360"/>
                <a:gd name="T25" fmla="*/ 61211 h 360"/>
                <a:gd name="T26" fmla="*/ 282771 w 360"/>
                <a:gd name="T27" fmla="*/ 61211 h 360"/>
                <a:gd name="T28" fmla="*/ 282771 w 360"/>
                <a:gd name="T29" fmla="*/ 118596 h 360"/>
                <a:gd name="T30" fmla="*/ 236916 w 360"/>
                <a:gd name="T31" fmla="*/ 118596 h 360"/>
                <a:gd name="T32" fmla="*/ 225453 w 360"/>
                <a:gd name="T33" fmla="*/ 133899 h 360"/>
                <a:gd name="T34" fmla="*/ 225453 w 360"/>
                <a:gd name="T35" fmla="*/ 156853 h 360"/>
                <a:gd name="T36" fmla="*/ 282771 w 360"/>
                <a:gd name="T37" fmla="*/ 156853 h 360"/>
                <a:gd name="T38" fmla="*/ 282771 w 360"/>
                <a:gd name="T39" fmla="*/ 214239 h 360"/>
                <a:gd name="T40" fmla="*/ 225453 w 360"/>
                <a:gd name="T41" fmla="*/ 214239 h 360"/>
                <a:gd name="T42" fmla="*/ 225453 w 360"/>
                <a:gd name="T43" fmla="*/ 344312 h 360"/>
                <a:gd name="T44" fmla="*/ 286593 w 360"/>
                <a:gd name="T45" fmla="*/ 344312 h 360"/>
                <a:gd name="T46" fmla="*/ 343911 w 360"/>
                <a:gd name="T47" fmla="*/ 286927 h 360"/>
                <a:gd name="T48" fmla="*/ 343911 w 360"/>
                <a:gd name="T49" fmla="*/ 57385 h 36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0" h="360">
                  <a:moveTo>
                    <a:pt x="360" y="60"/>
                  </a:moveTo>
                  <a:cubicBezTo>
                    <a:pt x="360" y="29"/>
                    <a:pt x="332" y="0"/>
                    <a:pt x="30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28" y="0"/>
                    <a:pt x="0" y="29"/>
                    <a:pt x="0" y="60"/>
                  </a:cubicBezTo>
                  <a:cubicBezTo>
                    <a:pt x="0" y="300"/>
                    <a:pt x="0" y="300"/>
                    <a:pt x="0" y="300"/>
                  </a:cubicBezTo>
                  <a:cubicBezTo>
                    <a:pt x="0" y="332"/>
                    <a:pt x="28" y="360"/>
                    <a:pt x="60" y="360"/>
                  </a:cubicBezTo>
                  <a:cubicBezTo>
                    <a:pt x="180" y="360"/>
                    <a:pt x="180" y="360"/>
                    <a:pt x="180" y="360"/>
                  </a:cubicBezTo>
                  <a:cubicBezTo>
                    <a:pt x="180" y="224"/>
                    <a:pt x="180" y="224"/>
                    <a:pt x="180" y="224"/>
                  </a:cubicBezTo>
                  <a:cubicBezTo>
                    <a:pt x="136" y="224"/>
                    <a:pt x="136" y="224"/>
                    <a:pt x="136" y="224"/>
                  </a:cubicBezTo>
                  <a:cubicBezTo>
                    <a:pt x="136" y="164"/>
                    <a:pt x="136" y="164"/>
                    <a:pt x="136" y="164"/>
                  </a:cubicBezTo>
                  <a:cubicBezTo>
                    <a:pt x="180" y="164"/>
                    <a:pt x="180" y="164"/>
                    <a:pt x="180" y="164"/>
                  </a:cubicBezTo>
                  <a:cubicBezTo>
                    <a:pt x="180" y="141"/>
                    <a:pt x="180" y="141"/>
                    <a:pt x="180" y="141"/>
                  </a:cubicBezTo>
                  <a:cubicBezTo>
                    <a:pt x="180" y="100"/>
                    <a:pt x="210" y="64"/>
                    <a:pt x="248" y="64"/>
                  </a:cubicBezTo>
                  <a:cubicBezTo>
                    <a:pt x="296" y="64"/>
                    <a:pt x="296" y="64"/>
                    <a:pt x="296" y="64"/>
                  </a:cubicBezTo>
                  <a:cubicBezTo>
                    <a:pt x="296" y="124"/>
                    <a:pt x="296" y="124"/>
                    <a:pt x="296" y="124"/>
                  </a:cubicBezTo>
                  <a:cubicBezTo>
                    <a:pt x="248" y="124"/>
                    <a:pt x="248" y="124"/>
                    <a:pt x="248" y="124"/>
                  </a:cubicBezTo>
                  <a:cubicBezTo>
                    <a:pt x="242" y="124"/>
                    <a:pt x="236" y="131"/>
                    <a:pt x="236" y="140"/>
                  </a:cubicBezTo>
                  <a:cubicBezTo>
                    <a:pt x="236" y="164"/>
                    <a:pt x="236" y="164"/>
                    <a:pt x="236" y="164"/>
                  </a:cubicBezTo>
                  <a:cubicBezTo>
                    <a:pt x="296" y="164"/>
                    <a:pt x="296" y="164"/>
                    <a:pt x="296" y="164"/>
                  </a:cubicBezTo>
                  <a:cubicBezTo>
                    <a:pt x="296" y="224"/>
                    <a:pt x="296" y="224"/>
                    <a:pt x="296" y="224"/>
                  </a:cubicBezTo>
                  <a:cubicBezTo>
                    <a:pt x="236" y="224"/>
                    <a:pt x="236" y="224"/>
                    <a:pt x="236" y="224"/>
                  </a:cubicBezTo>
                  <a:cubicBezTo>
                    <a:pt x="236" y="360"/>
                    <a:pt x="236" y="360"/>
                    <a:pt x="236" y="360"/>
                  </a:cubicBezTo>
                  <a:cubicBezTo>
                    <a:pt x="300" y="360"/>
                    <a:pt x="300" y="360"/>
                    <a:pt x="300" y="360"/>
                  </a:cubicBezTo>
                  <a:cubicBezTo>
                    <a:pt x="332" y="360"/>
                    <a:pt x="360" y="332"/>
                    <a:pt x="360" y="300"/>
                  </a:cubicBezTo>
                  <a:lnTo>
                    <a:pt x="360" y="6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>
                <a:solidFill>
                  <a:srgbClr val="0583FF"/>
                </a:solidFill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1188FB9B-D814-6064-0C6C-1B818A8465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94429" y="8930827"/>
              <a:ext cx="333658" cy="333658"/>
            </a:xfrm>
            <a:custGeom>
              <a:avLst/>
              <a:gdLst>
                <a:gd name="T0" fmla="*/ 330283 w 360"/>
                <a:gd name="T1" fmla="*/ 0 h 360"/>
                <a:gd name="T2" fmla="*/ 25788 w 360"/>
                <a:gd name="T3" fmla="*/ 0 h 360"/>
                <a:gd name="T4" fmla="*/ 0 w 360"/>
                <a:gd name="T5" fmla="*/ 24825 h 360"/>
                <a:gd name="T6" fmla="*/ 0 w 360"/>
                <a:gd name="T7" fmla="*/ 331661 h 360"/>
                <a:gd name="T8" fmla="*/ 25788 w 360"/>
                <a:gd name="T9" fmla="*/ 357479 h 360"/>
                <a:gd name="T10" fmla="*/ 330283 w 360"/>
                <a:gd name="T11" fmla="*/ 357479 h 360"/>
                <a:gd name="T12" fmla="*/ 357063 w 360"/>
                <a:gd name="T13" fmla="*/ 331661 h 360"/>
                <a:gd name="T14" fmla="*/ 357063 w 360"/>
                <a:gd name="T15" fmla="*/ 24825 h 360"/>
                <a:gd name="T16" fmla="*/ 330283 w 360"/>
                <a:gd name="T17" fmla="*/ 0 h 360"/>
                <a:gd name="T18" fmla="*/ 108111 w 360"/>
                <a:gd name="T19" fmla="*/ 298892 h 360"/>
                <a:gd name="T20" fmla="*/ 53559 w 360"/>
                <a:gd name="T21" fmla="*/ 298892 h 360"/>
                <a:gd name="T22" fmla="*/ 53559 w 360"/>
                <a:gd name="T23" fmla="*/ 137034 h 360"/>
                <a:gd name="T24" fmla="*/ 108111 w 360"/>
                <a:gd name="T25" fmla="*/ 137034 h 360"/>
                <a:gd name="T26" fmla="*/ 108111 w 360"/>
                <a:gd name="T27" fmla="*/ 298892 h 360"/>
                <a:gd name="T28" fmla="*/ 81331 w 360"/>
                <a:gd name="T29" fmla="*/ 115188 h 360"/>
                <a:gd name="T30" fmla="*/ 80339 w 360"/>
                <a:gd name="T31" fmla="*/ 115188 h 360"/>
                <a:gd name="T32" fmla="*/ 50584 w 360"/>
                <a:gd name="T33" fmla="*/ 87384 h 360"/>
                <a:gd name="T34" fmla="*/ 81331 w 360"/>
                <a:gd name="T35" fmla="*/ 59580 h 360"/>
                <a:gd name="T36" fmla="*/ 111086 w 360"/>
                <a:gd name="T37" fmla="*/ 87384 h 360"/>
                <a:gd name="T38" fmla="*/ 81331 w 360"/>
                <a:gd name="T39" fmla="*/ 115188 h 360"/>
                <a:gd name="T40" fmla="*/ 302512 w 360"/>
                <a:gd name="T41" fmla="*/ 298892 h 360"/>
                <a:gd name="T42" fmla="*/ 248952 w 360"/>
                <a:gd name="T43" fmla="*/ 298892 h 360"/>
                <a:gd name="T44" fmla="*/ 248952 w 360"/>
                <a:gd name="T45" fmla="*/ 212501 h 360"/>
                <a:gd name="T46" fmla="*/ 221181 w 360"/>
                <a:gd name="T47" fmla="*/ 175761 h 360"/>
                <a:gd name="T48" fmla="*/ 193409 w 360"/>
                <a:gd name="T49" fmla="*/ 195620 h 360"/>
                <a:gd name="T50" fmla="*/ 191425 w 360"/>
                <a:gd name="T51" fmla="*/ 208529 h 360"/>
                <a:gd name="T52" fmla="*/ 191425 w 360"/>
                <a:gd name="T53" fmla="*/ 298892 h 360"/>
                <a:gd name="T54" fmla="*/ 137866 w 360"/>
                <a:gd name="T55" fmla="*/ 298892 h 360"/>
                <a:gd name="T56" fmla="*/ 137866 w 360"/>
                <a:gd name="T57" fmla="*/ 137034 h 360"/>
                <a:gd name="T58" fmla="*/ 191425 w 360"/>
                <a:gd name="T59" fmla="*/ 137034 h 360"/>
                <a:gd name="T60" fmla="*/ 191425 w 360"/>
                <a:gd name="T61" fmla="*/ 159873 h 360"/>
                <a:gd name="T62" fmla="*/ 240026 w 360"/>
                <a:gd name="T63" fmla="*/ 134055 h 360"/>
                <a:gd name="T64" fmla="*/ 302512 w 360"/>
                <a:gd name="T65" fmla="*/ 206543 h 360"/>
                <a:gd name="T66" fmla="*/ 302512 w 360"/>
                <a:gd name="T67" fmla="*/ 298892 h 360"/>
                <a:gd name="T68" fmla="*/ 191425 w 360"/>
                <a:gd name="T69" fmla="*/ 160866 h 360"/>
                <a:gd name="T70" fmla="*/ 191425 w 360"/>
                <a:gd name="T71" fmla="*/ 159873 h 360"/>
                <a:gd name="T72" fmla="*/ 191425 w 360"/>
                <a:gd name="T73" fmla="*/ 160866 h 3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0" h="360">
                  <a:moveTo>
                    <a:pt x="333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1"/>
                    <a:pt x="0" y="25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48"/>
                    <a:pt x="12" y="360"/>
                    <a:pt x="26" y="360"/>
                  </a:cubicBezTo>
                  <a:cubicBezTo>
                    <a:pt x="333" y="360"/>
                    <a:pt x="333" y="360"/>
                    <a:pt x="333" y="360"/>
                  </a:cubicBezTo>
                  <a:cubicBezTo>
                    <a:pt x="348" y="360"/>
                    <a:pt x="360" y="348"/>
                    <a:pt x="360" y="33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11"/>
                    <a:pt x="348" y="0"/>
                    <a:pt x="333" y="0"/>
                  </a:cubicBezTo>
                  <a:close/>
                  <a:moveTo>
                    <a:pt x="109" y="301"/>
                  </a:moveTo>
                  <a:cubicBezTo>
                    <a:pt x="54" y="301"/>
                    <a:pt x="54" y="301"/>
                    <a:pt x="54" y="301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109" y="138"/>
                    <a:pt x="109" y="138"/>
                    <a:pt x="109" y="138"/>
                  </a:cubicBezTo>
                  <a:lnTo>
                    <a:pt x="109" y="301"/>
                  </a:lnTo>
                  <a:close/>
                  <a:moveTo>
                    <a:pt x="82" y="116"/>
                  </a:moveTo>
                  <a:cubicBezTo>
                    <a:pt x="81" y="116"/>
                    <a:pt x="81" y="116"/>
                    <a:pt x="81" y="116"/>
                  </a:cubicBezTo>
                  <a:cubicBezTo>
                    <a:pt x="63" y="116"/>
                    <a:pt x="51" y="104"/>
                    <a:pt x="51" y="88"/>
                  </a:cubicBezTo>
                  <a:cubicBezTo>
                    <a:pt x="51" y="72"/>
                    <a:pt x="63" y="60"/>
                    <a:pt x="82" y="60"/>
                  </a:cubicBezTo>
                  <a:cubicBezTo>
                    <a:pt x="101" y="60"/>
                    <a:pt x="112" y="72"/>
                    <a:pt x="112" y="88"/>
                  </a:cubicBezTo>
                  <a:cubicBezTo>
                    <a:pt x="112" y="104"/>
                    <a:pt x="101" y="116"/>
                    <a:pt x="82" y="116"/>
                  </a:cubicBezTo>
                  <a:close/>
                  <a:moveTo>
                    <a:pt x="305" y="301"/>
                  </a:moveTo>
                  <a:cubicBezTo>
                    <a:pt x="251" y="301"/>
                    <a:pt x="251" y="301"/>
                    <a:pt x="251" y="301"/>
                  </a:cubicBezTo>
                  <a:cubicBezTo>
                    <a:pt x="251" y="214"/>
                    <a:pt x="251" y="214"/>
                    <a:pt x="251" y="214"/>
                  </a:cubicBezTo>
                  <a:cubicBezTo>
                    <a:pt x="251" y="192"/>
                    <a:pt x="243" y="177"/>
                    <a:pt x="223" y="177"/>
                  </a:cubicBezTo>
                  <a:cubicBezTo>
                    <a:pt x="208" y="177"/>
                    <a:pt x="199" y="187"/>
                    <a:pt x="195" y="197"/>
                  </a:cubicBezTo>
                  <a:cubicBezTo>
                    <a:pt x="194" y="200"/>
                    <a:pt x="193" y="205"/>
                    <a:pt x="193" y="210"/>
                  </a:cubicBezTo>
                  <a:cubicBezTo>
                    <a:pt x="193" y="301"/>
                    <a:pt x="193" y="301"/>
                    <a:pt x="193" y="301"/>
                  </a:cubicBezTo>
                  <a:cubicBezTo>
                    <a:pt x="139" y="301"/>
                    <a:pt x="139" y="301"/>
                    <a:pt x="139" y="301"/>
                  </a:cubicBezTo>
                  <a:cubicBezTo>
                    <a:pt x="139" y="301"/>
                    <a:pt x="140" y="154"/>
                    <a:pt x="139" y="138"/>
                  </a:cubicBezTo>
                  <a:cubicBezTo>
                    <a:pt x="193" y="138"/>
                    <a:pt x="193" y="138"/>
                    <a:pt x="193" y="138"/>
                  </a:cubicBezTo>
                  <a:cubicBezTo>
                    <a:pt x="193" y="161"/>
                    <a:pt x="193" y="161"/>
                    <a:pt x="193" y="161"/>
                  </a:cubicBezTo>
                  <a:cubicBezTo>
                    <a:pt x="201" y="150"/>
                    <a:pt x="213" y="135"/>
                    <a:pt x="242" y="135"/>
                  </a:cubicBezTo>
                  <a:cubicBezTo>
                    <a:pt x="278" y="135"/>
                    <a:pt x="305" y="158"/>
                    <a:pt x="305" y="208"/>
                  </a:cubicBezTo>
                  <a:lnTo>
                    <a:pt x="305" y="301"/>
                  </a:lnTo>
                  <a:close/>
                  <a:moveTo>
                    <a:pt x="193" y="162"/>
                  </a:moveTo>
                  <a:cubicBezTo>
                    <a:pt x="193" y="162"/>
                    <a:pt x="193" y="162"/>
                    <a:pt x="193" y="161"/>
                  </a:cubicBezTo>
                  <a:cubicBezTo>
                    <a:pt x="193" y="162"/>
                    <a:pt x="193" y="162"/>
                    <a:pt x="193" y="16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>
                <a:solidFill>
                  <a:srgbClr val="0583FF"/>
                </a:solidFill>
              </a:endParaRPr>
            </a:p>
          </p:txBody>
        </p:sp>
        <p:sp>
          <p:nvSpPr>
            <p:cNvPr id="12" name="Freeform 26">
              <a:extLst>
                <a:ext uri="{FF2B5EF4-FFF2-40B4-BE49-F238E27FC236}">
                  <a16:creationId xmlns:a16="http://schemas.microsoft.com/office/drawing/2014/main" id="{0D066C54-F9BA-1649-5269-0A4C1F0040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9455" y="8932513"/>
              <a:ext cx="333658" cy="333658"/>
            </a:xfrm>
            <a:custGeom>
              <a:avLst/>
              <a:gdLst>
                <a:gd name="T0" fmla="*/ 283008 w 198"/>
                <a:gd name="T1" fmla="*/ 0 h 198"/>
                <a:gd name="T2" fmla="*/ 67214 w 198"/>
                <a:gd name="T3" fmla="*/ 0 h 198"/>
                <a:gd name="T4" fmla="*/ 0 w 198"/>
                <a:gd name="T5" fmla="*/ 67501 h 198"/>
                <a:gd name="T6" fmla="*/ 0 w 198"/>
                <a:gd name="T7" fmla="*/ 138556 h 198"/>
                <a:gd name="T8" fmla="*/ 0 w 198"/>
                <a:gd name="T9" fmla="*/ 282440 h 198"/>
                <a:gd name="T10" fmla="*/ 67214 w 198"/>
                <a:gd name="T11" fmla="*/ 351718 h 198"/>
                <a:gd name="T12" fmla="*/ 283008 w 198"/>
                <a:gd name="T13" fmla="*/ 351718 h 198"/>
                <a:gd name="T14" fmla="*/ 350222 w 198"/>
                <a:gd name="T15" fmla="*/ 282440 h 198"/>
                <a:gd name="T16" fmla="*/ 350222 w 198"/>
                <a:gd name="T17" fmla="*/ 138556 h 198"/>
                <a:gd name="T18" fmla="*/ 350222 w 198"/>
                <a:gd name="T19" fmla="*/ 67501 h 198"/>
                <a:gd name="T20" fmla="*/ 283008 w 198"/>
                <a:gd name="T21" fmla="*/ 0 h 198"/>
                <a:gd name="T22" fmla="*/ 302464 w 198"/>
                <a:gd name="T23" fmla="*/ 39080 h 198"/>
                <a:gd name="T24" fmla="*/ 309540 w 198"/>
                <a:gd name="T25" fmla="*/ 39080 h 198"/>
                <a:gd name="T26" fmla="*/ 309540 w 198"/>
                <a:gd name="T27" fmla="*/ 47962 h 198"/>
                <a:gd name="T28" fmla="*/ 309540 w 198"/>
                <a:gd name="T29" fmla="*/ 99476 h 198"/>
                <a:gd name="T30" fmla="*/ 251169 w 198"/>
                <a:gd name="T31" fmla="*/ 99476 h 198"/>
                <a:gd name="T32" fmla="*/ 251169 w 198"/>
                <a:gd name="T33" fmla="*/ 39080 h 198"/>
                <a:gd name="T34" fmla="*/ 302464 w 198"/>
                <a:gd name="T35" fmla="*/ 39080 h 198"/>
                <a:gd name="T36" fmla="*/ 125585 w 198"/>
                <a:gd name="T37" fmla="*/ 138556 h 198"/>
                <a:gd name="T38" fmla="*/ 175111 w 198"/>
                <a:gd name="T39" fmla="*/ 113687 h 198"/>
                <a:gd name="T40" fmla="*/ 224637 w 198"/>
                <a:gd name="T41" fmla="*/ 138556 h 198"/>
                <a:gd name="T42" fmla="*/ 237019 w 198"/>
                <a:gd name="T43" fmla="*/ 175859 h 198"/>
                <a:gd name="T44" fmla="*/ 175111 w 198"/>
                <a:gd name="T45" fmla="*/ 238031 h 198"/>
                <a:gd name="T46" fmla="*/ 113203 w 198"/>
                <a:gd name="T47" fmla="*/ 175859 h 198"/>
                <a:gd name="T48" fmla="*/ 125585 w 198"/>
                <a:gd name="T49" fmla="*/ 138556 h 198"/>
                <a:gd name="T50" fmla="*/ 316615 w 198"/>
                <a:gd name="T51" fmla="*/ 282440 h 198"/>
                <a:gd name="T52" fmla="*/ 283008 w 198"/>
                <a:gd name="T53" fmla="*/ 316191 h 198"/>
                <a:gd name="T54" fmla="*/ 67214 w 198"/>
                <a:gd name="T55" fmla="*/ 316191 h 198"/>
                <a:gd name="T56" fmla="*/ 33607 w 198"/>
                <a:gd name="T57" fmla="*/ 282440 h 198"/>
                <a:gd name="T58" fmla="*/ 33607 w 198"/>
                <a:gd name="T59" fmla="*/ 138556 h 198"/>
                <a:gd name="T60" fmla="*/ 86671 w 198"/>
                <a:gd name="T61" fmla="*/ 138556 h 198"/>
                <a:gd name="T62" fmla="*/ 79596 w 198"/>
                <a:gd name="T63" fmla="*/ 175859 h 198"/>
                <a:gd name="T64" fmla="*/ 175111 w 198"/>
                <a:gd name="T65" fmla="*/ 271782 h 198"/>
                <a:gd name="T66" fmla="*/ 270626 w 198"/>
                <a:gd name="T67" fmla="*/ 175859 h 198"/>
                <a:gd name="T68" fmla="*/ 263551 w 198"/>
                <a:gd name="T69" fmla="*/ 138556 h 198"/>
                <a:gd name="T70" fmla="*/ 316615 w 198"/>
                <a:gd name="T71" fmla="*/ 138556 h 198"/>
                <a:gd name="T72" fmla="*/ 316615 w 198"/>
                <a:gd name="T73" fmla="*/ 282440 h 19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98" h="198">
                  <a:moveTo>
                    <a:pt x="160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17" y="0"/>
                    <a:pt x="0" y="17"/>
                    <a:pt x="0" y="3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81"/>
                    <a:pt x="17" y="198"/>
                    <a:pt x="38" y="198"/>
                  </a:cubicBezTo>
                  <a:cubicBezTo>
                    <a:pt x="160" y="198"/>
                    <a:pt x="160" y="198"/>
                    <a:pt x="160" y="198"/>
                  </a:cubicBezTo>
                  <a:cubicBezTo>
                    <a:pt x="181" y="198"/>
                    <a:pt x="198" y="181"/>
                    <a:pt x="198" y="159"/>
                  </a:cubicBezTo>
                  <a:cubicBezTo>
                    <a:pt x="198" y="78"/>
                    <a:pt x="198" y="78"/>
                    <a:pt x="198" y="78"/>
                  </a:cubicBezTo>
                  <a:cubicBezTo>
                    <a:pt x="198" y="38"/>
                    <a:pt x="198" y="38"/>
                    <a:pt x="198" y="38"/>
                  </a:cubicBezTo>
                  <a:cubicBezTo>
                    <a:pt x="198" y="17"/>
                    <a:pt x="181" y="0"/>
                    <a:pt x="160" y="0"/>
                  </a:cubicBezTo>
                  <a:close/>
                  <a:moveTo>
                    <a:pt x="171" y="22"/>
                  </a:moveTo>
                  <a:cubicBezTo>
                    <a:pt x="175" y="22"/>
                    <a:pt x="175" y="22"/>
                    <a:pt x="175" y="22"/>
                  </a:cubicBezTo>
                  <a:cubicBezTo>
                    <a:pt x="175" y="27"/>
                    <a:pt x="175" y="27"/>
                    <a:pt x="175" y="27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42" y="56"/>
                    <a:pt x="142" y="56"/>
                    <a:pt x="142" y="56"/>
                  </a:cubicBezTo>
                  <a:cubicBezTo>
                    <a:pt x="142" y="22"/>
                    <a:pt x="142" y="22"/>
                    <a:pt x="142" y="22"/>
                  </a:cubicBezTo>
                  <a:lnTo>
                    <a:pt x="171" y="22"/>
                  </a:lnTo>
                  <a:close/>
                  <a:moveTo>
                    <a:pt x="71" y="78"/>
                  </a:moveTo>
                  <a:cubicBezTo>
                    <a:pt x="77" y="70"/>
                    <a:pt x="87" y="64"/>
                    <a:pt x="99" y="64"/>
                  </a:cubicBezTo>
                  <a:cubicBezTo>
                    <a:pt x="111" y="64"/>
                    <a:pt x="121" y="70"/>
                    <a:pt x="127" y="78"/>
                  </a:cubicBezTo>
                  <a:cubicBezTo>
                    <a:pt x="132" y="84"/>
                    <a:pt x="134" y="91"/>
                    <a:pt x="134" y="99"/>
                  </a:cubicBezTo>
                  <a:cubicBezTo>
                    <a:pt x="134" y="118"/>
                    <a:pt x="118" y="134"/>
                    <a:pt x="99" y="134"/>
                  </a:cubicBezTo>
                  <a:cubicBezTo>
                    <a:pt x="80" y="134"/>
                    <a:pt x="64" y="118"/>
                    <a:pt x="64" y="99"/>
                  </a:cubicBezTo>
                  <a:cubicBezTo>
                    <a:pt x="64" y="91"/>
                    <a:pt x="67" y="84"/>
                    <a:pt x="71" y="78"/>
                  </a:cubicBezTo>
                  <a:close/>
                  <a:moveTo>
                    <a:pt x="179" y="159"/>
                  </a:moveTo>
                  <a:cubicBezTo>
                    <a:pt x="179" y="170"/>
                    <a:pt x="170" y="178"/>
                    <a:pt x="160" y="178"/>
                  </a:cubicBezTo>
                  <a:cubicBezTo>
                    <a:pt x="38" y="178"/>
                    <a:pt x="38" y="178"/>
                    <a:pt x="38" y="178"/>
                  </a:cubicBezTo>
                  <a:cubicBezTo>
                    <a:pt x="28" y="178"/>
                    <a:pt x="19" y="170"/>
                    <a:pt x="19" y="159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6" y="85"/>
                    <a:pt x="45" y="91"/>
                    <a:pt x="45" y="99"/>
                  </a:cubicBezTo>
                  <a:cubicBezTo>
                    <a:pt x="45" y="129"/>
                    <a:pt x="69" y="153"/>
                    <a:pt x="99" y="153"/>
                  </a:cubicBezTo>
                  <a:cubicBezTo>
                    <a:pt x="129" y="153"/>
                    <a:pt x="153" y="129"/>
                    <a:pt x="153" y="99"/>
                  </a:cubicBezTo>
                  <a:cubicBezTo>
                    <a:pt x="153" y="91"/>
                    <a:pt x="152" y="85"/>
                    <a:pt x="149" y="78"/>
                  </a:cubicBezTo>
                  <a:cubicBezTo>
                    <a:pt x="179" y="78"/>
                    <a:pt x="179" y="78"/>
                    <a:pt x="179" y="78"/>
                  </a:cubicBezTo>
                  <a:lnTo>
                    <a:pt x="179" y="1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ID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9FCBFB3-BF07-7928-180D-921B87AA2DEC}"/>
              </a:ext>
            </a:extLst>
          </p:cNvPr>
          <p:cNvSpPr txBox="1"/>
          <p:nvPr/>
        </p:nvSpPr>
        <p:spPr>
          <a:xfrm>
            <a:off x="135474" y="460007"/>
            <a:ext cx="90085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73A1C1"/>
                </a:solidFill>
                <a:latin typeface="Sora" pitchFamily="2" charset="0"/>
                <a:cs typeface="Sora" pitchFamily="2" charset="0"/>
              </a:rPr>
              <a:t>CertifAI Assessment Methodology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26240C-481C-1258-42F5-34AB7D323CAE}"/>
              </a:ext>
            </a:extLst>
          </p:cNvPr>
          <p:cNvGrpSpPr/>
          <p:nvPr/>
        </p:nvGrpSpPr>
        <p:grpSpPr>
          <a:xfrm rot="16200000">
            <a:off x="2393952" y="6908668"/>
            <a:ext cx="224168" cy="5012072"/>
            <a:chOff x="428112" y="-1"/>
            <a:chExt cx="224168" cy="5012072"/>
          </a:xfrm>
          <a:solidFill>
            <a:srgbClr val="73A1C1"/>
          </a:solidFill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826BC10-B59D-4891-A458-849B499346D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479164" y="2022571"/>
              <a:ext cx="4045143" cy="0"/>
            </a:xfrm>
            <a:prstGeom prst="line">
              <a:avLst/>
            </a:prstGeom>
            <a:grpFill/>
            <a:ln w="38100">
              <a:solidFill>
                <a:srgbClr val="73A1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4CF3343-2BDE-EDDF-194F-15C15B241469}"/>
                </a:ext>
              </a:extLst>
            </p:cNvPr>
            <p:cNvGrpSpPr/>
            <p:nvPr/>
          </p:nvGrpSpPr>
          <p:grpSpPr>
            <a:xfrm>
              <a:off x="428112" y="4330248"/>
              <a:ext cx="224168" cy="681823"/>
              <a:chOff x="17292444" y="4212612"/>
              <a:chExt cx="224168" cy="681823"/>
            </a:xfrm>
            <a:grpFill/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9B57FD54-376F-8C1D-42D4-775FD2BA7ED6}"/>
                  </a:ext>
                </a:extLst>
              </p:cNvPr>
              <p:cNvSpPr/>
              <p:nvPr/>
            </p:nvSpPr>
            <p:spPr>
              <a:xfrm rot="16200000">
                <a:off x="17292445" y="4212611"/>
                <a:ext cx="224166" cy="2241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93587B41-E332-7FD4-49D3-50DF0C5185CE}"/>
                  </a:ext>
                </a:extLst>
              </p:cNvPr>
              <p:cNvSpPr/>
              <p:nvPr/>
            </p:nvSpPr>
            <p:spPr>
              <a:xfrm rot="16200000">
                <a:off x="17292445" y="4670268"/>
                <a:ext cx="224166" cy="2241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" name="Grupo 2">
            <a:extLst>
              <a:ext uri="{FF2B5EF4-FFF2-40B4-BE49-F238E27FC236}">
                <a16:creationId xmlns:a16="http://schemas.microsoft.com/office/drawing/2014/main" id="{FD19E9B0-EA04-55DD-7E20-958A5D525D55}"/>
              </a:ext>
            </a:extLst>
          </p:cNvPr>
          <p:cNvGrpSpPr/>
          <p:nvPr/>
        </p:nvGrpSpPr>
        <p:grpSpPr>
          <a:xfrm>
            <a:off x="1467854" y="3092834"/>
            <a:ext cx="3723026" cy="5305207"/>
            <a:chOff x="1017177" y="2381383"/>
            <a:chExt cx="1802298" cy="2334332"/>
          </a:xfrm>
        </p:grpSpPr>
        <p:sp>
          <p:nvSpPr>
            <p:cNvPr id="9" name="AutoShape 6">
              <a:extLst>
                <a:ext uri="{FF2B5EF4-FFF2-40B4-BE49-F238E27FC236}">
                  <a16:creationId xmlns:a16="http://schemas.microsoft.com/office/drawing/2014/main" id="{F134F141-8C7B-2135-6B6A-691973E48A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019475" y="2381383"/>
              <a:ext cx="1800000" cy="233433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3F0D01">
                    <a:alpha val="75000"/>
                  </a:srgbClr>
                </a:gs>
                <a:gs pos="100000">
                  <a:srgbClr val="891B02">
                    <a:alpha val="70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lIns="0" rIns="0" anchor="b" anchorCtr="1"/>
            <a:lstStyle>
              <a:lvl1pPr marL="92075" indent="-92075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257175" indent="-257175" defTabSz="1371600">
                <a:lnSpc>
                  <a:spcPct val="95000"/>
                </a:lnSpc>
                <a:buFont typeface="Arial" panose="020B0604020202020204" pitchFamily="34" charset="0"/>
                <a:buChar char="•"/>
              </a:pPr>
              <a:r>
                <a:rPr lang="en-US" altLang="es-ES" sz="2600" dirty="0">
                  <a:solidFill>
                    <a:schemeClr val="bg1"/>
                  </a:solidFill>
                  <a:latin typeface="Segoe UI Light" panose="020B0502040204020203" pitchFamily="34" charset="0"/>
                </a:rPr>
                <a:t>Determine standards scope </a:t>
              </a:r>
            </a:p>
            <a:p>
              <a:pPr marL="257175" indent="-257175" defTabSz="1371600">
                <a:lnSpc>
                  <a:spcPct val="95000"/>
                </a:lnSpc>
                <a:buFont typeface="Arial" panose="020B0604020202020204" pitchFamily="34" charset="0"/>
                <a:buChar char="•"/>
              </a:pPr>
              <a:r>
                <a:rPr lang="en-US" altLang="es-ES" sz="2600" dirty="0">
                  <a:solidFill>
                    <a:schemeClr val="bg1"/>
                  </a:solidFill>
                  <a:latin typeface="Segoe UI Light" panose="020B0502040204020203" pitchFamily="34" charset="0"/>
                </a:rPr>
                <a:t>Define target objectives (SL, ML, …)</a:t>
              </a:r>
            </a:p>
            <a:p>
              <a:pPr marL="257175" indent="-257175" defTabSz="1371600">
                <a:lnSpc>
                  <a:spcPct val="95000"/>
                </a:lnSpc>
                <a:buFont typeface="Arial" panose="020B0604020202020204" pitchFamily="34" charset="0"/>
                <a:buChar char="•"/>
              </a:pPr>
              <a:r>
                <a:rPr lang="en-US" altLang="es-ES" sz="2600" dirty="0">
                  <a:solidFill>
                    <a:schemeClr val="bg1"/>
                  </a:solidFill>
                  <a:latin typeface="Segoe UI Light" panose="020B0502040204020203" pitchFamily="34" charset="0"/>
                </a:rPr>
                <a:t>Determine organizational scope</a:t>
              </a:r>
            </a:p>
            <a:p>
              <a:pPr marL="257175" indent="-257175" defTabSz="1371600">
                <a:lnSpc>
                  <a:spcPct val="95000"/>
                </a:lnSpc>
                <a:buFont typeface="Arial" panose="020B0604020202020204" pitchFamily="34" charset="0"/>
                <a:buChar char="•"/>
              </a:pPr>
              <a:r>
                <a:rPr lang="en-US" altLang="es-ES" sz="2600" dirty="0">
                  <a:solidFill>
                    <a:schemeClr val="bg1"/>
                  </a:solidFill>
                  <a:latin typeface="Segoe UI Light" panose="020B0502040204020203" pitchFamily="34" charset="0"/>
                </a:rPr>
                <a:t>Develop the assessment plan</a:t>
              </a:r>
            </a:p>
            <a:p>
              <a:pPr marL="257175" indent="-257175" defTabSz="1371600">
                <a:lnSpc>
                  <a:spcPct val="95000"/>
                </a:lnSpc>
                <a:buFont typeface="Arial" panose="020B0604020202020204" pitchFamily="34" charset="0"/>
                <a:buChar char="•"/>
              </a:pPr>
              <a:endParaRPr lang="en-US" altLang="es-ES" sz="2600" dirty="0">
                <a:solidFill>
                  <a:schemeClr val="bg1"/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20" name="AutoShape 12">
              <a:extLst>
                <a:ext uri="{FF2B5EF4-FFF2-40B4-BE49-F238E27FC236}">
                  <a16:creationId xmlns:a16="http://schemas.microsoft.com/office/drawing/2014/main" id="{00922B2E-1BA7-A17E-152C-FB2F5E6A78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017177" y="2381383"/>
              <a:ext cx="1800000" cy="52003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3F0D01">
                    <a:alpha val="75000"/>
                  </a:srgbClr>
                </a:gs>
                <a:gs pos="100000">
                  <a:srgbClr val="891B02">
                    <a:alpha val="70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lIns="0" rIns="0" anchor="ctr"/>
            <a:lstStyle>
              <a:lvl1pPr marL="92075" indent="-92075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indent="0" algn="ctr" defTabSz="1371600">
                <a:lnSpc>
                  <a:spcPct val="90000"/>
                </a:lnSpc>
              </a:pPr>
              <a:r>
                <a:rPr lang="en-US" altLang="es-ES" sz="2600" dirty="0">
                  <a:solidFill>
                    <a:schemeClr val="bg1"/>
                  </a:solidFill>
                  <a:latin typeface="Segoe UI Light" panose="020B0502040204020203" pitchFamily="34" charset="0"/>
                </a:rPr>
                <a:t>Plan and Prepare</a:t>
              </a:r>
            </a:p>
          </p:txBody>
        </p:sp>
      </p:grpSp>
      <p:grpSp>
        <p:nvGrpSpPr>
          <p:cNvPr id="21" name="Grupo 5">
            <a:extLst>
              <a:ext uri="{FF2B5EF4-FFF2-40B4-BE49-F238E27FC236}">
                <a16:creationId xmlns:a16="http://schemas.microsoft.com/office/drawing/2014/main" id="{6ACD176B-ADEF-F92E-C51C-F6719FEA887D}"/>
              </a:ext>
            </a:extLst>
          </p:cNvPr>
          <p:cNvGrpSpPr/>
          <p:nvPr/>
        </p:nvGrpSpPr>
        <p:grpSpPr>
          <a:xfrm>
            <a:off x="5455886" y="3092835"/>
            <a:ext cx="4073124" cy="5305206"/>
            <a:chOff x="3015491" y="2246979"/>
            <a:chExt cx="1800000" cy="2334332"/>
          </a:xfrm>
        </p:grpSpPr>
        <p:sp>
          <p:nvSpPr>
            <p:cNvPr id="22" name="AutoShape 7">
              <a:extLst>
                <a:ext uri="{FF2B5EF4-FFF2-40B4-BE49-F238E27FC236}">
                  <a16:creationId xmlns:a16="http://schemas.microsoft.com/office/drawing/2014/main" id="{C6FF226B-41EA-26FF-6364-41E7D5DECD9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015491" y="2246979"/>
              <a:ext cx="1800000" cy="233433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243F58">
                    <a:alpha val="75000"/>
                  </a:srgbClr>
                </a:gs>
                <a:gs pos="100000">
                  <a:srgbClr val="4D89BE">
                    <a:alpha val="70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lIns="0" rIns="0" anchor="b" anchorCtr="0"/>
            <a:lstStyle>
              <a:lvl1pPr marL="92075" indent="-92075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1371600">
                <a:lnSpc>
                  <a:spcPct val="95000"/>
                </a:lnSpc>
                <a:buFontTx/>
                <a:buChar char="•"/>
              </a:pPr>
              <a:r>
                <a:rPr lang="en-US" altLang="es-ES" sz="2600" dirty="0">
                  <a:solidFill>
                    <a:schemeClr val="bg1"/>
                  </a:solidFill>
                  <a:latin typeface="Segoe UI Light" panose="020B0502040204020203" pitchFamily="34" charset="0"/>
                </a:rPr>
                <a:t>Collect and organize evidence</a:t>
              </a:r>
            </a:p>
            <a:p>
              <a:pPr defTabSz="1371600">
                <a:lnSpc>
                  <a:spcPct val="95000"/>
                </a:lnSpc>
                <a:buFontTx/>
                <a:buChar char="•"/>
              </a:pPr>
              <a:r>
                <a:rPr lang="en-US" altLang="es-ES" sz="2600" dirty="0">
                  <a:solidFill>
                    <a:schemeClr val="bg1"/>
                  </a:solidFill>
                  <a:latin typeface="Segoe UI Light" panose="020B0502040204020203" pitchFamily="34" charset="0"/>
                </a:rPr>
                <a:t>Map evidence as a proof of compliance with requirements of the standards</a:t>
              </a:r>
            </a:p>
            <a:p>
              <a:pPr defTabSz="1371600">
                <a:lnSpc>
                  <a:spcPct val="95000"/>
                </a:lnSpc>
                <a:buFontTx/>
                <a:buChar char="•"/>
              </a:pPr>
              <a:r>
                <a:rPr lang="en-US" altLang="es-ES" sz="2600" dirty="0">
                  <a:solidFill>
                    <a:schemeClr val="bg1"/>
                  </a:solidFill>
                  <a:latin typeface="Segoe UI Light" panose="020B0502040204020203" pitchFamily="34" charset="0"/>
                </a:rPr>
                <a:t>Build and control body of evidence supported in a SAC</a:t>
              </a:r>
            </a:p>
          </p:txBody>
        </p:sp>
        <p:sp>
          <p:nvSpPr>
            <p:cNvPr id="28" name="AutoShape 13">
              <a:extLst>
                <a:ext uri="{FF2B5EF4-FFF2-40B4-BE49-F238E27FC236}">
                  <a16:creationId xmlns:a16="http://schemas.microsoft.com/office/drawing/2014/main" id="{468BF78E-6A02-6DCD-0FCC-4605680574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015491" y="2248441"/>
              <a:ext cx="1800000" cy="518577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243F58">
                    <a:alpha val="75000"/>
                  </a:srgbClr>
                </a:gs>
                <a:gs pos="100000">
                  <a:srgbClr val="4D89BE">
                    <a:alpha val="70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lIns="0" rIns="0" anchor="ctr" anchorCtr="0"/>
            <a:lstStyle>
              <a:lvl1pPr marL="92075" indent="-92075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indent="0" algn="ctr" defTabSz="1371600">
                <a:lnSpc>
                  <a:spcPct val="90000"/>
                </a:lnSpc>
              </a:pPr>
              <a:r>
                <a:rPr lang="en-US" altLang="es-ES" sz="2600" dirty="0">
                  <a:solidFill>
                    <a:schemeClr val="bg1"/>
                  </a:solidFill>
                  <a:latin typeface="Segoe UI Light" panose="020B0502040204020203" pitchFamily="34" charset="0"/>
                </a:rPr>
                <a:t>Data Gathering</a:t>
              </a:r>
            </a:p>
          </p:txBody>
        </p:sp>
      </p:grpSp>
      <p:sp>
        <p:nvSpPr>
          <p:cNvPr id="29" name="AutoShape 8">
            <a:extLst>
              <a:ext uri="{FF2B5EF4-FFF2-40B4-BE49-F238E27FC236}">
                <a16:creationId xmlns:a16="http://schemas.microsoft.com/office/drawing/2014/main" id="{24892DDD-4CD8-73F8-6E58-838B204FCD0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9667762" y="3169489"/>
            <a:ext cx="3847490" cy="5302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51570F">
                  <a:alpha val="75000"/>
                </a:srgbClr>
              </a:gs>
              <a:gs pos="100000">
                <a:srgbClr val="AFBD21">
                  <a:alpha val="70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lIns="0" rIns="0" anchor="b" anchorCtr="0"/>
          <a:lstStyle>
            <a:lvl1pPr marL="92075" indent="-92075"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1371600">
              <a:lnSpc>
                <a:spcPct val="95000"/>
              </a:lnSpc>
              <a:buFontTx/>
              <a:buChar char="•"/>
            </a:pPr>
            <a:r>
              <a:rPr lang="en-US" altLang="es-ES" sz="2600" dirty="0">
                <a:solidFill>
                  <a:schemeClr val="bg1"/>
                </a:solidFill>
                <a:latin typeface="Segoe UI Light" panose="020B0502040204020203" pitchFamily="34" charset="0"/>
              </a:rPr>
              <a:t>Evaluate evidence in accordance with acceptance criteria </a:t>
            </a:r>
          </a:p>
          <a:p>
            <a:pPr defTabSz="1371600">
              <a:lnSpc>
                <a:spcPct val="95000"/>
              </a:lnSpc>
              <a:buFontTx/>
              <a:buChar char="•"/>
            </a:pPr>
            <a:r>
              <a:rPr lang="en-US" altLang="es-ES" sz="2600" dirty="0">
                <a:solidFill>
                  <a:schemeClr val="bg1"/>
                </a:solidFill>
                <a:latin typeface="Segoe UI Light" panose="020B0502040204020203" pitchFamily="34" charset="0"/>
              </a:rPr>
              <a:t>When product in operation monitor for non-compliance issues</a:t>
            </a:r>
          </a:p>
          <a:p>
            <a:pPr defTabSz="1371600">
              <a:lnSpc>
                <a:spcPct val="95000"/>
              </a:lnSpc>
              <a:buFontTx/>
              <a:buChar char="•"/>
            </a:pPr>
            <a:r>
              <a:rPr lang="en-US" altLang="es-ES" sz="2600" dirty="0">
                <a:solidFill>
                  <a:schemeClr val="bg1"/>
                </a:solidFill>
                <a:latin typeface="Segoe UI Light" panose="020B0502040204020203" pitchFamily="34" charset="0"/>
              </a:rPr>
              <a:t>Rate the level of compliance</a:t>
            </a:r>
          </a:p>
          <a:p>
            <a:pPr defTabSz="1371600">
              <a:lnSpc>
                <a:spcPct val="95000"/>
              </a:lnSpc>
              <a:buFontTx/>
              <a:buChar char="•"/>
            </a:pPr>
            <a:r>
              <a:rPr lang="en-US" altLang="es-ES" sz="2600" dirty="0">
                <a:solidFill>
                  <a:schemeClr val="bg1"/>
                </a:solidFill>
                <a:latin typeface="Segoe UI Light" panose="020B0502040204020203" pitchFamily="34" charset="0"/>
              </a:rPr>
              <a:t>Document findings </a:t>
            </a:r>
          </a:p>
          <a:p>
            <a:pPr marL="0" indent="0" defTabSz="1371600">
              <a:lnSpc>
                <a:spcPct val="95000"/>
              </a:lnSpc>
            </a:pPr>
            <a:endParaRPr lang="en-US" altLang="es-ES" sz="2600" b="0" dirty="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sp>
        <p:nvSpPr>
          <p:cNvPr id="30" name="AutoShape 14">
            <a:extLst>
              <a:ext uri="{FF2B5EF4-FFF2-40B4-BE49-F238E27FC236}">
                <a16:creationId xmlns:a16="http://schemas.microsoft.com/office/drawing/2014/main" id="{D5B7F2CD-2BFD-65CA-F064-7A7359DAE56C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9664312" y="3161507"/>
            <a:ext cx="3847491" cy="117856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51570F">
                  <a:alpha val="75000"/>
                </a:srgbClr>
              </a:gs>
              <a:gs pos="100000">
                <a:srgbClr val="AFBD21">
                  <a:alpha val="70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lIns="0" rIns="0" anchor="ctr"/>
          <a:lstStyle>
            <a:lvl1pPr marL="92075" indent="-92075"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indent="0" algn="ctr" defTabSz="1371600">
              <a:lnSpc>
                <a:spcPct val="90000"/>
              </a:lnSpc>
            </a:pPr>
            <a:r>
              <a:rPr lang="en-US" altLang="es-ES" sz="2600" dirty="0">
                <a:solidFill>
                  <a:schemeClr val="bg1"/>
                </a:solidFill>
                <a:latin typeface="Segoe UI Light" panose="020B0502040204020203" pitchFamily="34" charset="0"/>
              </a:rPr>
              <a:t>Analyze Evidence</a:t>
            </a:r>
          </a:p>
        </p:txBody>
      </p:sp>
      <p:sp>
        <p:nvSpPr>
          <p:cNvPr id="31" name="AutoShape 8">
            <a:extLst>
              <a:ext uri="{FF2B5EF4-FFF2-40B4-BE49-F238E27FC236}">
                <a16:creationId xmlns:a16="http://schemas.microsoft.com/office/drawing/2014/main" id="{BA007DED-46E9-505F-810A-53DA835F804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3642465" y="3145969"/>
            <a:ext cx="4073124" cy="5302311"/>
          </a:xfrm>
          <a:prstGeom prst="roundRect">
            <a:avLst>
              <a:gd name="adj" fmla="val 16667"/>
            </a:avLst>
          </a:prstGeom>
          <a:gradFill rotWithShape="1">
            <a:gsLst>
              <a:gs pos="100000">
                <a:schemeClr val="accent2">
                  <a:lumMod val="75000"/>
                  <a:alpha val="39000"/>
                </a:schemeClr>
              </a:gs>
              <a:gs pos="4000">
                <a:schemeClr val="accent2">
                  <a:lumMod val="75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10800000" lIns="0" rIns="0" anchor="b" anchorCtr="0"/>
          <a:lstStyle>
            <a:lvl1pPr marL="92075" indent="-92075"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1371600">
              <a:lnSpc>
                <a:spcPct val="95000"/>
              </a:lnSpc>
              <a:buFontTx/>
              <a:buChar char="•"/>
            </a:pPr>
            <a:r>
              <a:rPr lang="en-US" altLang="es-ES" sz="2500" dirty="0">
                <a:solidFill>
                  <a:schemeClr val="bg1"/>
                </a:solidFill>
                <a:latin typeface="Segoe UI Light" panose="020B0502040204020203" pitchFamily="34" charset="0"/>
              </a:rPr>
              <a:t>Create a detailed report with findings </a:t>
            </a:r>
          </a:p>
          <a:p>
            <a:pPr defTabSz="1371600">
              <a:lnSpc>
                <a:spcPct val="95000"/>
              </a:lnSpc>
              <a:buFontTx/>
              <a:buChar char="•"/>
            </a:pPr>
            <a:r>
              <a:rPr lang="en-US" altLang="es-ES" sz="2500" dirty="0">
                <a:solidFill>
                  <a:schemeClr val="bg1"/>
                </a:solidFill>
                <a:latin typeface="Segoe UI Light" panose="020B0502040204020203" pitchFamily="34" charset="0"/>
              </a:rPr>
              <a:t>Include quantitative scores and qualitative insights </a:t>
            </a:r>
          </a:p>
          <a:p>
            <a:pPr defTabSz="1371600">
              <a:lnSpc>
                <a:spcPct val="95000"/>
              </a:lnSpc>
              <a:buFontTx/>
              <a:buChar char="•"/>
            </a:pPr>
            <a:r>
              <a:rPr lang="en-US" altLang="es-ES" sz="2500" dirty="0">
                <a:solidFill>
                  <a:schemeClr val="bg1"/>
                </a:solidFill>
                <a:latin typeface="Segoe UI Light" panose="020B0502040204020203" pitchFamily="34" charset="0"/>
              </a:rPr>
              <a:t>Suggest a roadmap for achieving full compliance</a:t>
            </a:r>
          </a:p>
          <a:p>
            <a:pPr defTabSz="1371600">
              <a:lnSpc>
                <a:spcPct val="95000"/>
              </a:lnSpc>
              <a:buFontTx/>
              <a:buChar char="•"/>
            </a:pPr>
            <a:r>
              <a:rPr lang="en-US" altLang="es-ES" sz="2500" dirty="0">
                <a:solidFill>
                  <a:schemeClr val="bg1"/>
                </a:solidFill>
                <a:latin typeface="Segoe UI Light" panose="020B0502040204020203" pitchFamily="34" charset="0"/>
              </a:rPr>
              <a:t>Share the assessment report with relevant stakeholders</a:t>
            </a:r>
            <a:endParaRPr lang="en-US" altLang="es-ES" sz="2500" b="0" dirty="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sp>
        <p:nvSpPr>
          <p:cNvPr id="32" name="AutoShape 14">
            <a:extLst>
              <a:ext uri="{FF2B5EF4-FFF2-40B4-BE49-F238E27FC236}">
                <a16:creationId xmlns:a16="http://schemas.microsoft.com/office/drawing/2014/main" id="{778B5384-81C8-3633-92EC-A2890A341D9B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3639016" y="3145970"/>
            <a:ext cx="4073124" cy="1178561"/>
          </a:xfrm>
          <a:prstGeom prst="roundRect">
            <a:avLst>
              <a:gd name="adj" fmla="val 16667"/>
            </a:avLst>
          </a:prstGeom>
          <a:gradFill rotWithShape="1">
            <a:gsLst>
              <a:gs pos="63000">
                <a:schemeClr val="accent2">
                  <a:lumMod val="75000"/>
                  <a:alpha val="50000"/>
                </a:schemeClr>
              </a:gs>
              <a:gs pos="22000">
                <a:schemeClr val="accent2">
                  <a:lumMod val="75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10800000" lIns="0" rIns="0" anchor="ctr"/>
          <a:lstStyle>
            <a:lvl1pPr marL="92075" indent="-92075"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indent="0" algn="ctr" defTabSz="1371600">
              <a:lnSpc>
                <a:spcPct val="90000"/>
              </a:lnSpc>
            </a:pPr>
            <a:r>
              <a:rPr lang="en-US" altLang="es-ES" sz="2600" dirty="0">
                <a:solidFill>
                  <a:schemeClr val="bg1"/>
                </a:solidFill>
                <a:latin typeface="Segoe UI Light" panose="020B0502040204020203" pitchFamily="34" charset="0"/>
              </a:rPr>
              <a:t>Report Results</a:t>
            </a:r>
          </a:p>
        </p:txBody>
      </p:sp>
    </p:spTree>
    <p:extLst>
      <p:ext uri="{BB962C8B-B14F-4D97-AF65-F5344CB8AC3E}">
        <p14:creationId xmlns:p14="http://schemas.microsoft.com/office/powerpoint/2010/main" val="22815600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C134F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1ACEDCC42E344484675BEEABA459FA" ma:contentTypeVersion="15" ma:contentTypeDescription="Create a new document." ma:contentTypeScope="" ma:versionID="bc4a57d9738227121be4f67f8e5eb679">
  <xsd:schema xmlns:xsd="http://www.w3.org/2001/XMLSchema" xmlns:xs="http://www.w3.org/2001/XMLSchema" xmlns:p="http://schemas.microsoft.com/office/2006/metadata/properties" xmlns:ns2="6a8888c6-ebc5-4bcf-bc48-737e74a898fd" xmlns:ns3="1612be3d-53bd-42e8-bb33-13b880559e27" targetNamespace="http://schemas.microsoft.com/office/2006/metadata/properties" ma:root="true" ma:fieldsID="4cd1ea7d62885532803d34746ef2a44d" ns2:_="" ns3:_="">
    <xsd:import namespace="6a8888c6-ebc5-4bcf-bc48-737e74a898fd"/>
    <xsd:import namespace="1612be3d-53bd-42e8-bb33-13b880559e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8888c6-ebc5-4bcf-bc48-737e74a898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ddd764ea-f358-4c72-bc2f-0d3f8bd6764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12be3d-53bd-42e8-bb33-13b880559e27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b44072b4-0aca-4dd0-89b3-d7444af82e87}" ma:internalName="TaxCatchAll" ma:showField="CatchAllData" ma:web="1612be3d-53bd-42e8-bb33-13b880559e2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a8888c6-ebc5-4bcf-bc48-737e74a898fd">
      <Terms xmlns="http://schemas.microsoft.com/office/infopath/2007/PartnerControls"/>
    </lcf76f155ced4ddcb4097134ff3c332f>
    <TaxCatchAll xmlns="1612be3d-53bd-42e8-bb33-13b880559e27" xsi:nil="true"/>
  </documentManagement>
</p:properties>
</file>

<file path=customXml/itemProps1.xml><?xml version="1.0" encoding="utf-8"?>
<ds:datastoreItem xmlns:ds="http://schemas.openxmlformats.org/officeDocument/2006/customXml" ds:itemID="{0F8953E0-43E3-42CD-AE9D-532B1929DF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8888c6-ebc5-4bcf-bc48-737e74a898fd"/>
    <ds:schemaRef ds:uri="1612be3d-53bd-42e8-bb33-13b880559e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FAB33A8-D69F-4A31-A7BC-60F64C30133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05E85A-16FA-4AD5-8405-51EEDFC545A6}">
  <ds:schemaRefs>
    <ds:schemaRef ds:uri="1612be3d-53bd-42e8-bb33-13b880559e27"/>
    <ds:schemaRef ds:uri="6a8888c6-ebc5-4bcf-bc48-737e74a898f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253</TotalTime>
  <Words>785</Words>
  <Application>Microsoft Macintosh PowerPoint</Application>
  <PresentationFormat>Vlastní</PresentationFormat>
  <Paragraphs>97</Paragraphs>
  <Slides>25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0</vt:i4>
      </vt:variant>
      <vt:variant>
        <vt:lpstr>Nadpisy snímků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Poppins</vt:lpstr>
      <vt:lpstr>Segoe UI Light</vt:lpstr>
      <vt:lpstr>Sora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daniel@daber.cz</cp:lastModifiedBy>
  <cp:revision>83</cp:revision>
  <dcterms:created xsi:type="dcterms:W3CDTF">2023-07-27T02:15:19Z</dcterms:created>
  <dcterms:modified xsi:type="dcterms:W3CDTF">2026-06-17T21:13:59Z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0x010100131ACEDCC42E344484675BEEABA459FA</vt:lpwstr>
  </property>
  <property fmtid="{D5CDD505-2E9C-101B-9397-08002B2CF9AE}" pid="3" name="MediaServiceImageTags">
    <vt:lpwstr/>
  </property>
  <property fmtid="{D5CDD505-2E9C-101B-9397-08002B2CF9AE}" pid="4" name="MSIP_Label_57443d00-af18-408c-9335-47b5de3ec9b9_Enabled">
    <vt:lpwstr>true</vt:lpwstr>
  </property>
  <property fmtid="{D5CDD505-2E9C-101B-9397-08002B2CF9AE}" pid="5" name="MSIP_Label_57443d00-af18-408c-9335-47b5de3ec9b9_SetDate">
    <vt:lpwstr>2025-02-05T15:57:25Z</vt:lpwstr>
  </property>
  <property fmtid="{D5CDD505-2E9C-101B-9397-08002B2CF9AE}" pid="6" name="MSIP_Label_57443d00-af18-408c-9335-47b5de3ec9b9_Method">
    <vt:lpwstr>Privileged</vt:lpwstr>
  </property>
  <property fmtid="{D5CDD505-2E9C-101B-9397-08002B2CF9AE}" pid="7" name="MSIP_Label_57443d00-af18-408c-9335-47b5de3ec9b9_Name">
    <vt:lpwstr>General v2</vt:lpwstr>
  </property>
  <property fmtid="{D5CDD505-2E9C-101B-9397-08002B2CF9AE}" pid="8" name="MSIP_Label_57443d00-af18-408c-9335-47b5de3ec9b9_SiteId">
    <vt:lpwstr>6e51e1ad-c54b-4b39-b598-0ffe9ae68fef</vt:lpwstr>
  </property>
  <property fmtid="{D5CDD505-2E9C-101B-9397-08002B2CF9AE}" pid="9" name="MSIP_Label_57443d00-af18-408c-9335-47b5de3ec9b9_ActionId">
    <vt:lpwstr>f6462d29-aeae-46dd-bf20-6c8e3111a010</vt:lpwstr>
  </property>
  <property fmtid="{D5CDD505-2E9C-101B-9397-08002B2CF9AE}" pid="10" name="MSIP_Label_57443d00-af18-408c-9335-47b5de3ec9b9_ContentBits">
    <vt:lpwstr>2</vt:lpwstr>
  </property>
  <property fmtid="{D5CDD505-2E9C-101B-9397-08002B2CF9AE}" pid="11" name="ClassificationContentMarkingFooterLocations">
    <vt:lpwstr>Office Theme:8</vt:lpwstr>
  </property>
  <property fmtid="{D5CDD505-2E9C-101B-9397-08002B2CF9AE}" pid="12" name="ClassificationContentMarkingFooterText">
    <vt:lpwstr>General</vt:lpwstr>
  </property>
</Properties>
</file>