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2" r:id="rId5"/>
    <p:sldMasterId id="2147483723" r:id="rId6"/>
  </p:sldMasterIdLst>
  <p:notesMasterIdLst>
    <p:notesMasterId r:id="rId26"/>
  </p:notesMasterIdLst>
  <p:sldIdLst>
    <p:sldId id="2147483045" r:id="rId7"/>
    <p:sldId id="2147483044" r:id="rId8"/>
    <p:sldId id="262" r:id="rId9"/>
    <p:sldId id="267" r:id="rId10"/>
    <p:sldId id="2147482998" r:id="rId11"/>
    <p:sldId id="2147482996" r:id="rId12"/>
    <p:sldId id="2147482995" r:id="rId13"/>
    <p:sldId id="2147482997" r:id="rId14"/>
    <p:sldId id="273" r:id="rId15"/>
    <p:sldId id="2147483043" r:id="rId16"/>
    <p:sldId id="266" r:id="rId17"/>
    <p:sldId id="2147479781" r:id="rId18"/>
    <p:sldId id="261" r:id="rId19"/>
    <p:sldId id="256" r:id="rId20"/>
    <p:sldId id="264" r:id="rId21"/>
    <p:sldId id="293" r:id="rId22"/>
    <p:sldId id="2147482762" r:id="rId23"/>
    <p:sldId id="260" r:id="rId24"/>
    <p:sldId id="274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689"/>
    <a:srgbClr val="152652"/>
    <a:srgbClr val="0F5499"/>
    <a:srgbClr val="0591CC"/>
    <a:srgbClr val="578697"/>
    <a:srgbClr val="86CAE3"/>
    <a:srgbClr val="5D8FA0"/>
    <a:srgbClr val="6093A5"/>
    <a:srgbClr val="6CA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878DA-FF37-44C6-9080-714B2AD341EF}" v="52" dt="2026-06-10T14:04:28.935"/>
    <p1510:client id="{BC24CBDE-3F83-48D9-8F0B-99F18C8EE80C}" v="21" dt="2026-06-10T08:32:49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seth, Per" userId="fd976c0b-997e-4bfc-910b-a283ce5a398a" providerId="ADAL" clId="{2B26D342-2B92-4AE1-A4AA-467FA4A2DFF0}"/>
    <pc:docChg chg="undo custSel addSld delSld modSld sldOrd delMainMaster">
      <pc:chgData name="Myrseth, Per" userId="fd976c0b-997e-4bfc-910b-a283ce5a398a" providerId="ADAL" clId="{2B26D342-2B92-4AE1-A4AA-467FA4A2DFF0}" dt="2026-06-10T14:24:16.213" v="15671" actId="20577"/>
      <pc:docMkLst>
        <pc:docMk/>
      </pc:docMkLst>
      <pc:sldChg chg="modSp mod ord">
        <pc:chgData name="Myrseth, Per" userId="fd976c0b-997e-4bfc-910b-a283ce5a398a" providerId="ADAL" clId="{2B26D342-2B92-4AE1-A4AA-467FA4A2DFF0}" dt="2026-06-10T09:38:40.596" v="14840"/>
        <pc:sldMkLst>
          <pc:docMk/>
          <pc:sldMk cId="653858387" sldId="256"/>
        </pc:sldMkLst>
        <pc:spChg chg="mod">
          <ac:chgData name="Myrseth, Per" userId="fd976c0b-997e-4bfc-910b-a283ce5a398a" providerId="ADAL" clId="{2B26D342-2B92-4AE1-A4AA-467FA4A2DFF0}" dt="2026-05-13T07:43:03.453" v="4" actId="6549"/>
          <ac:spMkLst>
            <pc:docMk/>
            <pc:sldMk cId="653858387" sldId="256"/>
            <ac:spMk id="2" creationId="{FC4149AA-195E-B89F-E5F0-1430513D776C}"/>
          </ac:spMkLst>
        </pc:spChg>
      </pc:sldChg>
      <pc:sldChg chg="delSp modSp mod modShow">
        <pc:chgData name="Myrseth, Per" userId="fd976c0b-997e-4bfc-910b-a283ce5a398a" providerId="ADAL" clId="{2B26D342-2B92-4AE1-A4AA-467FA4A2DFF0}" dt="2026-06-10T14:05:09.876" v="15585" actId="729"/>
        <pc:sldMkLst>
          <pc:docMk/>
          <pc:sldMk cId="3975023211" sldId="260"/>
        </pc:sldMkLst>
        <pc:spChg chg="mod">
          <ac:chgData name="Myrseth, Per" userId="fd976c0b-997e-4bfc-910b-a283ce5a398a" providerId="ADAL" clId="{2B26D342-2B92-4AE1-A4AA-467FA4A2DFF0}" dt="2026-06-10T13:54:46.667" v="15531" actId="404"/>
          <ac:spMkLst>
            <pc:docMk/>
            <pc:sldMk cId="3975023211" sldId="260"/>
            <ac:spMk id="2" creationId="{C0009CF5-4ED9-6A09-990B-D799D87AF74C}"/>
          </ac:spMkLst>
        </pc:spChg>
        <pc:picChg chg="mod">
          <ac:chgData name="Myrseth, Per" userId="fd976c0b-997e-4bfc-910b-a283ce5a398a" providerId="ADAL" clId="{2B26D342-2B92-4AE1-A4AA-467FA4A2DFF0}" dt="2026-06-09T11:15:43.595" v="12683" actId="1036"/>
          <ac:picMkLst>
            <pc:docMk/>
            <pc:sldMk cId="3975023211" sldId="260"/>
            <ac:picMk id="19" creationId="{01D6FABA-CD0D-3933-1292-A76E92731A30}"/>
          </ac:picMkLst>
        </pc:picChg>
      </pc:sldChg>
      <pc:sldChg chg="addSp delSp modSp new mod ord modClrScheme modAnim chgLayout modNotesTx">
        <pc:chgData name="Myrseth, Per" userId="fd976c0b-997e-4bfc-910b-a283ce5a398a" providerId="ADAL" clId="{2B26D342-2B92-4AE1-A4AA-467FA4A2DFF0}" dt="2026-06-10T13:53:26.792" v="15527" actId="6549"/>
        <pc:sldMkLst>
          <pc:docMk/>
          <pc:sldMk cId="3216084042" sldId="261"/>
        </pc:sldMkLst>
        <pc:spChg chg="mod">
          <ac:chgData name="Myrseth, Per" userId="fd976c0b-997e-4bfc-910b-a283ce5a398a" providerId="ADAL" clId="{2B26D342-2B92-4AE1-A4AA-467FA4A2DFF0}" dt="2026-06-04T21:23:57.041" v="11329" actId="6549"/>
          <ac:spMkLst>
            <pc:docMk/>
            <pc:sldMk cId="3216084042" sldId="261"/>
            <ac:spMk id="2" creationId="{8613357A-C566-A695-6DF4-549597FBEBAD}"/>
          </ac:spMkLst>
        </pc:spChg>
        <pc:spChg chg="add mod">
          <ac:chgData name="Myrseth, Per" userId="fd976c0b-997e-4bfc-910b-a283ce5a398a" providerId="ADAL" clId="{2B26D342-2B92-4AE1-A4AA-467FA4A2DFF0}" dt="2026-06-10T08:29:58.254" v="14457" actId="1036"/>
          <ac:spMkLst>
            <pc:docMk/>
            <pc:sldMk cId="3216084042" sldId="261"/>
            <ac:spMk id="3" creationId="{764A01C8-C7C6-CD59-0A5A-836297FAA6E2}"/>
          </ac:spMkLst>
        </pc:spChg>
        <pc:spChg chg="add del mod">
          <ac:chgData name="Myrseth, Per" userId="fd976c0b-997e-4bfc-910b-a283ce5a398a" providerId="ADAL" clId="{2B26D342-2B92-4AE1-A4AA-467FA4A2DFF0}" dt="2026-06-10T13:53:26.792" v="15527" actId="6549"/>
          <ac:spMkLst>
            <pc:docMk/>
            <pc:sldMk cId="3216084042" sldId="261"/>
            <ac:spMk id="5" creationId="{9401C14B-3912-9B01-D6DE-25A00D9597CD}"/>
          </ac:spMkLst>
        </pc:spChg>
        <pc:spChg chg="add">
          <ac:chgData name="Myrseth, Per" userId="fd976c0b-997e-4bfc-910b-a283ce5a398a" providerId="ADAL" clId="{2B26D342-2B92-4AE1-A4AA-467FA4A2DFF0}" dt="2026-06-02T19:41:46.391" v="4239" actId="26606"/>
          <ac:spMkLst>
            <pc:docMk/>
            <pc:sldMk cId="3216084042" sldId="261"/>
            <ac:spMk id="24" creationId="{DB1438E2-A731-F509-5188-0474CB7A6334}"/>
          </ac:spMkLst>
        </pc:spChg>
        <pc:spChg chg="add mod">
          <ac:chgData name="Myrseth, Per" userId="fd976c0b-997e-4bfc-910b-a283ce5a398a" providerId="ADAL" clId="{2B26D342-2B92-4AE1-A4AA-467FA4A2DFF0}" dt="2026-06-02T20:00:51.780" v="4890" actId="1036"/>
          <ac:spMkLst>
            <pc:docMk/>
            <pc:sldMk cId="3216084042" sldId="261"/>
            <ac:spMk id="26" creationId="{9FCDC6F4-005D-B665-88C2-1DEB0C332503}"/>
          </ac:spMkLst>
        </pc:spChg>
        <pc:picChg chg="add mod">
          <ac:chgData name="Myrseth, Per" userId="fd976c0b-997e-4bfc-910b-a283ce5a398a" providerId="ADAL" clId="{2B26D342-2B92-4AE1-A4AA-467FA4A2DFF0}" dt="2026-06-02T19:50:44.245" v="4440" actId="1076"/>
          <ac:picMkLst>
            <pc:docMk/>
            <pc:sldMk cId="3216084042" sldId="261"/>
            <ac:picMk id="23" creationId="{8C3B8BE1-A05D-3B97-56AF-3F70714A9BE6}"/>
          </ac:picMkLst>
        </pc:picChg>
      </pc:sldChg>
      <pc:sldChg chg="modSp add mod modAnim modShow">
        <pc:chgData name="Myrseth, Per" userId="fd976c0b-997e-4bfc-910b-a283ce5a398a" providerId="ADAL" clId="{2B26D342-2B92-4AE1-A4AA-467FA4A2DFF0}" dt="2026-06-05T06:31:12.628" v="12205" actId="404"/>
        <pc:sldMkLst>
          <pc:docMk/>
          <pc:sldMk cId="3794490131" sldId="262"/>
        </pc:sldMkLst>
        <pc:spChg chg="mod">
          <ac:chgData name="Myrseth, Per" userId="fd976c0b-997e-4bfc-910b-a283ce5a398a" providerId="ADAL" clId="{2B26D342-2B92-4AE1-A4AA-467FA4A2DFF0}" dt="2026-06-03T07:30:44.301" v="5732" actId="6549"/>
          <ac:spMkLst>
            <pc:docMk/>
            <pc:sldMk cId="3794490131" sldId="262"/>
            <ac:spMk id="2" creationId="{51008F3F-9C89-9489-6BEC-20FDD5C6C043}"/>
          </ac:spMkLst>
        </pc:spChg>
        <pc:spChg chg="mod">
          <ac:chgData name="Myrseth, Per" userId="fd976c0b-997e-4bfc-910b-a283ce5a398a" providerId="ADAL" clId="{2B26D342-2B92-4AE1-A4AA-467FA4A2DFF0}" dt="2026-06-05T06:31:12.628" v="12205" actId="404"/>
          <ac:spMkLst>
            <pc:docMk/>
            <pc:sldMk cId="3794490131" sldId="262"/>
            <ac:spMk id="3" creationId="{01E01DCF-3F0E-C407-4EBB-2611373EC3A9}"/>
          </ac:spMkLst>
        </pc:spChg>
      </pc:sldChg>
      <pc:sldChg chg="delSp modSp mod ord modAnim">
        <pc:chgData name="Myrseth, Per" userId="fd976c0b-997e-4bfc-910b-a283ce5a398a" providerId="ADAL" clId="{2B26D342-2B92-4AE1-A4AA-467FA4A2DFF0}" dt="2026-06-10T13:50:31.700" v="15526" actId="1038"/>
        <pc:sldMkLst>
          <pc:docMk/>
          <pc:sldMk cId="84651530" sldId="264"/>
        </pc:sldMkLst>
        <pc:spChg chg="mod">
          <ac:chgData name="Myrseth, Per" userId="fd976c0b-997e-4bfc-910b-a283ce5a398a" providerId="ADAL" clId="{2B26D342-2B92-4AE1-A4AA-467FA4A2DFF0}" dt="2026-06-10T13:50:31.700" v="15526" actId="1038"/>
          <ac:spMkLst>
            <pc:docMk/>
            <pc:sldMk cId="84651530" sldId="264"/>
            <ac:spMk id="2" creationId="{3FEBFE27-8C79-563A-61BD-FC031867253F}"/>
          </ac:spMkLst>
        </pc:spChg>
        <pc:spChg chg="mod">
          <ac:chgData name="Myrseth, Per" userId="fd976c0b-997e-4bfc-910b-a283ce5a398a" providerId="ADAL" clId="{2B26D342-2B92-4AE1-A4AA-467FA4A2DFF0}" dt="2026-06-10T13:50:31.700" v="15526" actId="1038"/>
          <ac:spMkLst>
            <pc:docMk/>
            <pc:sldMk cId="84651530" sldId="264"/>
            <ac:spMk id="4" creationId="{1BF246A3-3D29-AC87-E4AE-6AE464C2BB68}"/>
          </ac:spMkLst>
        </pc:spChg>
        <pc:spChg chg="mod">
          <ac:chgData name="Myrseth, Per" userId="fd976c0b-997e-4bfc-910b-a283ce5a398a" providerId="ADAL" clId="{2B26D342-2B92-4AE1-A4AA-467FA4A2DFF0}" dt="2026-06-10T13:50:31.700" v="15526" actId="1038"/>
          <ac:spMkLst>
            <pc:docMk/>
            <pc:sldMk cId="84651530" sldId="264"/>
            <ac:spMk id="6" creationId="{92D1C069-AE17-D223-9AFF-0952D0D4B76C}"/>
          </ac:spMkLst>
        </pc:spChg>
        <pc:spChg chg="mod">
          <ac:chgData name="Myrseth, Per" userId="fd976c0b-997e-4bfc-910b-a283ce5a398a" providerId="ADAL" clId="{2B26D342-2B92-4AE1-A4AA-467FA4A2DFF0}" dt="2026-06-10T09:34:18.463" v="14776" actId="6549"/>
          <ac:spMkLst>
            <pc:docMk/>
            <pc:sldMk cId="84651530" sldId="264"/>
            <ac:spMk id="14" creationId="{977C8F49-15B9-8CB8-7AE5-D8EE5F2686F8}"/>
          </ac:spMkLst>
        </pc:spChg>
        <pc:spChg chg="mod">
          <ac:chgData name="Myrseth, Per" userId="fd976c0b-997e-4bfc-910b-a283ce5a398a" providerId="ADAL" clId="{2B26D342-2B92-4AE1-A4AA-467FA4A2DFF0}" dt="2026-06-10T13:50:31.700" v="15526" actId="1038"/>
          <ac:spMkLst>
            <pc:docMk/>
            <pc:sldMk cId="84651530" sldId="264"/>
            <ac:spMk id="28" creationId="{9E7E8489-20A6-E491-DF14-1C649ACFE28D}"/>
          </ac:spMkLst>
        </pc:spChg>
        <pc:spChg chg="mod">
          <ac:chgData name="Myrseth, Per" userId="fd976c0b-997e-4bfc-910b-a283ce5a398a" providerId="ADAL" clId="{2B26D342-2B92-4AE1-A4AA-467FA4A2DFF0}" dt="2026-06-10T13:50:31.700" v="15526" actId="1038"/>
          <ac:spMkLst>
            <pc:docMk/>
            <pc:sldMk cId="84651530" sldId="264"/>
            <ac:spMk id="30" creationId="{88FBB0C0-4D27-6C11-3E41-CCF76A4E1450}"/>
          </ac:spMkLst>
        </pc:spChg>
        <pc:grpChg chg="mod">
          <ac:chgData name="Myrseth, Per" userId="fd976c0b-997e-4bfc-910b-a283ce5a398a" providerId="ADAL" clId="{2B26D342-2B92-4AE1-A4AA-467FA4A2DFF0}" dt="2026-06-10T13:50:31.700" v="15526" actId="1038"/>
          <ac:grpSpMkLst>
            <pc:docMk/>
            <pc:sldMk cId="84651530" sldId="264"/>
            <ac:grpSpMk id="18" creationId="{168CCC08-678C-2958-269B-837292E7391C}"/>
          </ac:grpSpMkLst>
        </pc:grpChg>
      </pc:sldChg>
      <pc:sldChg chg="del mod ord modShow">
        <pc:chgData name="Myrseth, Per" userId="fd976c0b-997e-4bfc-910b-a283ce5a398a" providerId="ADAL" clId="{2B26D342-2B92-4AE1-A4AA-467FA4A2DFF0}" dt="2026-06-10T09:40:40.866" v="14842" actId="47"/>
        <pc:sldMkLst>
          <pc:docMk/>
          <pc:sldMk cId="239611577" sldId="265"/>
        </pc:sldMkLst>
      </pc:sldChg>
      <pc:sldChg chg="delSp modSp add mod ord modNotesTx">
        <pc:chgData name="Myrseth, Per" userId="fd976c0b-997e-4bfc-910b-a283ce5a398a" providerId="ADAL" clId="{2B26D342-2B92-4AE1-A4AA-467FA4A2DFF0}" dt="2026-06-10T12:57:06.849" v="15428"/>
        <pc:sldMkLst>
          <pc:docMk/>
          <pc:sldMk cId="4030852562" sldId="266"/>
        </pc:sldMkLst>
        <pc:spChg chg="mod">
          <ac:chgData name="Myrseth, Per" userId="fd976c0b-997e-4bfc-910b-a283ce5a398a" providerId="ADAL" clId="{2B26D342-2B92-4AE1-A4AA-467FA4A2DFF0}" dt="2026-06-04T22:01:32.368" v="11987" actId="14100"/>
          <ac:spMkLst>
            <pc:docMk/>
            <pc:sldMk cId="4030852562" sldId="266"/>
            <ac:spMk id="2" creationId="{AA20DB95-1261-F976-53C8-D0070B261371}"/>
          </ac:spMkLst>
        </pc:spChg>
        <pc:spChg chg="mod">
          <ac:chgData name="Myrseth, Per" userId="fd976c0b-997e-4bfc-910b-a283ce5a398a" providerId="ADAL" clId="{2B26D342-2B92-4AE1-A4AA-467FA4A2DFF0}" dt="2026-06-10T07:53:07.286" v="13756" actId="1035"/>
          <ac:spMkLst>
            <pc:docMk/>
            <pc:sldMk cId="4030852562" sldId="266"/>
            <ac:spMk id="3" creationId="{7261DC74-28A3-D7ED-3A25-628D468AA0BA}"/>
          </ac:spMkLst>
        </pc:spChg>
        <pc:picChg chg="mod">
          <ac:chgData name="Myrseth, Per" userId="fd976c0b-997e-4bfc-910b-a283ce5a398a" providerId="ADAL" clId="{2B26D342-2B92-4AE1-A4AA-467FA4A2DFF0}" dt="2026-06-04T22:01:35.324" v="12005" actId="1038"/>
          <ac:picMkLst>
            <pc:docMk/>
            <pc:sldMk cId="4030852562" sldId="266"/>
            <ac:picMk id="7" creationId="{6E092EE2-65FE-512D-FAA6-49B01BEEC99C}"/>
          </ac:picMkLst>
        </pc:picChg>
      </pc:sldChg>
      <pc:sldChg chg="modSp mod modNotesTx">
        <pc:chgData name="Myrseth, Per" userId="fd976c0b-997e-4bfc-910b-a283ce5a398a" providerId="ADAL" clId="{2B26D342-2B92-4AE1-A4AA-467FA4A2DFF0}" dt="2026-06-10T14:02:07.370" v="15563" actId="1036"/>
        <pc:sldMkLst>
          <pc:docMk/>
          <pc:sldMk cId="3351933020" sldId="267"/>
        </pc:sldMkLst>
        <pc:spChg chg="mod">
          <ac:chgData name="Myrseth, Per" userId="fd976c0b-997e-4bfc-910b-a283ce5a398a" providerId="ADAL" clId="{2B26D342-2B92-4AE1-A4AA-467FA4A2DFF0}" dt="2026-06-04T12:08:04.288" v="7485" actId="20577"/>
          <ac:spMkLst>
            <pc:docMk/>
            <pc:sldMk cId="3351933020" sldId="267"/>
            <ac:spMk id="8" creationId="{6EFD0037-2F58-B6A1-863F-EA81D4464523}"/>
          </ac:spMkLst>
        </pc:spChg>
        <pc:spChg chg="mod">
          <ac:chgData name="Myrseth, Per" userId="fd976c0b-997e-4bfc-910b-a283ce5a398a" providerId="ADAL" clId="{2B26D342-2B92-4AE1-A4AA-467FA4A2DFF0}" dt="2026-06-10T13:41:57.201" v="15491" actId="20577"/>
          <ac:spMkLst>
            <pc:docMk/>
            <pc:sldMk cId="3351933020" sldId="267"/>
            <ac:spMk id="14" creationId="{0BE8FB96-DB4C-996A-4B8C-9CF86F46A959}"/>
          </ac:spMkLst>
        </pc:spChg>
        <pc:spChg chg="mod">
          <ac:chgData name="Myrseth, Per" userId="fd976c0b-997e-4bfc-910b-a283ce5a398a" providerId="ADAL" clId="{2B26D342-2B92-4AE1-A4AA-467FA4A2DFF0}" dt="2026-06-10T13:42:05.923" v="15505" actId="1036"/>
          <ac:spMkLst>
            <pc:docMk/>
            <pc:sldMk cId="3351933020" sldId="267"/>
            <ac:spMk id="18" creationId="{7867A6CC-DA0B-7C6C-4475-24F3AB47D0B2}"/>
          </ac:spMkLst>
        </pc:spChg>
        <pc:grpChg chg="mod">
          <ac:chgData name="Myrseth, Per" userId="fd976c0b-997e-4bfc-910b-a283ce5a398a" providerId="ADAL" clId="{2B26D342-2B92-4AE1-A4AA-467FA4A2DFF0}" dt="2026-06-10T14:02:07.370" v="15563" actId="1036"/>
          <ac:grpSpMkLst>
            <pc:docMk/>
            <pc:sldMk cId="3351933020" sldId="267"/>
            <ac:grpSpMk id="15" creationId="{D203EE85-DE01-DDA2-2547-A48100A4F2D7}"/>
          </ac:grpSpMkLst>
        </pc:grpChg>
      </pc:sldChg>
      <pc:sldChg chg="addSp delSp modSp new del mod ord modAnim modShow">
        <pc:chgData name="Myrseth, Per" userId="fd976c0b-997e-4bfc-910b-a283ce5a398a" providerId="ADAL" clId="{2B26D342-2B92-4AE1-A4AA-467FA4A2DFF0}" dt="2026-06-10T09:40:36.443" v="14841" actId="47"/>
        <pc:sldMkLst>
          <pc:docMk/>
          <pc:sldMk cId="2157978113" sldId="268"/>
        </pc:sldMkLst>
      </pc:sldChg>
      <pc:sldChg chg="modSp add del mod ord">
        <pc:chgData name="Myrseth, Per" userId="fd976c0b-997e-4bfc-910b-a283ce5a398a" providerId="ADAL" clId="{2B26D342-2B92-4AE1-A4AA-467FA4A2DFF0}" dt="2026-06-10T09:40:36.443" v="14841" actId="47"/>
        <pc:sldMkLst>
          <pc:docMk/>
          <pc:sldMk cId="3193284179" sldId="269"/>
        </pc:sldMkLst>
      </pc:sldChg>
      <pc:sldChg chg="addSp modSp add del mod ord modAnim">
        <pc:chgData name="Myrseth, Per" userId="fd976c0b-997e-4bfc-910b-a283ce5a398a" providerId="ADAL" clId="{2B26D342-2B92-4AE1-A4AA-467FA4A2DFF0}" dt="2026-06-10T09:40:36.443" v="14841" actId="47"/>
        <pc:sldMkLst>
          <pc:docMk/>
          <pc:sldMk cId="40961840" sldId="272"/>
        </pc:sldMkLst>
      </pc:sldChg>
      <pc:sldChg chg="addSp delSp modSp add mod ord delAnim">
        <pc:chgData name="Myrseth, Per" userId="fd976c0b-997e-4bfc-910b-a283ce5a398a" providerId="ADAL" clId="{2B26D342-2B92-4AE1-A4AA-467FA4A2DFF0}" dt="2026-06-10T14:08:23.567" v="15593"/>
        <pc:sldMkLst>
          <pc:docMk/>
          <pc:sldMk cId="4284232878" sldId="273"/>
        </pc:sldMkLst>
        <pc:spChg chg="mod">
          <ac:chgData name="Myrseth, Per" userId="fd976c0b-997e-4bfc-910b-a283ce5a398a" providerId="ADAL" clId="{2B26D342-2B92-4AE1-A4AA-467FA4A2DFF0}" dt="2026-06-10T12:49:06.014" v="15328" actId="6549"/>
          <ac:spMkLst>
            <pc:docMk/>
            <pc:sldMk cId="4284232878" sldId="273"/>
            <ac:spMk id="2" creationId="{FB5EFB00-DF55-9514-467A-4CAAD563EF48}"/>
          </ac:spMkLst>
        </pc:spChg>
        <pc:spChg chg="mod">
          <ac:chgData name="Myrseth, Per" userId="fd976c0b-997e-4bfc-910b-a283ce5a398a" providerId="ADAL" clId="{2B26D342-2B92-4AE1-A4AA-467FA4A2DFF0}" dt="2026-06-10T12:49:25.141" v="15329" actId="14100"/>
          <ac:spMkLst>
            <pc:docMk/>
            <pc:sldMk cId="4284232878" sldId="273"/>
            <ac:spMk id="3" creationId="{D7EC1A07-E67C-2E67-3F68-D7AB742F4454}"/>
          </ac:spMkLst>
        </pc:spChg>
        <pc:spChg chg="add mod">
          <ac:chgData name="Myrseth, Per" userId="fd976c0b-997e-4bfc-910b-a283ce5a398a" providerId="ADAL" clId="{2B26D342-2B92-4AE1-A4AA-467FA4A2DFF0}" dt="2026-06-10T12:34:10.117" v="15188" actId="1037"/>
          <ac:spMkLst>
            <pc:docMk/>
            <pc:sldMk cId="4284232878" sldId="273"/>
            <ac:spMk id="6" creationId="{13E4D62C-FF4D-3F50-B6F8-71A6D35F2917}"/>
          </ac:spMkLst>
        </pc:spChg>
        <pc:spChg chg="add mod">
          <ac:chgData name="Myrseth, Per" userId="fd976c0b-997e-4bfc-910b-a283ce5a398a" providerId="ADAL" clId="{2B26D342-2B92-4AE1-A4AA-467FA4A2DFF0}" dt="2026-06-10T12:36:17.665" v="15214" actId="20577"/>
          <ac:spMkLst>
            <pc:docMk/>
            <pc:sldMk cId="4284232878" sldId="273"/>
            <ac:spMk id="7" creationId="{22D946A7-0AB8-8FC6-E22F-A5729571771B}"/>
          </ac:spMkLst>
        </pc:spChg>
        <pc:spChg chg="add del mod">
          <ac:chgData name="Myrseth, Per" userId="fd976c0b-997e-4bfc-910b-a283ce5a398a" providerId="ADAL" clId="{2B26D342-2B92-4AE1-A4AA-467FA4A2DFF0}" dt="2026-06-10T12:33:48.466" v="15142" actId="478"/>
          <ac:spMkLst>
            <pc:docMk/>
            <pc:sldMk cId="4284232878" sldId="273"/>
            <ac:spMk id="8" creationId="{53397FB2-4B82-3F85-7481-EF21291C62C4}"/>
          </ac:spMkLst>
        </pc:spChg>
        <pc:spChg chg="mod">
          <ac:chgData name="Myrseth, Per" userId="fd976c0b-997e-4bfc-910b-a283ce5a398a" providerId="ADAL" clId="{2B26D342-2B92-4AE1-A4AA-467FA4A2DFF0}" dt="2026-06-10T12:36:53.257" v="15279" actId="14100"/>
          <ac:spMkLst>
            <pc:docMk/>
            <pc:sldMk cId="4284232878" sldId="273"/>
            <ac:spMk id="12" creationId="{12AC3E9C-932C-4C96-B3EA-26594535C375}"/>
          </ac:spMkLst>
        </pc:spChg>
        <pc:spChg chg="mod">
          <ac:chgData name="Myrseth, Per" userId="fd976c0b-997e-4bfc-910b-a283ce5a398a" providerId="ADAL" clId="{2B26D342-2B92-4AE1-A4AA-467FA4A2DFF0}" dt="2026-06-10T12:42:42.114" v="15315" actId="20577"/>
          <ac:spMkLst>
            <pc:docMk/>
            <pc:sldMk cId="4284232878" sldId="273"/>
            <ac:spMk id="14" creationId="{F1687559-DAC8-0AFB-DC28-E9BDCAD7239A}"/>
          </ac:spMkLst>
        </pc:spChg>
      </pc:sldChg>
      <pc:sldChg chg="modSp add mod ord modShow">
        <pc:chgData name="Myrseth, Per" userId="fd976c0b-997e-4bfc-910b-a283ce5a398a" providerId="ADAL" clId="{2B26D342-2B92-4AE1-A4AA-467FA4A2DFF0}" dt="2026-06-10T14:05:06.671" v="15584" actId="729"/>
        <pc:sldMkLst>
          <pc:docMk/>
          <pc:sldMk cId="1970776106" sldId="274"/>
        </pc:sldMkLst>
        <pc:spChg chg="mod">
          <ac:chgData name="Myrseth, Per" userId="fd976c0b-997e-4bfc-910b-a283ce5a398a" providerId="ADAL" clId="{2B26D342-2B92-4AE1-A4AA-467FA4A2DFF0}" dt="2026-06-10T09:37:02.654" v="14836" actId="20577"/>
          <ac:spMkLst>
            <pc:docMk/>
            <pc:sldMk cId="1970776106" sldId="274"/>
            <ac:spMk id="2" creationId="{91255545-DD7D-9C62-035F-1D4ED736EB14}"/>
          </ac:spMkLst>
        </pc:spChg>
        <pc:spChg chg="mod">
          <ac:chgData name="Myrseth, Per" userId="fd976c0b-997e-4bfc-910b-a283ce5a398a" providerId="ADAL" clId="{2B26D342-2B92-4AE1-A4AA-467FA4A2DFF0}" dt="2026-06-10T07:55:19.819" v="13817" actId="403"/>
          <ac:spMkLst>
            <pc:docMk/>
            <pc:sldMk cId="1970776106" sldId="274"/>
            <ac:spMk id="3" creationId="{5ED1DEBD-0CD2-275C-36B9-B2E6E1E9C47F}"/>
          </ac:spMkLst>
        </pc:spChg>
      </pc:sldChg>
      <pc:sldChg chg="addSp delSp modSp new del mod ord">
        <pc:chgData name="Myrseth, Per" userId="fd976c0b-997e-4bfc-910b-a283ce5a398a" providerId="ADAL" clId="{2B26D342-2B92-4AE1-A4AA-467FA4A2DFF0}" dt="2026-06-10T09:40:36.443" v="14841" actId="47"/>
        <pc:sldMkLst>
          <pc:docMk/>
          <pc:sldMk cId="2937319741" sldId="275"/>
        </pc:sldMkLst>
      </pc:sldChg>
      <pc:sldChg chg="addSp delSp modSp add mod">
        <pc:chgData name="Myrseth, Per" userId="fd976c0b-997e-4bfc-910b-a283ce5a398a" providerId="ADAL" clId="{2B26D342-2B92-4AE1-A4AA-467FA4A2DFF0}" dt="2026-06-10T14:04:55.669" v="15583" actId="478"/>
        <pc:sldMkLst>
          <pc:docMk/>
          <pc:sldMk cId="4179801545" sldId="293"/>
        </pc:sldMkLst>
        <pc:spChg chg="mod">
          <ac:chgData name="Myrseth, Per" userId="fd976c0b-997e-4bfc-910b-a283ce5a398a" providerId="ADAL" clId="{2B26D342-2B92-4AE1-A4AA-467FA4A2DFF0}" dt="2026-06-10T14:04:22.343" v="15579" actId="20577"/>
          <ac:spMkLst>
            <pc:docMk/>
            <pc:sldMk cId="4179801545" sldId="293"/>
            <ac:spMk id="8" creationId="{5405A3FD-3416-7620-A6F7-64363EB092BD}"/>
          </ac:spMkLst>
        </pc:spChg>
        <pc:spChg chg="del">
          <ac:chgData name="Myrseth, Per" userId="fd976c0b-997e-4bfc-910b-a283ce5a398a" providerId="ADAL" clId="{2B26D342-2B92-4AE1-A4AA-467FA4A2DFF0}" dt="2026-06-10T14:04:55.669" v="15583" actId="478"/>
          <ac:spMkLst>
            <pc:docMk/>
            <pc:sldMk cId="4179801545" sldId="293"/>
            <ac:spMk id="9" creationId="{9609B466-9D87-98F0-6EFF-501F80B99360}"/>
          </ac:spMkLst>
        </pc:spChg>
        <pc:picChg chg="add mod">
          <ac:chgData name="Myrseth, Per" userId="fd976c0b-997e-4bfc-910b-a283ce5a398a" providerId="ADAL" clId="{2B26D342-2B92-4AE1-A4AA-467FA4A2DFF0}" dt="2026-06-10T14:04:38.028" v="15582" actId="14100"/>
          <ac:picMkLst>
            <pc:docMk/>
            <pc:sldMk cId="4179801545" sldId="293"/>
            <ac:picMk id="2" creationId="{1B415D20-9582-8E5E-9AB1-7879286B4BE1}"/>
          </ac:picMkLst>
        </pc:picChg>
      </pc:sldChg>
      <pc:sldChg chg="addSp delSp modSp add del mod ord modShow">
        <pc:chgData name="Myrseth, Per" userId="fd976c0b-997e-4bfc-910b-a283ce5a398a" providerId="ADAL" clId="{2B26D342-2B92-4AE1-A4AA-467FA4A2DFF0}" dt="2026-06-10T09:40:40.866" v="14842" actId="47"/>
        <pc:sldMkLst>
          <pc:docMk/>
          <pc:sldMk cId="3316616911" sldId="2147479421"/>
        </pc:sldMkLst>
      </pc:sldChg>
      <pc:sldChg chg="add del ord">
        <pc:chgData name="Myrseth, Per" userId="fd976c0b-997e-4bfc-910b-a283ce5a398a" providerId="ADAL" clId="{2B26D342-2B92-4AE1-A4AA-467FA4A2DFF0}" dt="2026-06-10T09:40:36.443" v="14841" actId="47"/>
        <pc:sldMkLst>
          <pc:docMk/>
          <pc:sldMk cId="3447009046" sldId="2147479630"/>
        </pc:sldMkLst>
      </pc:sldChg>
      <pc:sldChg chg="addSp delSp modSp add del mod ord modAnim">
        <pc:chgData name="Myrseth, Per" userId="fd976c0b-997e-4bfc-910b-a283ce5a398a" providerId="ADAL" clId="{2B26D342-2B92-4AE1-A4AA-467FA4A2DFF0}" dt="2026-06-10T09:40:36.443" v="14841" actId="47"/>
        <pc:sldMkLst>
          <pc:docMk/>
          <pc:sldMk cId="3516003370" sldId="2147479666"/>
        </pc:sldMkLst>
      </pc:sldChg>
      <pc:sldChg chg="addSp modSp add del mod ord modAnim">
        <pc:chgData name="Myrseth, Per" userId="fd976c0b-997e-4bfc-910b-a283ce5a398a" providerId="ADAL" clId="{2B26D342-2B92-4AE1-A4AA-467FA4A2DFF0}" dt="2026-06-10T09:40:40.866" v="14842" actId="47"/>
        <pc:sldMkLst>
          <pc:docMk/>
          <pc:sldMk cId="4178610015" sldId="2147479734"/>
        </pc:sldMkLst>
      </pc:sldChg>
      <pc:sldChg chg="addSp modSp add mod ord modAnim">
        <pc:chgData name="Myrseth, Per" userId="fd976c0b-997e-4bfc-910b-a283ce5a398a" providerId="ADAL" clId="{2B26D342-2B92-4AE1-A4AA-467FA4A2DFF0}" dt="2026-06-10T12:57:51.421" v="15460" actId="20577"/>
        <pc:sldMkLst>
          <pc:docMk/>
          <pc:sldMk cId="2904689783" sldId="2147479781"/>
        </pc:sldMkLst>
        <pc:spChg chg="add mod">
          <ac:chgData name="Myrseth, Per" userId="fd976c0b-997e-4bfc-910b-a283ce5a398a" providerId="ADAL" clId="{2B26D342-2B92-4AE1-A4AA-467FA4A2DFF0}" dt="2026-06-09T11:13:06.929" v="12587" actId="1076"/>
          <ac:spMkLst>
            <pc:docMk/>
            <pc:sldMk cId="2904689783" sldId="2147479781"/>
            <ac:spMk id="3" creationId="{E7386AA3-2C0C-5FA0-15BF-852E27109AED}"/>
          </ac:spMkLst>
        </pc:spChg>
        <pc:spChg chg="add mod">
          <ac:chgData name="Myrseth, Per" userId="fd976c0b-997e-4bfc-910b-a283ce5a398a" providerId="ADAL" clId="{2B26D342-2B92-4AE1-A4AA-467FA4A2DFF0}" dt="2026-06-10T12:57:51.421" v="15460" actId="20577"/>
          <ac:spMkLst>
            <pc:docMk/>
            <pc:sldMk cId="2904689783" sldId="2147479781"/>
            <ac:spMk id="5" creationId="{E1E473BC-2225-0E0C-DEDC-39359D0D774E}"/>
          </ac:spMkLst>
        </pc:spChg>
        <pc:spChg chg="mod">
          <ac:chgData name="Myrseth, Per" userId="fd976c0b-997e-4bfc-910b-a283ce5a398a" providerId="ADAL" clId="{2B26D342-2B92-4AE1-A4AA-467FA4A2DFF0}" dt="2026-06-10T07:52:48.389" v="13748" actId="1036"/>
          <ac:spMkLst>
            <pc:docMk/>
            <pc:sldMk cId="2904689783" sldId="2147479781"/>
            <ac:spMk id="9" creationId="{E6BF7B89-429F-AA0D-A5A0-7328563F2F19}"/>
          </ac:spMkLst>
        </pc:spChg>
        <pc:picChg chg="mod">
          <ac:chgData name="Myrseth, Per" userId="fd976c0b-997e-4bfc-910b-a283ce5a398a" providerId="ADAL" clId="{2B26D342-2B92-4AE1-A4AA-467FA4A2DFF0}" dt="2026-06-09T11:13:02.261" v="12586" actId="1076"/>
          <ac:picMkLst>
            <pc:docMk/>
            <pc:sldMk cId="2904689783" sldId="2147479781"/>
            <ac:picMk id="6" creationId="{FDB032A2-A5E6-1B1A-F255-4FBF0084357D}"/>
          </ac:picMkLst>
        </pc:picChg>
      </pc:sldChg>
      <pc:sldChg chg="addSp modSp add del mod ord modAnim">
        <pc:chgData name="Myrseth, Per" userId="fd976c0b-997e-4bfc-910b-a283ce5a398a" providerId="ADAL" clId="{2B26D342-2B92-4AE1-A4AA-467FA4A2DFF0}" dt="2026-06-10T09:40:40.866" v="14842" actId="47"/>
        <pc:sldMkLst>
          <pc:docMk/>
          <pc:sldMk cId="2969467964" sldId="2147480606"/>
        </pc:sldMkLst>
      </pc:sldChg>
      <pc:sldChg chg="addSp delSp modSp add del mod ord modShow">
        <pc:chgData name="Myrseth, Per" userId="fd976c0b-997e-4bfc-910b-a283ce5a398a" providerId="ADAL" clId="{2B26D342-2B92-4AE1-A4AA-467FA4A2DFF0}" dt="2026-06-10T09:40:36.443" v="14841" actId="47"/>
        <pc:sldMkLst>
          <pc:docMk/>
          <pc:sldMk cId="705748092" sldId="2147480607"/>
        </pc:sldMkLst>
      </pc:sldChg>
      <pc:sldChg chg="modSp add del mod ord">
        <pc:chgData name="Myrseth, Per" userId="fd976c0b-997e-4bfc-910b-a283ce5a398a" providerId="ADAL" clId="{2B26D342-2B92-4AE1-A4AA-467FA4A2DFF0}" dt="2026-06-10T09:40:36.443" v="14841" actId="47"/>
        <pc:sldMkLst>
          <pc:docMk/>
          <pc:sldMk cId="1172568277" sldId="2147480641"/>
        </pc:sldMkLst>
      </pc:sldChg>
      <pc:sldChg chg="modSp add del mod ord">
        <pc:chgData name="Myrseth, Per" userId="fd976c0b-997e-4bfc-910b-a283ce5a398a" providerId="ADAL" clId="{2B26D342-2B92-4AE1-A4AA-467FA4A2DFF0}" dt="2026-06-10T09:40:36.443" v="14841" actId="47"/>
        <pc:sldMkLst>
          <pc:docMk/>
          <pc:sldMk cId="3939795513" sldId="2147480658"/>
        </pc:sldMkLst>
      </pc:sldChg>
      <pc:sldChg chg="addSp delSp modSp add del mod ord">
        <pc:chgData name="Myrseth, Per" userId="fd976c0b-997e-4bfc-910b-a283ce5a398a" providerId="ADAL" clId="{2B26D342-2B92-4AE1-A4AA-467FA4A2DFF0}" dt="2026-06-10T09:40:36.443" v="14841" actId="47"/>
        <pc:sldMkLst>
          <pc:docMk/>
          <pc:sldMk cId="1393419974" sldId="2147480685"/>
        </pc:sldMkLst>
        <pc:spChg chg="del">
          <ac:chgData name="Myrseth, Per" userId="fd976c0b-997e-4bfc-910b-a283ce5a398a" providerId="ADAL" clId="{2B26D342-2B92-4AE1-A4AA-467FA4A2DFF0}" dt="2026-06-10T07:55:50.267" v="13818" actId="478"/>
          <ac:spMkLst>
            <pc:docMk/>
            <pc:sldMk cId="1393419974" sldId="2147480685"/>
            <ac:spMk id="15" creationId="{A48569E0-CE50-3934-921F-64E64C5E19F6}"/>
          </ac:spMkLst>
        </pc:spChg>
        <pc:spChg chg="add mod">
          <ac:chgData name="Myrseth, Per" userId="fd976c0b-997e-4bfc-910b-a283ce5a398a" providerId="ADAL" clId="{2B26D342-2B92-4AE1-A4AA-467FA4A2DFF0}" dt="2026-06-10T07:56:16.677" v="13887" actId="403"/>
          <ac:spMkLst>
            <pc:docMk/>
            <pc:sldMk cId="1393419974" sldId="2147480685"/>
            <ac:spMk id="18" creationId="{E12993DF-2BF3-EA6C-EC27-5C31AA82756C}"/>
          </ac:spMkLst>
        </pc:spChg>
        <pc:cxnChg chg="del">
          <ac:chgData name="Myrseth, Per" userId="fd976c0b-997e-4bfc-910b-a283ce5a398a" providerId="ADAL" clId="{2B26D342-2B92-4AE1-A4AA-467FA4A2DFF0}" dt="2026-06-10T07:55:50.267" v="13818" actId="478"/>
          <ac:cxnSpMkLst>
            <pc:docMk/>
            <pc:sldMk cId="1393419974" sldId="2147480685"/>
            <ac:cxnSpMk id="13" creationId="{17A90948-CF8D-9E2D-4296-8EA7675AC65B}"/>
          </ac:cxnSpMkLst>
        </pc:cxnChg>
      </pc:sldChg>
      <pc:sldChg chg="addSp modSp add del mod ord modAnim">
        <pc:chgData name="Myrseth, Per" userId="fd976c0b-997e-4bfc-910b-a283ce5a398a" providerId="ADAL" clId="{2B26D342-2B92-4AE1-A4AA-467FA4A2DFF0}" dt="2026-06-10T09:40:40.866" v="14842" actId="47"/>
        <pc:sldMkLst>
          <pc:docMk/>
          <pc:sldMk cId="4029717680" sldId="2147480692"/>
        </pc:sldMkLst>
      </pc:sldChg>
      <pc:sldChg chg="del mod ord modShow">
        <pc:chgData name="Myrseth, Per" userId="fd976c0b-997e-4bfc-910b-a283ce5a398a" providerId="ADAL" clId="{2B26D342-2B92-4AE1-A4AA-467FA4A2DFF0}" dt="2026-06-10T09:40:36.443" v="14841" actId="47"/>
        <pc:sldMkLst>
          <pc:docMk/>
          <pc:sldMk cId="2625488074" sldId="2147480736"/>
        </pc:sldMkLst>
      </pc:sldChg>
      <pc:sldChg chg="modSp del mod ord">
        <pc:chgData name="Myrseth, Per" userId="fd976c0b-997e-4bfc-910b-a283ce5a398a" providerId="ADAL" clId="{2B26D342-2B92-4AE1-A4AA-467FA4A2DFF0}" dt="2026-06-10T09:40:36.443" v="14841" actId="47"/>
        <pc:sldMkLst>
          <pc:docMk/>
          <pc:sldMk cId="1454636674" sldId="2147482390"/>
        </pc:sldMkLst>
      </pc:sldChg>
      <pc:sldChg chg="del ord">
        <pc:chgData name="Myrseth, Per" userId="fd976c0b-997e-4bfc-910b-a283ce5a398a" providerId="ADAL" clId="{2B26D342-2B92-4AE1-A4AA-467FA4A2DFF0}" dt="2026-06-10T09:40:36.443" v="14841" actId="47"/>
        <pc:sldMkLst>
          <pc:docMk/>
          <pc:sldMk cId="1907828020" sldId="2147482758"/>
        </pc:sldMkLst>
      </pc:sldChg>
      <pc:sldChg chg="addSp delSp modSp mod ord modShow">
        <pc:chgData name="Myrseth, Per" userId="fd976c0b-997e-4bfc-910b-a283ce5a398a" providerId="ADAL" clId="{2B26D342-2B92-4AE1-A4AA-467FA4A2DFF0}" dt="2026-06-10T14:05:32.769" v="15591"/>
        <pc:sldMkLst>
          <pc:docMk/>
          <pc:sldMk cId="2797504187" sldId="2147482762"/>
        </pc:sldMkLst>
        <pc:spChg chg="mod">
          <ac:chgData name="Myrseth, Per" userId="fd976c0b-997e-4bfc-910b-a283ce5a398a" providerId="ADAL" clId="{2B26D342-2B92-4AE1-A4AA-467FA4A2DFF0}" dt="2026-06-09T11:08:28.002" v="12533" actId="20577"/>
          <ac:spMkLst>
            <pc:docMk/>
            <pc:sldMk cId="2797504187" sldId="2147482762"/>
            <ac:spMk id="9" creationId="{E4664A68-43A2-2ED9-1054-E753510371AF}"/>
          </ac:spMkLst>
        </pc:spChg>
        <pc:spChg chg="mod">
          <ac:chgData name="Myrseth, Per" userId="fd976c0b-997e-4bfc-910b-a283ce5a398a" providerId="ADAL" clId="{2B26D342-2B92-4AE1-A4AA-467FA4A2DFF0}" dt="2026-06-02T17:47:48.754" v="2313" actId="790"/>
          <ac:spMkLst>
            <pc:docMk/>
            <pc:sldMk cId="2797504187" sldId="2147482762"/>
            <ac:spMk id="11" creationId="{2956E83B-606B-A239-A5AD-FCA5F5F6D197}"/>
          </ac:spMkLst>
        </pc:spChg>
        <pc:spChg chg="mod">
          <ac:chgData name="Myrseth, Per" userId="fd976c0b-997e-4bfc-910b-a283ce5a398a" providerId="ADAL" clId="{2B26D342-2B92-4AE1-A4AA-467FA4A2DFF0}" dt="2026-06-09T11:09:12.857" v="12558" actId="1076"/>
          <ac:spMkLst>
            <pc:docMk/>
            <pc:sldMk cId="2797504187" sldId="2147482762"/>
            <ac:spMk id="12" creationId="{95BF3C01-F566-423B-97A5-E249BC1C0471}"/>
          </ac:spMkLst>
        </pc:spChg>
      </pc:sldChg>
      <pc:sldChg chg="addSp modSp mod">
        <pc:chgData name="Myrseth, Per" userId="fd976c0b-997e-4bfc-910b-a283ce5a398a" providerId="ADAL" clId="{2B26D342-2B92-4AE1-A4AA-467FA4A2DFF0}" dt="2026-06-10T12:56:48.897" v="15426" actId="6549"/>
        <pc:sldMkLst>
          <pc:docMk/>
          <pc:sldMk cId="3452219618" sldId="2147482997"/>
        </pc:sldMkLst>
        <pc:spChg chg="mod">
          <ac:chgData name="Myrseth, Per" userId="fd976c0b-997e-4bfc-910b-a283ce5a398a" providerId="ADAL" clId="{2B26D342-2B92-4AE1-A4AA-467FA4A2DFF0}" dt="2026-06-10T12:56:48.897" v="15426" actId="6549"/>
          <ac:spMkLst>
            <pc:docMk/>
            <pc:sldMk cId="3452219618" sldId="2147482997"/>
            <ac:spMk id="2" creationId="{B4523B57-0E58-5C54-E657-23296D25F8DE}"/>
          </ac:spMkLst>
        </pc:spChg>
        <pc:spChg chg="add mod">
          <ac:chgData name="Myrseth, Per" userId="fd976c0b-997e-4bfc-910b-a283ce5a398a" providerId="ADAL" clId="{2B26D342-2B92-4AE1-A4AA-467FA4A2DFF0}" dt="2026-06-10T12:55:43.213" v="15380" actId="20577"/>
          <ac:spMkLst>
            <pc:docMk/>
            <pc:sldMk cId="3452219618" sldId="2147482997"/>
            <ac:spMk id="3" creationId="{A3F03ECD-07B0-689C-62B0-327CBE32F509}"/>
          </ac:spMkLst>
        </pc:spChg>
        <pc:spChg chg="add mod">
          <ac:chgData name="Myrseth, Per" userId="fd976c0b-997e-4bfc-910b-a283ce5a398a" providerId="ADAL" clId="{2B26D342-2B92-4AE1-A4AA-467FA4A2DFF0}" dt="2026-06-10T12:56:14.976" v="15417" actId="6549"/>
          <ac:spMkLst>
            <pc:docMk/>
            <pc:sldMk cId="3452219618" sldId="2147482997"/>
            <ac:spMk id="8" creationId="{9B9AC56C-59F6-BDB3-95F9-69F9C22BEBD7}"/>
          </ac:spMkLst>
        </pc:spChg>
        <pc:spChg chg="mod">
          <ac:chgData name="Myrseth, Per" userId="fd976c0b-997e-4bfc-910b-a283ce5a398a" providerId="ADAL" clId="{2B26D342-2B92-4AE1-A4AA-467FA4A2DFF0}" dt="2026-06-10T12:35:48.596" v="15204" actId="113"/>
          <ac:spMkLst>
            <pc:docMk/>
            <pc:sldMk cId="3452219618" sldId="2147482997"/>
            <ac:spMk id="21" creationId="{49FEC74A-DED2-FC5C-13C8-234734ACDD45}"/>
          </ac:spMkLst>
        </pc:spChg>
        <pc:spChg chg="mod">
          <ac:chgData name="Myrseth, Per" userId="fd976c0b-997e-4bfc-910b-a283ce5a398a" providerId="ADAL" clId="{2B26D342-2B92-4AE1-A4AA-467FA4A2DFF0}" dt="2026-06-10T12:35:52.340" v="15205" actId="113"/>
          <ac:spMkLst>
            <pc:docMk/>
            <pc:sldMk cId="3452219618" sldId="2147482997"/>
            <ac:spMk id="30" creationId="{1C678EAE-D232-BCD3-FE08-20E2117EC0F7}"/>
          </ac:spMkLst>
        </pc:spChg>
        <pc:spChg chg="mod">
          <ac:chgData name="Myrseth, Per" userId="fd976c0b-997e-4bfc-910b-a283ce5a398a" providerId="ADAL" clId="{2B26D342-2B92-4AE1-A4AA-467FA4A2DFF0}" dt="2026-06-10T12:35:56.417" v="15206" actId="113"/>
          <ac:spMkLst>
            <pc:docMk/>
            <pc:sldMk cId="3452219618" sldId="2147482997"/>
            <ac:spMk id="45" creationId="{31BA3D09-5395-4CC1-BD39-C33D83FB02B9}"/>
          </ac:spMkLst>
        </pc:spChg>
        <pc:spChg chg="ord">
          <ac:chgData name="Myrseth, Per" userId="fd976c0b-997e-4bfc-910b-a283ce5a398a" providerId="ADAL" clId="{2B26D342-2B92-4AE1-A4AA-467FA4A2DFF0}" dt="2026-06-02T19:56:06.332" v="4732" actId="166"/>
          <ac:spMkLst>
            <pc:docMk/>
            <pc:sldMk cId="3452219618" sldId="2147482997"/>
            <ac:spMk id="47" creationId="{DFAA6F57-CED2-DC1B-9164-8A6A231A2BC8}"/>
          </ac:spMkLst>
        </pc:spChg>
        <pc:cxnChg chg="mod">
          <ac:chgData name="Myrseth, Per" userId="fd976c0b-997e-4bfc-910b-a283ce5a398a" providerId="ADAL" clId="{2B26D342-2B92-4AE1-A4AA-467FA4A2DFF0}" dt="2026-05-19T13:37:13.695" v="5" actId="14100"/>
          <ac:cxnSpMkLst>
            <pc:docMk/>
            <pc:sldMk cId="3452219618" sldId="2147482997"/>
            <ac:cxnSpMk id="48" creationId="{951E2BDF-85D0-9060-A4A5-5C05C4AF7C82}"/>
          </ac:cxnSpMkLst>
        </pc:cxnChg>
      </pc:sldChg>
      <pc:sldChg chg="addSp delSp modSp mod ord modAnim">
        <pc:chgData name="Myrseth, Per" userId="fd976c0b-997e-4bfc-910b-a283ce5a398a" providerId="ADAL" clId="{2B26D342-2B92-4AE1-A4AA-467FA4A2DFF0}" dt="2026-06-10T13:42:21.709" v="15506" actId="6549"/>
        <pc:sldMkLst>
          <pc:docMk/>
          <pc:sldMk cId="1794904169" sldId="2147482998"/>
        </pc:sldMkLst>
        <pc:spChg chg="mod">
          <ac:chgData name="Myrseth, Per" userId="fd976c0b-997e-4bfc-910b-a283ce5a398a" providerId="ADAL" clId="{2B26D342-2B92-4AE1-A4AA-467FA4A2DFF0}" dt="2026-06-10T13:42:21.709" v="15506" actId="6549"/>
          <ac:spMkLst>
            <pc:docMk/>
            <pc:sldMk cId="1794904169" sldId="2147482998"/>
            <ac:spMk id="2" creationId="{91451029-D947-56C2-BBBA-C1055B8B00AF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3" creationId="{C5814C8E-1A90-8B20-F0B3-68A57F0CC015}"/>
          </ac:spMkLst>
        </pc:spChg>
        <pc:spChg chg="mod">
          <ac:chgData name="Myrseth, Per" userId="fd976c0b-997e-4bfc-910b-a283ce5a398a" providerId="ADAL" clId="{2B26D342-2B92-4AE1-A4AA-467FA4A2DFF0}" dt="2026-06-03T07:52:55.139" v="6321" actId="1037"/>
          <ac:spMkLst>
            <pc:docMk/>
            <pc:sldMk cId="1794904169" sldId="2147482998"/>
            <ac:spMk id="5" creationId="{A02CD967-7D38-D846-EC75-BE14D2DF1178}"/>
          </ac:spMkLst>
        </pc:spChg>
        <pc:spChg chg="add mod">
          <ac:chgData name="Myrseth, Per" userId="fd976c0b-997e-4bfc-910b-a283ce5a398a" providerId="ADAL" clId="{2B26D342-2B92-4AE1-A4AA-467FA4A2DFF0}" dt="2026-06-04T21:19:21.692" v="11227" actId="20577"/>
          <ac:spMkLst>
            <pc:docMk/>
            <pc:sldMk cId="1794904169" sldId="2147482998"/>
            <ac:spMk id="6" creationId="{9FC1ED7F-9BBA-D1DD-E84E-4FB28FAE3D09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15" creationId="{6EF8C8F6-8C1D-4D87-A35B-DDC432AC395D}"/>
          </ac:spMkLst>
        </pc:spChg>
        <pc:spChg chg="mod">
          <ac:chgData name="Myrseth, Per" userId="fd976c0b-997e-4bfc-910b-a283ce5a398a" providerId="ADAL" clId="{2B26D342-2B92-4AE1-A4AA-467FA4A2DFF0}" dt="2026-06-03T07:52:55.139" v="6321" actId="1037"/>
          <ac:spMkLst>
            <pc:docMk/>
            <pc:sldMk cId="1794904169" sldId="2147482998"/>
            <ac:spMk id="17" creationId="{7A6FA91B-3B3A-D7CD-DD4E-09EE7E0CE34A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18" creationId="{218601BC-2949-7EE3-8354-303F4F87DB0A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19" creationId="{86F98087-495E-4E45-89FE-B36ADD186C4A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20" creationId="{77A447BD-622D-8BED-6419-0498539F65FB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26" creationId="{106BE318-2C42-7267-CBA6-0C7BA28ECF94}"/>
          </ac:spMkLst>
        </pc:spChg>
        <pc:spChg chg="mod">
          <ac:chgData name="Myrseth, Per" userId="fd976c0b-997e-4bfc-910b-a283ce5a398a" providerId="ADAL" clId="{2B26D342-2B92-4AE1-A4AA-467FA4A2DFF0}" dt="2026-06-10T12:54:22.114" v="15346" actId="20577"/>
          <ac:spMkLst>
            <pc:docMk/>
            <pc:sldMk cId="1794904169" sldId="2147482998"/>
            <ac:spMk id="29" creationId="{B82B389E-CD19-270B-7D07-2522737C95B2}"/>
          </ac:spMkLst>
        </pc:spChg>
        <pc:spChg chg="mod">
          <ac:chgData name="Myrseth, Per" userId="fd976c0b-997e-4bfc-910b-a283ce5a398a" providerId="ADAL" clId="{2B26D342-2B92-4AE1-A4AA-467FA4A2DFF0}" dt="2026-06-03T07:52:54.704" v="6320" actId="1037"/>
          <ac:spMkLst>
            <pc:docMk/>
            <pc:sldMk cId="1794904169" sldId="2147482998"/>
            <ac:spMk id="34" creationId="{D44EF3E7-FEDC-6F18-D4BF-2FFC1D371451}"/>
          </ac:spMkLst>
        </pc:spChg>
        <pc:spChg chg="mod">
          <ac:chgData name="Myrseth, Per" userId="fd976c0b-997e-4bfc-910b-a283ce5a398a" providerId="ADAL" clId="{2B26D342-2B92-4AE1-A4AA-467FA4A2DFF0}" dt="2026-06-03T07:52:54.704" v="6320" actId="1037"/>
          <ac:spMkLst>
            <pc:docMk/>
            <pc:sldMk cId="1794904169" sldId="2147482998"/>
            <ac:spMk id="35" creationId="{4EE19F4E-B498-F692-9EBF-30829E910BDD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43" creationId="{4DF72D67-6B79-1556-6EE0-3B693F4126FC}"/>
          </ac:spMkLst>
        </pc:spChg>
        <pc:spChg chg="mod">
          <ac:chgData name="Myrseth, Per" userId="fd976c0b-997e-4bfc-910b-a283ce5a398a" providerId="ADAL" clId="{2B26D342-2B92-4AE1-A4AA-467FA4A2DFF0}" dt="2026-06-03T07:59:01.729" v="6419" actId="1038"/>
          <ac:spMkLst>
            <pc:docMk/>
            <pc:sldMk cId="1794904169" sldId="2147482998"/>
            <ac:spMk id="50" creationId="{5BC2F5BD-0FB7-131B-6F7E-BA14D0B1F0AC}"/>
          </ac:spMkLst>
        </pc:spChg>
      </pc:sldChg>
      <pc:sldChg chg="addSp delSp modSp add del mod ord delAnim modAnim modNotesTx">
        <pc:chgData name="Myrseth, Per" userId="fd976c0b-997e-4bfc-910b-a283ce5a398a" providerId="ADAL" clId="{2B26D342-2B92-4AE1-A4AA-467FA4A2DFF0}" dt="2026-06-10T09:40:36.443" v="14841" actId="47"/>
        <pc:sldMkLst>
          <pc:docMk/>
          <pc:sldMk cId="2445099853" sldId="2147483027"/>
        </pc:sldMkLst>
      </pc:sldChg>
      <pc:sldChg chg="addSp delSp modSp new del mod ord modShow">
        <pc:chgData name="Myrseth, Per" userId="fd976c0b-997e-4bfc-910b-a283ce5a398a" providerId="ADAL" clId="{2B26D342-2B92-4AE1-A4AA-467FA4A2DFF0}" dt="2026-06-10T09:40:36.443" v="14841" actId="47"/>
        <pc:sldMkLst>
          <pc:docMk/>
          <pc:sldMk cId="362432106" sldId="2147483028"/>
        </pc:sldMkLst>
        <pc:picChg chg="add del mod">
          <ac:chgData name="Myrseth, Per" userId="fd976c0b-997e-4bfc-910b-a283ce5a398a" providerId="ADAL" clId="{2B26D342-2B92-4AE1-A4AA-467FA4A2DFF0}" dt="2026-06-09T12:06:23.793" v="13167" actId="478"/>
          <ac:picMkLst>
            <pc:docMk/>
            <pc:sldMk cId="362432106" sldId="2147483028"/>
            <ac:picMk id="5" creationId="{95B950C5-6658-54F5-EFA9-75948F4EBE13}"/>
          </ac:picMkLst>
        </pc:picChg>
        <pc:picChg chg="add">
          <ac:chgData name="Myrseth, Per" userId="fd976c0b-997e-4bfc-910b-a283ce5a398a" providerId="ADAL" clId="{2B26D342-2B92-4AE1-A4AA-467FA4A2DFF0}" dt="2026-06-09T12:06:21.138" v="13166" actId="22"/>
          <ac:picMkLst>
            <pc:docMk/>
            <pc:sldMk cId="362432106" sldId="2147483028"/>
            <ac:picMk id="7" creationId="{1104800E-9702-2BFD-C83A-B0E6931F0AE9}"/>
          </ac:picMkLst>
        </pc:picChg>
      </pc:sldChg>
      <pc:sldChg chg="modSp new del mod ord">
        <pc:chgData name="Myrseth, Per" userId="fd976c0b-997e-4bfc-910b-a283ce5a398a" providerId="ADAL" clId="{2B26D342-2B92-4AE1-A4AA-467FA4A2DFF0}" dt="2026-06-10T09:40:36.443" v="14841" actId="47"/>
        <pc:sldMkLst>
          <pc:docMk/>
          <pc:sldMk cId="2805830480" sldId="2147483029"/>
        </pc:sldMkLst>
        <pc:spChg chg="mod">
          <ac:chgData name="Myrseth, Per" userId="fd976c0b-997e-4bfc-910b-a283ce5a398a" providerId="ADAL" clId="{2B26D342-2B92-4AE1-A4AA-467FA4A2DFF0}" dt="2026-06-09T12:04:20.041" v="13165" actId="20577"/>
          <ac:spMkLst>
            <pc:docMk/>
            <pc:sldMk cId="2805830480" sldId="2147483029"/>
            <ac:spMk id="2" creationId="{A0B63AAD-1DFD-9E30-DEEC-FFDF7069683F}"/>
          </ac:spMkLst>
        </pc:spChg>
        <pc:spChg chg="mod">
          <ac:chgData name="Myrseth, Per" userId="fd976c0b-997e-4bfc-910b-a283ce5a398a" providerId="ADAL" clId="{2B26D342-2B92-4AE1-A4AA-467FA4A2DFF0}" dt="2026-06-09T13:15:04.884" v="13563" actId="20577"/>
          <ac:spMkLst>
            <pc:docMk/>
            <pc:sldMk cId="2805830480" sldId="2147483029"/>
            <ac:spMk id="3" creationId="{D08A930F-4F8A-8432-E075-56E667F229AB}"/>
          </ac:spMkLst>
        </pc:spChg>
      </pc:sldChg>
      <pc:sldChg chg="addSp modSp new del mod ord modShow">
        <pc:chgData name="Myrseth, Per" userId="fd976c0b-997e-4bfc-910b-a283ce5a398a" providerId="ADAL" clId="{2B26D342-2B92-4AE1-A4AA-467FA4A2DFF0}" dt="2026-06-10T09:40:36.443" v="14841" actId="47"/>
        <pc:sldMkLst>
          <pc:docMk/>
          <pc:sldMk cId="2752674884" sldId="2147483030"/>
        </pc:sldMkLst>
        <pc:spChg chg="mod">
          <ac:chgData name="Myrseth, Per" userId="fd976c0b-997e-4bfc-910b-a283ce5a398a" providerId="ADAL" clId="{2B26D342-2B92-4AE1-A4AA-467FA4A2DFF0}" dt="2026-06-09T11:34:51.288" v="12918" actId="20577"/>
          <ac:spMkLst>
            <pc:docMk/>
            <pc:sldMk cId="2752674884" sldId="2147483030"/>
            <ac:spMk id="2" creationId="{F7598045-9618-6B64-407D-7D66D2A861E2}"/>
          </ac:spMkLst>
        </pc:spChg>
        <pc:picChg chg="add mod">
          <ac:chgData name="Myrseth, Per" userId="fd976c0b-997e-4bfc-910b-a283ce5a398a" providerId="ADAL" clId="{2B26D342-2B92-4AE1-A4AA-467FA4A2DFF0}" dt="2026-06-09T11:34:38.526" v="12882" actId="1076"/>
          <ac:picMkLst>
            <pc:docMk/>
            <pc:sldMk cId="2752674884" sldId="2147483030"/>
            <ac:picMk id="5" creationId="{0474C260-625E-7912-A9CF-8C157422E766}"/>
          </ac:picMkLst>
        </pc:picChg>
      </pc:sldChg>
      <pc:sldChg chg="addSp delSp modSp add mod ord modAnim">
        <pc:chgData name="Myrseth, Per" userId="fd976c0b-997e-4bfc-910b-a283ce5a398a" providerId="ADAL" clId="{2B26D342-2B92-4AE1-A4AA-467FA4A2DFF0}" dt="2026-06-10T14:12:40.360" v="15604" actId="20577"/>
        <pc:sldMkLst>
          <pc:docMk/>
          <pc:sldMk cId="4140692626" sldId="2147483043"/>
        </pc:sldMkLst>
        <pc:spChg chg="mod">
          <ac:chgData name="Myrseth, Per" userId="fd976c0b-997e-4bfc-910b-a283ce5a398a" providerId="ADAL" clId="{2B26D342-2B92-4AE1-A4AA-467FA4A2DFF0}" dt="2026-06-10T14:12:40.360" v="15604" actId="20577"/>
          <ac:spMkLst>
            <pc:docMk/>
            <pc:sldMk cId="4140692626" sldId="2147483043"/>
            <ac:spMk id="2" creationId="{981F45C0-2B86-B20B-D942-5F7EBF8120F5}"/>
          </ac:spMkLst>
        </pc:spChg>
        <pc:spChg chg="add mod topLvl">
          <ac:chgData name="Myrseth, Per" userId="fd976c0b-997e-4bfc-910b-a283ce5a398a" providerId="ADAL" clId="{2B26D342-2B92-4AE1-A4AA-467FA4A2DFF0}" dt="2026-06-10T11:59:25.078" v="15095" actId="164"/>
          <ac:spMkLst>
            <pc:docMk/>
            <pc:sldMk cId="4140692626" sldId="2147483043"/>
            <ac:spMk id="6" creationId="{C933B544-9C61-D1B5-0F8C-AF65BF45BF47}"/>
          </ac:spMkLst>
        </pc:spChg>
        <pc:spChg chg="mod topLvl">
          <ac:chgData name="Myrseth, Per" userId="fd976c0b-997e-4bfc-910b-a283ce5a398a" providerId="ADAL" clId="{2B26D342-2B92-4AE1-A4AA-467FA4A2DFF0}" dt="2026-06-10T11:59:25.078" v="15095" actId="164"/>
          <ac:spMkLst>
            <pc:docMk/>
            <pc:sldMk cId="4140692626" sldId="2147483043"/>
            <ac:spMk id="8" creationId="{20656DAA-8D15-D592-1BA7-00D5CA098C08}"/>
          </ac:spMkLst>
        </pc:spChg>
        <pc:spChg chg="mod ord topLvl">
          <ac:chgData name="Myrseth, Per" userId="fd976c0b-997e-4bfc-910b-a283ce5a398a" providerId="ADAL" clId="{2B26D342-2B92-4AE1-A4AA-467FA4A2DFF0}" dt="2026-06-10T11:55:21.506" v="14903" actId="164"/>
          <ac:spMkLst>
            <pc:docMk/>
            <pc:sldMk cId="4140692626" sldId="2147483043"/>
            <ac:spMk id="9" creationId="{B5F7C828-FF82-F166-DFE1-EF24AC920D62}"/>
          </ac:spMkLst>
        </pc:spChg>
        <pc:spChg chg="mod topLvl">
          <ac:chgData name="Myrseth, Per" userId="fd976c0b-997e-4bfc-910b-a283ce5a398a" providerId="ADAL" clId="{2B26D342-2B92-4AE1-A4AA-467FA4A2DFF0}" dt="2026-06-10T11:59:25.078" v="15095" actId="164"/>
          <ac:spMkLst>
            <pc:docMk/>
            <pc:sldMk cId="4140692626" sldId="2147483043"/>
            <ac:spMk id="10" creationId="{EE72C4DD-BC95-D87F-9447-236115FCFEAE}"/>
          </ac:spMkLst>
        </pc:spChg>
        <pc:spChg chg="mod topLvl">
          <ac:chgData name="Myrseth, Per" userId="fd976c0b-997e-4bfc-910b-a283ce5a398a" providerId="ADAL" clId="{2B26D342-2B92-4AE1-A4AA-467FA4A2DFF0}" dt="2026-06-10T11:59:25.078" v="15095" actId="164"/>
          <ac:spMkLst>
            <pc:docMk/>
            <pc:sldMk cId="4140692626" sldId="2147483043"/>
            <ac:spMk id="11" creationId="{459FF262-B393-1F21-83FB-8C2CE72C77B7}"/>
          </ac:spMkLst>
        </pc:spChg>
        <pc:spChg chg="mod topLvl">
          <ac:chgData name="Myrseth, Per" userId="fd976c0b-997e-4bfc-910b-a283ce5a398a" providerId="ADAL" clId="{2B26D342-2B92-4AE1-A4AA-467FA4A2DFF0}" dt="2026-06-10T11:55:21.506" v="14903" actId="164"/>
          <ac:spMkLst>
            <pc:docMk/>
            <pc:sldMk cId="4140692626" sldId="2147483043"/>
            <ac:spMk id="12" creationId="{791AE418-C8F9-7067-750F-5FD302C75E70}"/>
          </ac:spMkLst>
        </pc:spChg>
        <pc:spChg chg="add mod">
          <ac:chgData name="Myrseth, Per" userId="fd976c0b-997e-4bfc-910b-a283ce5a398a" providerId="ADAL" clId="{2B26D342-2B92-4AE1-A4AA-467FA4A2DFF0}" dt="2026-06-10T11:55:21.506" v="14903" actId="164"/>
          <ac:spMkLst>
            <pc:docMk/>
            <pc:sldMk cId="4140692626" sldId="2147483043"/>
            <ac:spMk id="13" creationId="{9251BBBB-7EFA-E76B-F43C-81D7CEF9E0E4}"/>
          </ac:spMkLst>
        </pc:spChg>
        <pc:spChg chg="del">
          <ac:chgData name="Myrseth, Per" userId="fd976c0b-997e-4bfc-910b-a283ce5a398a" providerId="ADAL" clId="{2B26D342-2B92-4AE1-A4AA-467FA4A2DFF0}" dt="2026-06-10T07:43:00.753" v="13696" actId="478"/>
          <ac:spMkLst>
            <pc:docMk/>
            <pc:sldMk cId="4140692626" sldId="2147483043"/>
            <ac:spMk id="13" creationId="{AA25B67C-E41B-D9D2-E2EF-233EC215955F}"/>
          </ac:spMkLst>
        </pc:spChg>
        <pc:spChg chg="add mod topLvl">
          <ac:chgData name="Myrseth, Per" userId="fd976c0b-997e-4bfc-910b-a283ce5a398a" providerId="ADAL" clId="{2B26D342-2B92-4AE1-A4AA-467FA4A2DFF0}" dt="2026-06-10T11:59:25.078" v="15095" actId="164"/>
          <ac:spMkLst>
            <pc:docMk/>
            <pc:sldMk cId="4140692626" sldId="2147483043"/>
            <ac:spMk id="14" creationId="{F1C939A5-9511-8FAB-2281-44F580430EB3}"/>
          </ac:spMkLst>
        </pc:spChg>
        <pc:spChg chg="add mod topLvl">
          <ac:chgData name="Myrseth, Per" userId="fd976c0b-997e-4bfc-910b-a283ce5a398a" providerId="ADAL" clId="{2B26D342-2B92-4AE1-A4AA-467FA4A2DFF0}" dt="2026-06-10T11:59:25.078" v="15095" actId="164"/>
          <ac:spMkLst>
            <pc:docMk/>
            <pc:sldMk cId="4140692626" sldId="2147483043"/>
            <ac:spMk id="15" creationId="{026828C6-D4B0-358F-888C-A30C509F17DF}"/>
          </ac:spMkLst>
        </pc:spChg>
        <pc:spChg chg="add mod">
          <ac:chgData name="Myrseth, Per" userId="fd976c0b-997e-4bfc-910b-a283ce5a398a" providerId="ADAL" clId="{2B26D342-2B92-4AE1-A4AA-467FA4A2DFF0}" dt="2026-06-10T08:21:18.895" v="14261" actId="1036"/>
          <ac:spMkLst>
            <pc:docMk/>
            <pc:sldMk cId="4140692626" sldId="2147483043"/>
            <ac:spMk id="16" creationId="{E321B189-53BE-5E4D-3D26-AE4A96A5395F}"/>
          </ac:spMkLst>
        </pc:spChg>
        <pc:spChg chg="mod topLvl">
          <ac:chgData name="Myrseth, Per" userId="fd976c0b-997e-4bfc-910b-a283ce5a398a" providerId="ADAL" clId="{2B26D342-2B92-4AE1-A4AA-467FA4A2DFF0}" dt="2026-06-10T11:57:13.435" v="15065" actId="164"/>
          <ac:spMkLst>
            <pc:docMk/>
            <pc:sldMk cId="4140692626" sldId="2147483043"/>
            <ac:spMk id="21" creationId="{00A601FB-CD7B-24A2-84BD-449E9510DBB5}"/>
          </ac:spMkLst>
        </pc:spChg>
        <pc:spChg chg="mod topLvl">
          <ac:chgData name="Myrseth, Per" userId="fd976c0b-997e-4bfc-910b-a283ce5a398a" providerId="ADAL" clId="{2B26D342-2B92-4AE1-A4AA-467FA4A2DFF0}" dt="2026-06-10T11:57:13.435" v="15065" actId="164"/>
          <ac:spMkLst>
            <pc:docMk/>
            <pc:sldMk cId="4140692626" sldId="2147483043"/>
            <ac:spMk id="22" creationId="{31A7904E-A362-A582-1F8D-28FD5162AFF6}"/>
          </ac:spMkLst>
        </pc:spChg>
        <pc:spChg chg="mod topLvl">
          <ac:chgData name="Myrseth, Per" userId="fd976c0b-997e-4bfc-910b-a283ce5a398a" providerId="ADAL" clId="{2B26D342-2B92-4AE1-A4AA-467FA4A2DFF0}" dt="2026-06-10T11:57:13.435" v="15065" actId="164"/>
          <ac:spMkLst>
            <pc:docMk/>
            <pc:sldMk cId="4140692626" sldId="2147483043"/>
            <ac:spMk id="23" creationId="{FF1E9B4B-C4A9-E8C6-8D9F-C8A2E03DEB0E}"/>
          </ac:spMkLst>
        </pc:spChg>
        <pc:grpChg chg="add del mod">
          <ac:chgData name="Myrseth, Per" userId="fd976c0b-997e-4bfc-910b-a283ce5a398a" providerId="ADAL" clId="{2B26D342-2B92-4AE1-A4AA-467FA4A2DFF0}" dt="2026-06-10T11:54:52.171" v="14900" actId="165"/>
          <ac:grpSpMkLst>
            <pc:docMk/>
            <pc:sldMk cId="4140692626" sldId="2147483043"/>
            <ac:grpSpMk id="17" creationId="{0307C281-9699-2817-B937-533B173A09B9}"/>
          </ac:grpSpMkLst>
        </pc:grpChg>
        <pc:grpChg chg="add mod">
          <ac:chgData name="Myrseth, Per" userId="fd976c0b-997e-4bfc-910b-a283ce5a398a" providerId="ADAL" clId="{2B26D342-2B92-4AE1-A4AA-467FA4A2DFF0}" dt="2026-06-10T11:55:11.372" v="14902" actId="338"/>
          <ac:grpSpMkLst>
            <pc:docMk/>
            <pc:sldMk cId="4140692626" sldId="2147483043"/>
            <ac:grpSpMk id="18" creationId="{99C4AD65-3275-CEA6-B85B-E66F7C02AB7D}"/>
          </ac:grpSpMkLst>
        </pc:grpChg>
        <pc:grpChg chg="add mod">
          <ac:chgData name="Myrseth, Per" userId="fd976c0b-997e-4bfc-910b-a283ce5a398a" providerId="ADAL" clId="{2B26D342-2B92-4AE1-A4AA-467FA4A2DFF0}" dt="2026-06-10T11:59:25.078" v="15095" actId="164"/>
          <ac:grpSpMkLst>
            <pc:docMk/>
            <pc:sldMk cId="4140692626" sldId="2147483043"/>
            <ac:grpSpMk id="19" creationId="{2967100C-E7FA-753B-599B-790320CF7C14}"/>
          </ac:grpSpMkLst>
        </pc:grpChg>
        <pc:grpChg chg="add del mod">
          <ac:chgData name="Myrseth, Per" userId="fd976c0b-997e-4bfc-910b-a283ce5a398a" providerId="ADAL" clId="{2B26D342-2B92-4AE1-A4AA-467FA4A2DFF0}" dt="2026-06-10T11:56:20.679" v="15034" actId="165"/>
          <ac:grpSpMkLst>
            <pc:docMk/>
            <pc:sldMk cId="4140692626" sldId="2147483043"/>
            <ac:grpSpMk id="20" creationId="{E806D45C-3C01-F885-6B94-8760909E5D9D}"/>
          </ac:grpSpMkLst>
        </pc:grpChg>
        <pc:grpChg chg="add mod">
          <ac:chgData name="Myrseth, Per" userId="fd976c0b-997e-4bfc-910b-a283ce5a398a" providerId="ADAL" clId="{2B26D342-2B92-4AE1-A4AA-467FA4A2DFF0}" dt="2026-06-10T11:59:25.078" v="15095" actId="164"/>
          <ac:grpSpMkLst>
            <pc:docMk/>
            <pc:sldMk cId="4140692626" sldId="2147483043"/>
            <ac:grpSpMk id="24" creationId="{88A21B65-3033-A753-84BD-86BB76C9FCF4}"/>
          </ac:grpSpMkLst>
        </pc:grpChg>
        <pc:grpChg chg="add mod">
          <ac:chgData name="Myrseth, Per" userId="fd976c0b-997e-4bfc-910b-a283ce5a398a" providerId="ADAL" clId="{2B26D342-2B92-4AE1-A4AA-467FA4A2DFF0}" dt="2026-06-10T11:59:25.078" v="15095" actId="164"/>
          <ac:grpSpMkLst>
            <pc:docMk/>
            <pc:sldMk cId="4140692626" sldId="2147483043"/>
            <ac:grpSpMk id="25" creationId="{5D9C908B-163C-87E4-CBD7-7FD07F8B8460}"/>
          </ac:grpSpMkLst>
        </pc:grpChg>
        <pc:graphicFrameChg chg="modGraphic">
          <ac:chgData name="Myrseth, Per" userId="fd976c0b-997e-4bfc-910b-a283ce5a398a" providerId="ADAL" clId="{2B26D342-2B92-4AE1-A4AA-467FA4A2DFF0}" dt="2026-06-10T08:15:10.807" v="14247" actId="20577"/>
          <ac:graphicFrameMkLst>
            <pc:docMk/>
            <pc:sldMk cId="4140692626" sldId="2147483043"/>
            <ac:graphicFrameMk id="7" creationId="{5A098C8F-0338-A80D-24D3-45138E38EE19}"/>
          </ac:graphicFrameMkLst>
        </pc:graphicFrameChg>
      </pc:sldChg>
      <pc:sldChg chg="modSp new mod">
        <pc:chgData name="Myrseth, Per" userId="fd976c0b-997e-4bfc-910b-a283ce5a398a" providerId="ADAL" clId="{2B26D342-2B92-4AE1-A4AA-467FA4A2DFF0}" dt="2026-06-10T12:53:48.105" v="15344" actId="20577"/>
        <pc:sldMkLst>
          <pc:docMk/>
          <pc:sldMk cId="1744003549" sldId="2147483044"/>
        </pc:sldMkLst>
        <pc:spChg chg="mod">
          <ac:chgData name="Myrseth, Per" userId="fd976c0b-997e-4bfc-910b-a283ce5a398a" providerId="ADAL" clId="{2B26D342-2B92-4AE1-A4AA-467FA4A2DFF0}" dt="2026-06-10T09:25:44.432" v="14482" actId="20577"/>
          <ac:spMkLst>
            <pc:docMk/>
            <pc:sldMk cId="1744003549" sldId="2147483044"/>
            <ac:spMk id="2" creationId="{7898C938-599F-494B-5C7E-8FA3D5391D26}"/>
          </ac:spMkLst>
        </pc:spChg>
        <pc:spChg chg="mod">
          <ac:chgData name="Myrseth, Per" userId="fd976c0b-997e-4bfc-910b-a283ce5a398a" providerId="ADAL" clId="{2B26D342-2B92-4AE1-A4AA-467FA4A2DFF0}" dt="2026-06-10T12:53:48.105" v="15344" actId="20577"/>
          <ac:spMkLst>
            <pc:docMk/>
            <pc:sldMk cId="1744003549" sldId="2147483044"/>
            <ac:spMk id="3" creationId="{F36EA943-CACE-46E9-3A36-FF7EE7C130FC}"/>
          </ac:spMkLst>
        </pc:spChg>
      </pc:sldChg>
      <pc:sldChg chg="modSp add mod setBg">
        <pc:chgData name="Myrseth, Per" userId="fd976c0b-997e-4bfc-910b-a283ce5a398a" providerId="ADAL" clId="{2B26D342-2B92-4AE1-A4AA-467FA4A2DFF0}" dt="2026-06-10T14:24:16.213" v="15671" actId="20577"/>
        <pc:sldMkLst>
          <pc:docMk/>
          <pc:sldMk cId="1958247696" sldId="2147483045"/>
        </pc:sldMkLst>
        <pc:spChg chg="mod">
          <ac:chgData name="Myrseth, Per" userId="fd976c0b-997e-4bfc-910b-a283ce5a398a" providerId="ADAL" clId="{2B26D342-2B92-4AE1-A4AA-467FA4A2DFF0}" dt="2026-06-10T14:24:16.213" v="15671" actId="20577"/>
          <ac:spMkLst>
            <pc:docMk/>
            <pc:sldMk cId="1958247696" sldId="2147483045"/>
            <ac:spMk id="8" creationId="{61E9AA89-9BBD-9031-7687-B497273F3D51}"/>
          </ac:spMkLst>
        </pc:spChg>
        <pc:picChg chg="mod">
          <ac:chgData name="Myrseth, Per" userId="fd976c0b-997e-4bfc-910b-a283ce5a398a" providerId="ADAL" clId="{2B26D342-2B92-4AE1-A4AA-467FA4A2DFF0}" dt="2026-06-10T14:24:05.195" v="15630" actId="1035"/>
          <ac:picMkLst>
            <pc:docMk/>
            <pc:sldMk cId="1958247696" sldId="2147483045"/>
            <ac:picMk id="4" creationId="{99422C61-4B7B-569E-1D7C-DB5D810E48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53061-3AE3-4A3B-BE4C-3F89D037E392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A28AB-99CC-4A10-9163-3D7BC5AA3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9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83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2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Bildet</a:t>
            </a:r>
            <a:r>
              <a:rPr lang="en-GB" dirty="0"/>
              <a:t> er </a:t>
            </a:r>
            <a:r>
              <a:rPr lang="en-GB" dirty="0" err="1"/>
              <a:t>generert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MS copilot </a:t>
            </a:r>
            <a:r>
              <a:rPr lang="en-GB" dirty="0" err="1"/>
              <a:t>av</a:t>
            </a:r>
            <a:r>
              <a:rPr lang="en-GB" dirty="0"/>
              <a:t> Per Myrseth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5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152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Copyright, </a:t>
            </a:r>
            <a:r>
              <a:rPr lang="en-GB" dirty="0" err="1"/>
              <a:t>bildet</a:t>
            </a:r>
            <a:r>
              <a:rPr lang="en-GB" dirty="0"/>
              <a:t> er tatt </a:t>
            </a:r>
            <a:r>
              <a:rPr lang="en-GB" dirty="0" err="1"/>
              <a:t>av</a:t>
            </a:r>
            <a:r>
              <a:rPr lang="en-GB" dirty="0"/>
              <a:t> Per Myrseth,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fri</a:t>
            </a:r>
            <a:r>
              <a:rPr lang="en-GB" dirty="0"/>
              <a:t> bruk </a:t>
            </a:r>
            <a:r>
              <a:rPr lang="en-GB" dirty="0" err="1"/>
              <a:t>av</a:t>
            </a:r>
            <a:r>
              <a:rPr lang="en-GB" dirty="0"/>
              <a:t> DNV.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35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6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4D429-4A9B-4634-237F-85DE3A40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9F515-3ACA-7D85-EF7D-D50FFB6EA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4390F-4B39-DDB4-CE41-029E5F93A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E169C-9CCE-2A62-1DFD-4F260988B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38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2986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7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42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C3C10-940E-AA5E-E8D7-0E25AA79F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5F3FF-3B02-CF88-A7A3-4B8CBE894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C6D4FA-2C24-30DB-856D-8432CC7A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Copyright, </a:t>
            </a:r>
            <a:r>
              <a:rPr lang="en-GB" dirty="0" err="1"/>
              <a:t>bildet</a:t>
            </a:r>
            <a:r>
              <a:rPr lang="en-GB" dirty="0"/>
              <a:t> er tatt </a:t>
            </a:r>
            <a:r>
              <a:rPr lang="en-GB" dirty="0" err="1"/>
              <a:t>av</a:t>
            </a:r>
            <a:r>
              <a:rPr lang="en-GB" dirty="0"/>
              <a:t> Per Myrseth,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fri</a:t>
            </a:r>
            <a:r>
              <a:rPr lang="en-GB" dirty="0"/>
              <a:t> bruk </a:t>
            </a:r>
            <a:r>
              <a:rPr lang="en-GB" dirty="0" err="1"/>
              <a:t>av</a:t>
            </a:r>
            <a:r>
              <a:rPr lang="en-GB" dirty="0"/>
              <a:t> DNV.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2972E-157B-7396-46BE-57F5339E0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44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3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DC257-F97D-DE80-A83E-102638C71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AB46C-80C1-ED32-9D06-1E52C239A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0851C-5DCD-8CFE-3C95-6D0DF309F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400" b="1" dirty="0"/>
              <a:t>AI drives automation</a:t>
            </a:r>
          </a:p>
          <a:p>
            <a:pPr lvl="1"/>
            <a:r>
              <a:rPr lang="en-GB" sz="2400" b="1" dirty="0"/>
              <a:t>AI makes AI and IT systems</a:t>
            </a:r>
          </a:p>
          <a:p>
            <a:pPr lvl="2"/>
            <a:r>
              <a:rPr lang="en-GB" dirty="0"/>
              <a:t>AI is used in lifecycle of products and systems</a:t>
            </a:r>
          </a:p>
          <a:p>
            <a:pPr lvl="1"/>
            <a:r>
              <a:rPr lang="en-GB" sz="2400" b="1" dirty="0"/>
              <a:t>AI generate data and information</a:t>
            </a:r>
          </a:p>
          <a:p>
            <a:pPr lvl="2"/>
            <a:r>
              <a:rPr lang="en-GB" dirty="0"/>
              <a:t>AI is used in lifecycle of data and information. Synthetic data, generate, merge, transform and analyse data, information, visuals, logs, predictions… and adds metadata and semantics</a:t>
            </a:r>
          </a:p>
          <a:p>
            <a:pPr lvl="1"/>
            <a:r>
              <a:rPr lang="en-GB" sz="2400" b="1" dirty="0"/>
              <a:t>AI perform risk, governance and compliance activities</a:t>
            </a:r>
          </a:p>
          <a:p>
            <a:pPr lvl="2"/>
            <a:r>
              <a:rPr lang="en-GB" dirty="0"/>
              <a:t>on AI generated assets + legacy IT and OT, </a:t>
            </a:r>
            <a:br>
              <a:rPr lang="en-GB" dirty="0"/>
            </a:br>
            <a:r>
              <a:rPr lang="en-GB" dirty="0"/>
              <a:t>and on trad operations and assets.</a:t>
            </a:r>
            <a:r>
              <a:rPr lang="en-GB" sz="2000" dirty="0"/>
              <a:t> </a:t>
            </a:r>
          </a:p>
          <a:p>
            <a:pPr lvl="1"/>
            <a:r>
              <a:rPr lang="en-GB" sz="2400" b="1" dirty="0"/>
              <a:t>AI audits AI (e.g. third party audits)</a:t>
            </a:r>
          </a:p>
          <a:p>
            <a:pPr lvl="2"/>
            <a:r>
              <a:rPr lang="en-GB" dirty="0"/>
              <a:t>based on AI generated documentation, testing, validations and compliance evaluations. AI draft the certification report.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77F09-E536-4AB9-96E8-315B57EBA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5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18E5A-3D08-C4B8-7754-0A094B80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74B8A-8BD4-48D8-7F86-1D81A4EA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35ABA-C566-D0AF-86DF-EE5841EAA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sources: </a:t>
            </a:r>
          </a:p>
          <a:p>
            <a:r>
              <a:rPr lang="en-GB" dirty="0"/>
              <a:t>Claude Mythos Preview \ red.anthropic.com April 7, 2026</a:t>
            </a:r>
          </a:p>
          <a:p>
            <a:r>
              <a:rPr lang="en-GB" dirty="0"/>
              <a:t>Trusted access for the next era of cyber defence | OpenAI April 14, 2026</a:t>
            </a:r>
          </a:p>
          <a:p>
            <a:r>
              <a:rPr lang="en-GB" dirty="0"/>
              <a:t>multiple sources, including Google seals Pentagon AI deal despite employee backlash MSN April 29, 2026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75E27-8EF8-E042-EAC1-53518C726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4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28AB-99CC-4A10-9163-3D7BC5AA3F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1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1DAAA-6138-5B90-4236-52ACA8B6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947AE-D946-95EE-5FBE-2EA0CD6E4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626E6-200A-668B-7EF7-321B95D3A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15C02-E6FF-D034-E0E2-87182BA9B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4960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F6E10-49E6-0427-D6A5-6494CF3B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27F33-3581-2B0F-71BD-75F7999D4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02DEE-1705-C88D-0283-D4F42BE4B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FE35E-4CE4-7A8D-C109-08C84C9A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6131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5FB79-A3E1-51EF-568D-91DD8967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7A59A-2ADC-7082-DC12-374855FB3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EE8C4-0AB6-CC0C-3571-56684DAC8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CB945-A16E-9C7C-C1B4-06F5A6AF3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052CB-B649-42C5-8723-BD75347BAD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7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EDC6E-EDDF-A2F3-FA46-02F636B3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721D0-6A76-FF49-FD4C-DFA5B8299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BCDFC-4F32-C9D2-0F8B-90D7FC553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Inspired by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J3016_202104 - Taxonomy and Definitions for Terms Related to Driving Automation Systems for On-Road Motor Vehicles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1AF6-2A55-EB63-C1F6-8C0510795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052CB-B649-42C5-8723-BD75347BAD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0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5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7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67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9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8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8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283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978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39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475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8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title</a:t>
            </a:r>
          </a:p>
          <a:p>
            <a:pPr lvl="1"/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07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title</a:t>
            </a:r>
          </a:p>
          <a:p>
            <a:pPr lvl="1"/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333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3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3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90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31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2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643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US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US" sz="9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PICTURES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48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1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US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>
                <a:solidFill>
                  <a:schemeClr val="bg1"/>
                </a:solidFill>
              </a:rPr>
            </a:br>
            <a:br>
              <a:rPr lang="en-US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>
                <a:solidFill>
                  <a:schemeClr val="bg1"/>
                </a:solidFill>
              </a:rPr>
              <a:t>Do not use </a:t>
            </a:r>
            <a:endParaRPr lang="en-US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5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8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49"/>
            <a:ext cx="11856000" cy="565027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796000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34423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120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2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3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86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008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460316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Insert date DD Month Year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name, title etc..</a:t>
            </a:r>
          </a:p>
          <a:p>
            <a:pPr lvl="0"/>
            <a:endParaRPr lang="en-US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95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626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add agenda topic, use DNV </a:t>
            </a:r>
            <a:r>
              <a:rPr lang="en-US" err="1"/>
              <a:t>colour</a:t>
            </a:r>
            <a:r>
              <a:rPr lang="en-US"/>
              <a:t> to highlight topic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28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8E58D-17F6-AD73-77A5-717461041CE5}"/>
              </a:ext>
            </a:extLst>
          </p:cNvPr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4503316-D9BB-8317-1D3A-835B7514194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2C57DC-1F37-3A39-3B69-BF0DBE42D0A6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80DA328-E2A3-EC14-CD03-C8BD5601C9F9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B7B3E1-F995-42D8-E484-135DF9A5B8CE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42FA33-53B2-0A7E-CFC1-25A06CC1D4AA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74C68B-5548-B190-ABF6-2E82C645D22B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E9458C-F37A-757C-B564-7A9EAF2B9DF0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582E61F-C0D7-A937-0595-1B1D97B6944F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7" name="SD_FLD_DocumentDate">
            <a:extLst>
              <a:ext uri="{FF2B5EF4-FFF2-40B4-BE49-F238E27FC236}">
                <a16:creationId xmlns:a16="http://schemas.microsoft.com/office/drawing/2014/main" id="{F9F9436B-75BB-063D-8A5A-9471786F95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C40D972-E99F-32AD-540B-A6B8BFE4BC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32976F-0E64-B2E6-3CC0-9F1B771CC7B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853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59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38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18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169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7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85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add text (</a:t>
            </a:r>
            <a:r>
              <a:rPr lang="en-US" noProof="0" err="1"/>
              <a:t>Enter+TAB</a:t>
            </a:r>
            <a:r>
              <a:rPr lang="en-US" noProof="0"/>
              <a:t> for next text level, SHIFT+TAB to go back in levels)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03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1069497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8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39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6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title</a:t>
            </a:r>
          </a:p>
          <a:p>
            <a:pPr lvl="1"/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0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title</a:t>
            </a:r>
          </a:p>
          <a:p>
            <a:pPr lvl="1"/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773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7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808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0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62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4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Insert date DD Month Year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name, title etc..</a:t>
            </a:r>
          </a:p>
          <a:p>
            <a:pPr lvl="0"/>
            <a:endParaRPr lang="en-US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01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US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US" sz="9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PICTURES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84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1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US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>
                <a:solidFill>
                  <a:schemeClr val="bg1"/>
                </a:solidFill>
              </a:rPr>
            </a:br>
            <a:br>
              <a:rPr lang="en-US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>
                <a:solidFill>
                  <a:schemeClr val="bg1"/>
                </a:solidFill>
              </a:rPr>
              <a:t>Do not use </a:t>
            </a:r>
            <a:endParaRPr lang="en-US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40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49"/>
            <a:ext cx="11856000" cy="565027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796000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612560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419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49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9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222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10798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Insert date DD Month Year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63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US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_SD_FLD_DocumentNumber"/>
          <p:cNvSpPr txBox="1">
            <a:spLocks noChangeArrowheads="1"/>
          </p:cNvSpPr>
          <p:nvPr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US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endParaRPr lang="en-US" altLang="ja-JP" sz="1400" cap="none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08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96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26D284-3A99-16D8-B48D-59E131D5C4DF}"/>
              </a:ext>
            </a:extLst>
          </p:cNvPr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73E35D4B-A888-55F5-D4A5-7B503DFF540A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ECDEE7-FC15-6090-7F31-5317A086D62E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710424-AD53-4113-B57F-ADB52E4BE4B8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BB3CB0-98BE-01FC-3466-256971F0C5F9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A0D332-3ABE-3080-6440-7591BF251851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756CC3-88D9-72D5-2485-DFEABA13F82F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481866-274D-330E-9454-03F42431C73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A13AC5E8-1B4D-D12C-E949-7FFA167DF416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7" name="SD_FLD_DocumentDate">
            <a:extLst>
              <a:ext uri="{FF2B5EF4-FFF2-40B4-BE49-F238E27FC236}">
                <a16:creationId xmlns:a16="http://schemas.microsoft.com/office/drawing/2014/main" id="{1762C052-4AB8-7790-B6D2-884974BC59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F61793C-4AF9-32EC-2867-AEE5EF99A3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28F3EC33-F53D-43E1-1E04-197908F02EB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675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47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95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53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692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13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691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1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11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add agenda topic, use DNV </a:t>
            </a:r>
            <a:r>
              <a:rPr lang="en-US" err="1"/>
              <a:t>colour</a:t>
            </a:r>
            <a:r>
              <a:rPr lang="en-US"/>
              <a:t> to highlight topic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983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2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39">
          <p15:clr>
            <a:srgbClr val="F26B43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16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99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5737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8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3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71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897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1607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FCCEA1-CCC4-545B-31E9-85259942C00E}"/>
              </a:ext>
            </a:extLst>
          </p:cNvPr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23322DE3-F785-0C6C-716C-CA97D3134307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F6B96E-541C-A2D2-7787-0DA8097F3564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BE4577-D99D-6BC0-7898-93F8AF154B0A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7C62B3-7AAB-670A-D0D7-21EFFDE5DE16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8AEFDCF-5ECF-E253-E8A9-EF3218DB2C3C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AC2654-BAF8-95D9-8709-A058E927CA06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957A279-EF34-CD34-BC9D-2B12C4102015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8212CD94-C9AC-8FBD-4405-FDD1698B2007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7" name="SD_FLD_DocumentDate">
            <a:extLst>
              <a:ext uri="{FF2B5EF4-FFF2-40B4-BE49-F238E27FC236}">
                <a16:creationId xmlns:a16="http://schemas.microsoft.com/office/drawing/2014/main" id="{45092F25-DD8F-DF3C-61AD-73EB083CF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E5A95DF6-DC7B-FA31-E526-9843B3A1AA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BB4E3E12-869E-632D-0D14-40563E0B972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117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428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180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47" Type="http://schemas.openxmlformats.org/officeDocument/2006/relationships/tags" Target="../tags/tag14.xml"/><Relationship Id="rId50" Type="http://schemas.openxmlformats.org/officeDocument/2006/relationships/tags" Target="../tags/tag17.xml"/><Relationship Id="rId55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tags" Target="../tags/tag5.xml"/><Relationship Id="rId46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8.xml"/><Relationship Id="rId54" Type="http://schemas.openxmlformats.org/officeDocument/2006/relationships/tags" Target="../tags/tag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3" Type="http://schemas.openxmlformats.org/officeDocument/2006/relationships/tags" Target="../tags/tag2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49" Type="http://schemas.openxmlformats.org/officeDocument/2006/relationships/tags" Target="../tags/tag1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1.xml"/><Relationship Id="rId52" Type="http://schemas.openxmlformats.org/officeDocument/2006/relationships/tags" Target="../tags/tag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43" Type="http://schemas.openxmlformats.org/officeDocument/2006/relationships/tags" Target="../tags/tag10.xml"/><Relationship Id="rId48" Type="http://schemas.openxmlformats.org/officeDocument/2006/relationships/tags" Target="../tags/tag15.xml"/><Relationship Id="rId56" Type="http://schemas.openxmlformats.org/officeDocument/2006/relationships/tags" Target="../tags/tag23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tags" Target="../tags/tag31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ags" Target="../tags/tag26.xml"/><Relationship Id="rId42" Type="http://schemas.openxmlformats.org/officeDocument/2006/relationships/tags" Target="../tags/tag34.xml"/><Relationship Id="rId47" Type="http://schemas.openxmlformats.org/officeDocument/2006/relationships/tags" Target="../tags/tag39.xml"/><Relationship Id="rId50" Type="http://schemas.openxmlformats.org/officeDocument/2006/relationships/tags" Target="../tags/tag4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ags" Target="../tags/tag25.xml"/><Relationship Id="rId38" Type="http://schemas.openxmlformats.org/officeDocument/2006/relationships/tags" Target="../tags/tag30.xml"/><Relationship Id="rId46" Type="http://schemas.openxmlformats.org/officeDocument/2006/relationships/tags" Target="../tags/tag38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41" Type="http://schemas.openxmlformats.org/officeDocument/2006/relationships/tags" Target="../tags/tag33.xml"/><Relationship Id="rId54" Type="http://schemas.openxmlformats.org/officeDocument/2006/relationships/tags" Target="../tags/tag46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tags" Target="../tags/tag24.xml"/><Relationship Id="rId37" Type="http://schemas.openxmlformats.org/officeDocument/2006/relationships/tags" Target="../tags/tag29.xml"/><Relationship Id="rId40" Type="http://schemas.openxmlformats.org/officeDocument/2006/relationships/tags" Target="../tags/tag32.xml"/><Relationship Id="rId45" Type="http://schemas.openxmlformats.org/officeDocument/2006/relationships/tags" Target="../tags/tag37.xml"/><Relationship Id="rId53" Type="http://schemas.openxmlformats.org/officeDocument/2006/relationships/tags" Target="../tags/tag45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tags" Target="../tags/tag28.xml"/><Relationship Id="rId49" Type="http://schemas.openxmlformats.org/officeDocument/2006/relationships/tags" Target="../tags/tag41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2.xml"/><Relationship Id="rId44" Type="http://schemas.openxmlformats.org/officeDocument/2006/relationships/tags" Target="../tags/tag36.xml"/><Relationship Id="rId52" Type="http://schemas.openxmlformats.org/officeDocument/2006/relationships/tags" Target="../tags/tag4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tags" Target="../tags/tag27.xml"/><Relationship Id="rId43" Type="http://schemas.openxmlformats.org/officeDocument/2006/relationships/tags" Target="../tags/tag35.xml"/><Relationship Id="rId48" Type="http://schemas.openxmlformats.org/officeDocument/2006/relationships/tags" Target="../tags/tag40.xml"/><Relationship Id="rId8" Type="http://schemas.openxmlformats.org/officeDocument/2006/relationships/slideLayout" Target="../slideLayouts/slideLayout40.xml"/><Relationship Id="rId51" Type="http://schemas.openxmlformats.org/officeDocument/2006/relationships/tags" Target="../tags/tag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tags" Target="../tags/tag54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tags" Target="../tags/tag56.xml"/><Relationship Id="rId54" Type="http://schemas.openxmlformats.org/officeDocument/2006/relationships/tags" Target="../tags/tag69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tags" Target="../tags/tag68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tags" Target="../tags/tag51.xml"/><Relationship Id="rId49" Type="http://schemas.openxmlformats.org/officeDocument/2006/relationships/tags" Target="../tags/tag6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theme" Target="../theme/theme3.xml"/><Relationship Id="rId44" Type="http://schemas.openxmlformats.org/officeDocument/2006/relationships/tags" Target="../tags/tag59.xml"/><Relationship Id="rId52" Type="http://schemas.openxmlformats.org/officeDocument/2006/relationships/tags" Target="../tags/tag67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8" Type="http://schemas.openxmlformats.org/officeDocument/2006/relationships/slideLayout" Target="../slideLayouts/slideLayout70.xml"/><Relationship Id="rId51" Type="http://schemas.openxmlformats.org/officeDocument/2006/relationships/tags" Target="../tags/tag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20033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60" r:id="rId31"/>
    <p:sldLayoutId id="2147483754" r:id="rId32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819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3809">
          <p15:clr>
            <a:srgbClr val="F26B43"/>
          </p15:clr>
        </p15:guide>
        <p15:guide id="5" pos="932">
          <p15:clr>
            <a:srgbClr val="F26B43"/>
          </p15:clr>
        </p15:guide>
        <p15:guide id="6" pos="1412">
          <p15:clr>
            <a:srgbClr val="F26B43"/>
          </p15:clr>
        </p15:guide>
        <p15:guide id="7" pos="1525">
          <p15:clr>
            <a:srgbClr val="F26B43"/>
          </p15:clr>
        </p15:guide>
        <p15:guide id="8" pos="2005">
          <p15:clr>
            <a:srgbClr val="F26B43"/>
          </p15:clr>
        </p15:guide>
        <p15:guide id="9" pos="2118">
          <p15:clr>
            <a:srgbClr val="F26B43"/>
          </p15:clr>
        </p15:guide>
        <p15:guide id="10" pos="2597">
          <p15:clr>
            <a:srgbClr val="F26B43"/>
          </p15:clr>
        </p15:guide>
        <p15:guide id="11" pos="2711">
          <p15:clr>
            <a:srgbClr val="F26B43"/>
          </p15:clr>
        </p15:guide>
        <p15:guide id="12" pos="3190">
          <p15:clr>
            <a:srgbClr val="F26B43"/>
          </p15:clr>
        </p15:guide>
        <p15:guide id="13" pos="3303">
          <p15:clr>
            <a:srgbClr val="F26B43"/>
          </p15:clr>
        </p15:guide>
        <p15:guide id="14" pos="3783">
          <p15:clr>
            <a:srgbClr val="F26B43"/>
          </p15:clr>
        </p15:guide>
        <p15:guide id="15" pos="3896">
          <p15:clr>
            <a:srgbClr val="F26B43"/>
          </p15:clr>
        </p15:guide>
        <p15:guide id="16" pos="4376">
          <p15:clr>
            <a:srgbClr val="F26B43"/>
          </p15:clr>
        </p15:guide>
        <p15:guide id="17" pos="4489">
          <p15:clr>
            <a:srgbClr val="F26B43"/>
          </p15:clr>
        </p15:guide>
        <p15:guide id="18" pos="4968">
          <p15:clr>
            <a:srgbClr val="F26B43"/>
          </p15:clr>
        </p15:guide>
        <p15:guide id="19" pos="5082">
          <p15:clr>
            <a:srgbClr val="F26B43"/>
          </p15:clr>
        </p15:guide>
        <p15:guide id="20" pos="5561">
          <p15:clr>
            <a:srgbClr val="F26B43"/>
          </p15:clr>
        </p15:guide>
        <p15:guide id="21" pos="5674">
          <p15:clr>
            <a:srgbClr val="F26B43"/>
          </p15:clr>
        </p15:guide>
        <p15:guide id="22" pos="6154">
          <p15:clr>
            <a:srgbClr val="F26B43"/>
          </p15:clr>
        </p15:guide>
        <p15:guide id="23" pos="6267">
          <p15:clr>
            <a:srgbClr val="F26B43"/>
          </p15:clr>
        </p15:guide>
        <p15:guide id="24" pos="6747">
          <p15:clr>
            <a:srgbClr val="F26B43"/>
          </p15:clr>
        </p15:guide>
        <p15:guide id="25" pos="6860">
          <p15:clr>
            <a:srgbClr val="F26B43"/>
          </p15:clr>
        </p15:guide>
        <p15:guide id="26" pos="7339">
          <p15:clr>
            <a:srgbClr val="F26B43"/>
          </p15:clr>
        </p15:guide>
        <p15:guide id="27" orient="horz" pos="109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US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US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131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819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3809">
          <p15:clr>
            <a:srgbClr val="F26B43"/>
          </p15:clr>
        </p15:guide>
        <p15:guide id="5" pos="932">
          <p15:clr>
            <a:srgbClr val="F26B43"/>
          </p15:clr>
        </p15:guide>
        <p15:guide id="6" pos="1412">
          <p15:clr>
            <a:srgbClr val="F26B43"/>
          </p15:clr>
        </p15:guide>
        <p15:guide id="7" pos="1525">
          <p15:clr>
            <a:srgbClr val="F26B43"/>
          </p15:clr>
        </p15:guide>
        <p15:guide id="8" pos="2005">
          <p15:clr>
            <a:srgbClr val="F26B43"/>
          </p15:clr>
        </p15:guide>
        <p15:guide id="9" pos="2118">
          <p15:clr>
            <a:srgbClr val="F26B43"/>
          </p15:clr>
        </p15:guide>
        <p15:guide id="10" pos="2597">
          <p15:clr>
            <a:srgbClr val="F26B43"/>
          </p15:clr>
        </p15:guide>
        <p15:guide id="11" pos="2711">
          <p15:clr>
            <a:srgbClr val="F26B43"/>
          </p15:clr>
        </p15:guide>
        <p15:guide id="12" pos="3190">
          <p15:clr>
            <a:srgbClr val="F26B43"/>
          </p15:clr>
        </p15:guide>
        <p15:guide id="13" pos="3303">
          <p15:clr>
            <a:srgbClr val="F26B43"/>
          </p15:clr>
        </p15:guide>
        <p15:guide id="14" pos="3783">
          <p15:clr>
            <a:srgbClr val="F26B43"/>
          </p15:clr>
        </p15:guide>
        <p15:guide id="15" pos="3896">
          <p15:clr>
            <a:srgbClr val="F26B43"/>
          </p15:clr>
        </p15:guide>
        <p15:guide id="16" pos="4376">
          <p15:clr>
            <a:srgbClr val="F26B43"/>
          </p15:clr>
        </p15:guide>
        <p15:guide id="17" pos="4489">
          <p15:clr>
            <a:srgbClr val="F26B43"/>
          </p15:clr>
        </p15:guide>
        <p15:guide id="18" pos="4968">
          <p15:clr>
            <a:srgbClr val="F26B43"/>
          </p15:clr>
        </p15:guide>
        <p15:guide id="19" pos="5082">
          <p15:clr>
            <a:srgbClr val="F26B43"/>
          </p15:clr>
        </p15:guide>
        <p15:guide id="20" pos="5561">
          <p15:clr>
            <a:srgbClr val="F26B43"/>
          </p15:clr>
        </p15:guide>
        <p15:guide id="21" pos="5674">
          <p15:clr>
            <a:srgbClr val="F26B43"/>
          </p15:clr>
        </p15:guide>
        <p15:guide id="22" pos="6154">
          <p15:clr>
            <a:srgbClr val="F26B43"/>
          </p15:clr>
        </p15:guide>
        <p15:guide id="23" pos="6267">
          <p15:clr>
            <a:srgbClr val="F26B43"/>
          </p15:clr>
        </p15:guide>
        <p15:guide id="24" pos="6747">
          <p15:clr>
            <a:srgbClr val="F26B43"/>
          </p15:clr>
        </p15:guide>
        <p15:guide id="25" pos="6860">
          <p15:clr>
            <a:srgbClr val="F26B43"/>
          </p15:clr>
        </p15:guide>
        <p15:guide id="26" pos="7339">
          <p15:clr>
            <a:srgbClr val="F26B43"/>
          </p15:clr>
        </p15:guide>
        <p15:guide id="27" orient="horz" pos="109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fld id="{20BC219A-B2EA-4E48-9D7A-64D8131E7D0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3ABD5DE0-A860-414D-96D4-1C5D75E035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261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819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3809">
          <p15:clr>
            <a:srgbClr val="F26B43"/>
          </p15:clr>
        </p15:guide>
        <p15:guide id="5" pos="932">
          <p15:clr>
            <a:srgbClr val="F26B43"/>
          </p15:clr>
        </p15:guide>
        <p15:guide id="6" pos="1412">
          <p15:clr>
            <a:srgbClr val="F26B43"/>
          </p15:clr>
        </p15:guide>
        <p15:guide id="7" pos="1525">
          <p15:clr>
            <a:srgbClr val="F26B43"/>
          </p15:clr>
        </p15:guide>
        <p15:guide id="8" pos="2005">
          <p15:clr>
            <a:srgbClr val="F26B43"/>
          </p15:clr>
        </p15:guide>
        <p15:guide id="9" pos="2118">
          <p15:clr>
            <a:srgbClr val="F26B43"/>
          </p15:clr>
        </p15:guide>
        <p15:guide id="10" pos="2597">
          <p15:clr>
            <a:srgbClr val="F26B43"/>
          </p15:clr>
        </p15:guide>
        <p15:guide id="11" pos="2711">
          <p15:clr>
            <a:srgbClr val="F26B43"/>
          </p15:clr>
        </p15:guide>
        <p15:guide id="12" pos="3190">
          <p15:clr>
            <a:srgbClr val="F26B43"/>
          </p15:clr>
        </p15:guide>
        <p15:guide id="13" pos="3303">
          <p15:clr>
            <a:srgbClr val="F26B43"/>
          </p15:clr>
        </p15:guide>
        <p15:guide id="14" pos="3783">
          <p15:clr>
            <a:srgbClr val="F26B43"/>
          </p15:clr>
        </p15:guide>
        <p15:guide id="15" pos="3896">
          <p15:clr>
            <a:srgbClr val="F26B43"/>
          </p15:clr>
        </p15:guide>
        <p15:guide id="16" pos="4376">
          <p15:clr>
            <a:srgbClr val="F26B43"/>
          </p15:clr>
        </p15:guide>
        <p15:guide id="17" pos="4489">
          <p15:clr>
            <a:srgbClr val="F26B43"/>
          </p15:clr>
        </p15:guide>
        <p15:guide id="18" pos="4968">
          <p15:clr>
            <a:srgbClr val="F26B43"/>
          </p15:clr>
        </p15:guide>
        <p15:guide id="19" pos="5082">
          <p15:clr>
            <a:srgbClr val="F26B43"/>
          </p15:clr>
        </p15:guide>
        <p15:guide id="20" pos="5561">
          <p15:clr>
            <a:srgbClr val="F26B43"/>
          </p15:clr>
        </p15:guide>
        <p15:guide id="21" pos="5674">
          <p15:clr>
            <a:srgbClr val="F26B43"/>
          </p15:clr>
        </p15:guide>
        <p15:guide id="22" pos="6154">
          <p15:clr>
            <a:srgbClr val="F26B43"/>
          </p15:clr>
        </p15:guide>
        <p15:guide id="23" pos="6267">
          <p15:clr>
            <a:srgbClr val="F26B43"/>
          </p15:clr>
        </p15:guide>
        <p15:guide id="24" pos="6747">
          <p15:clr>
            <a:srgbClr val="F26B43"/>
          </p15:clr>
        </p15:guide>
        <p15:guide id="25" pos="6860">
          <p15:clr>
            <a:srgbClr val="F26B43"/>
          </p15:clr>
        </p15:guide>
        <p15:guide id="26" pos="7339">
          <p15:clr>
            <a:srgbClr val="F26B43"/>
          </p15:clr>
        </p15:guide>
        <p15:guide id="27" orient="horz" pos="10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er.Myrseth@dnv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70.xml"/><Relationship Id="rId5" Type="http://schemas.openxmlformats.org/officeDocument/2006/relationships/image" Target="../media/image10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1.xml"/><Relationship Id="rId5" Type="http://schemas.openxmlformats.org/officeDocument/2006/relationships/image" Target="../media/image10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1886054" y="3036622"/>
            <a:ext cx="77058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Technical Meeting - Final Conference</a:t>
            </a:r>
          </a:p>
          <a:p>
            <a:pPr algn="ctr"/>
            <a:r>
              <a:rPr lang="nb-NO" sz="3200" b="1" dirty="0"/>
              <a:t>AI and data trustworthiness in context of conformity assessments</a:t>
            </a:r>
            <a:endParaRPr lang="en-US" sz="2400" b="1" dirty="0"/>
          </a:p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June 2026</a:t>
            </a:r>
          </a:p>
          <a:p>
            <a:pPr algn="ctr"/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Grandium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Hotel, Prague</a:t>
            </a:r>
          </a:p>
          <a:p>
            <a:pPr algn="ctr"/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Myrseth, DNV</a:t>
            </a:r>
          </a:p>
          <a:p>
            <a:pPr algn="ctr"/>
            <a:endParaRPr lang="es-ES" sz="24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8922948" y="5748355"/>
            <a:ext cx="2696762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572292" y="567159"/>
            <a:ext cx="11047419" cy="5318279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615427" y="498281"/>
            <a:ext cx="236315" cy="236315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468817" y="509827"/>
            <a:ext cx="216907" cy="216907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8257163" y="5667415"/>
            <a:ext cx="399772" cy="16188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3077" y="522952"/>
            <a:ext cx="3885846" cy="231423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6084712"/>
            <a:ext cx="12192000" cy="77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5371095" y="6266874"/>
            <a:ext cx="624791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067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050" y="6148707"/>
          <a:ext cx="2865261" cy="60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50" y="6148707"/>
                        <a:ext cx="2865261" cy="60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45C0-2B86-B20B-D942-5F7EBF81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0" y="139700"/>
            <a:ext cx="10515600" cy="847776"/>
          </a:xfrm>
        </p:spPr>
        <p:txBody>
          <a:bodyPr/>
          <a:lstStyle/>
          <a:p>
            <a:r>
              <a:rPr lang="en-GB" dirty="0"/>
              <a:t>Risk methodology process and risk scopes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7651E-9970-14B7-2B94-8EBB02CD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493CB-478C-3BD7-5403-9E57C6FE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| Place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BB482-7DE9-AD15-9B5F-6DFE66D1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9B-D7C4-48A0-AD41-9136E4A9BBB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098C8F-0338-A80D-24D3-45138E38E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84054"/>
              </p:ext>
            </p:extLst>
          </p:nvPr>
        </p:nvGraphicFramePr>
        <p:xfrm>
          <a:off x="373626" y="842200"/>
          <a:ext cx="11307097" cy="586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013">
                  <a:extLst>
                    <a:ext uri="{9D8B030D-6E8A-4147-A177-3AD203B41FA5}">
                      <a16:colId xmlns:a16="http://schemas.microsoft.com/office/drawing/2014/main" val="622552310"/>
                    </a:ext>
                  </a:extLst>
                </a:gridCol>
                <a:gridCol w="1995948">
                  <a:extLst>
                    <a:ext uri="{9D8B030D-6E8A-4147-A177-3AD203B41FA5}">
                      <a16:colId xmlns:a16="http://schemas.microsoft.com/office/drawing/2014/main" val="3188759953"/>
                    </a:ext>
                  </a:extLst>
                </a:gridCol>
                <a:gridCol w="2030362">
                  <a:extLst>
                    <a:ext uri="{9D8B030D-6E8A-4147-A177-3AD203B41FA5}">
                      <a16:colId xmlns:a16="http://schemas.microsoft.com/office/drawing/2014/main" val="1827809057"/>
                    </a:ext>
                  </a:extLst>
                </a:gridCol>
                <a:gridCol w="2826774">
                  <a:extLst>
                    <a:ext uri="{9D8B030D-6E8A-4147-A177-3AD203B41FA5}">
                      <a16:colId xmlns:a16="http://schemas.microsoft.com/office/drawing/2014/main" val="1438773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Risk process steps</a:t>
                      </a:r>
                      <a:endParaRPr lang="nb-NO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Product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Organisational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Value chain and societal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7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Scope, context and criteria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intended use 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65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Risk Identification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vulnerabilities, threats and hazards, cybersecurity intelligence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0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Risk Analysis 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estimation, likelihood, consequences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95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Risk Evaluation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compare with risk criteria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6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Risk Treatment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Choose treatment and implement. Controls will reduce, maintain or monitor likelihood or consequences of identified risk.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25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Recording &amp; Reporting 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of risk internally and externally.  Could be reporting APIs.</a:t>
                      </a:r>
                      <a:endParaRPr lang="nb-NO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Monitoring &amp; Review. 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Of the risk processes and quality of risk management</a:t>
                      </a:r>
                      <a:endParaRPr lang="nb-NO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6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Communication &amp; Consultation </a:t>
                      </a:r>
                      <a:endParaRPr lang="nb-NO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1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Testing, verification and validation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all life cycle steps, all risk processes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3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Premarket and postmarked activities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including logging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2828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21B189-53BE-5E4D-3D26-AE4A96A5395F}"/>
              </a:ext>
            </a:extLst>
          </p:cNvPr>
          <p:cNvSpPr txBox="1"/>
          <p:nvPr/>
        </p:nvSpPr>
        <p:spPr>
          <a:xfrm rot="16200000">
            <a:off x="-352634" y="6108235"/>
            <a:ext cx="10529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AI Act + CRA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9C908B-163C-87E4-CBD7-7FD07F8B8460}"/>
              </a:ext>
            </a:extLst>
          </p:cNvPr>
          <p:cNvGrpSpPr/>
          <p:nvPr/>
        </p:nvGrpSpPr>
        <p:grpSpPr>
          <a:xfrm>
            <a:off x="4837165" y="1447797"/>
            <a:ext cx="6844861" cy="5275078"/>
            <a:chOff x="4837165" y="1447797"/>
            <a:chExt cx="6844861" cy="52750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56DAA-8D15-D592-1BA7-00D5CA098C08}"/>
                </a:ext>
              </a:extLst>
            </p:cNvPr>
            <p:cNvSpPr/>
            <p:nvPr/>
          </p:nvSpPr>
          <p:spPr>
            <a:xfrm>
              <a:off x="4837165" y="1476108"/>
              <a:ext cx="1975073" cy="52421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 dirty="0"/>
            </a:p>
            <a:p>
              <a:endParaRPr lang="en-GB" sz="1600" dirty="0"/>
            </a:p>
            <a:p>
              <a:endParaRPr lang="en-GB" sz="1600" dirty="0"/>
            </a:p>
            <a:p>
              <a:r>
                <a:rPr lang="en-GB" sz="1600" dirty="0"/>
                <a:t>Risk related to: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Quality characteristic on model, data, system, DevSecOps environment.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Product life cycle phases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Product quality management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Incident mngt. prepare, identify, detect, mitigate, recover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endParaRPr lang="en-GB" sz="16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72C4DD-BC95-D87F-9447-236115FCFEAE}"/>
                </a:ext>
              </a:extLst>
            </p:cNvPr>
            <p:cNvSpPr/>
            <p:nvPr/>
          </p:nvSpPr>
          <p:spPr>
            <a:xfrm>
              <a:off x="6836687" y="1470738"/>
              <a:ext cx="1975073" cy="52421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/>
                <a:t>Risk related to: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Organisational capabilities, processes and resources.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Management system, 27001/42001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Risk and incident mngt. prepare, identify, detect, mitigate, recover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endParaRPr lang="en-GB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FF262-B393-1F21-83FB-8C2CE72C77B7}"/>
                </a:ext>
              </a:extLst>
            </p:cNvPr>
            <p:cNvSpPr/>
            <p:nvPr/>
          </p:nvSpPr>
          <p:spPr>
            <a:xfrm>
              <a:off x="8836210" y="1470736"/>
              <a:ext cx="2815938" cy="52421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/>
                <a:t>Risk related to: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Value chain capabilities, resilience, processes and resources.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“Management system, 27001/42001” interplay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Risk and incident mngt. prepare, identify, detect, mitigate, recover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endParaRPr lang="en-GB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3B544-9C61-D1B5-0F8C-AF65BF45BF47}"/>
                </a:ext>
              </a:extLst>
            </p:cNvPr>
            <p:cNvSpPr txBox="1"/>
            <p:nvPr/>
          </p:nvSpPr>
          <p:spPr>
            <a:xfrm>
              <a:off x="5088121" y="6288775"/>
              <a:ext cx="142128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b="1" dirty="0">
                  <a:solidFill>
                    <a:schemeClr val="bg1"/>
                  </a:solidFill>
                </a:rPr>
                <a:t>AI Act + CRA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C939A5-9511-8FAB-2281-44F580430EB3}"/>
                </a:ext>
              </a:extLst>
            </p:cNvPr>
            <p:cNvSpPr txBox="1"/>
            <p:nvPr/>
          </p:nvSpPr>
          <p:spPr>
            <a:xfrm>
              <a:off x="7318550" y="6291162"/>
              <a:ext cx="10387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b="1" dirty="0">
                  <a:solidFill>
                    <a:schemeClr val="bg1"/>
                  </a:solidFill>
                </a:rPr>
                <a:t>e.g. NIS II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828C6-D4B0-358F-888C-A30C509F17DF}"/>
                </a:ext>
              </a:extLst>
            </p:cNvPr>
            <p:cNvSpPr txBox="1"/>
            <p:nvPr/>
          </p:nvSpPr>
          <p:spPr>
            <a:xfrm>
              <a:off x="8924861" y="6168877"/>
              <a:ext cx="275716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r>
                <a:rPr lang="en-GB" b="1" dirty="0">
                  <a:solidFill>
                    <a:schemeClr val="bg1"/>
                  </a:solidFill>
                </a:rPr>
                <a:t>e.g. Resilience of critical </a:t>
              </a:r>
              <a:br>
                <a:rPr lang="en-GB" b="1" dirty="0">
                  <a:solidFill>
                    <a:schemeClr val="bg1"/>
                  </a:solidFill>
                </a:rPr>
              </a:br>
              <a:r>
                <a:rPr lang="en-GB" b="1" dirty="0">
                  <a:solidFill>
                    <a:schemeClr val="bg1"/>
                  </a:solidFill>
                </a:rPr>
                <a:t>entities (CER)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967100C-E7FA-753B-599B-790320CF7C14}"/>
                </a:ext>
              </a:extLst>
            </p:cNvPr>
            <p:cNvGrpSpPr/>
            <p:nvPr/>
          </p:nvGrpSpPr>
          <p:grpSpPr>
            <a:xfrm>
              <a:off x="6612714" y="1825306"/>
              <a:ext cx="2423017" cy="472480"/>
              <a:chOff x="7731451" y="230704"/>
              <a:chExt cx="2423017" cy="472480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791AE418-C8F9-7067-750F-5FD302C75E70}"/>
                  </a:ext>
                </a:extLst>
              </p:cNvPr>
              <p:cNvSpPr/>
              <p:nvPr/>
            </p:nvSpPr>
            <p:spPr>
              <a:xfrm>
                <a:off x="8028650" y="230704"/>
                <a:ext cx="2125818" cy="472480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B5F7C828-FF82-F166-DFE1-EF24AC920D62}"/>
                  </a:ext>
                </a:extLst>
              </p:cNvPr>
              <p:cNvSpPr/>
              <p:nvPr/>
            </p:nvSpPr>
            <p:spPr>
              <a:xfrm>
                <a:off x="7731451" y="230704"/>
                <a:ext cx="449770" cy="472480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51BBBB-7EFA-E76B-F43C-81D7CEF9E0E4}"/>
                  </a:ext>
                </a:extLst>
              </p:cNvPr>
              <p:cNvSpPr txBox="1"/>
              <p:nvPr/>
            </p:nvSpPr>
            <p:spPr>
              <a:xfrm>
                <a:off x="8311895" y="336661"/>
                <a:ext cx="1537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sz="1600" dirty="0"/>
                  <a:t>Risk aggregation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A21B65-3033-A753-84BD-86BB76C9FCF4}"/>
                </a:ext>
              </a:extLst>
            </p:cNvPr>
            <p:cNvGrpSpPr/>
            <p:nvPr/>
          </p:nvGrpSpPr>
          <p:grpSpPr>
            <a:xfrm>
              <a:off x="6612714" y="1447797"/>
              <a:ext cx="2423017" cy="472480"/>
              <a:chOff x="7912781" y="214217"/>
              <a:chExt cx="2423017" cy="472480"/>
            </a:xfrm>
          </p:grpSpPr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00A601FB-CD7B-24A2-84BD-449E9510DBB5}"/>
                  </a:ext>
                </a:extLst>
              </p:cNvPr>
              <p:cNvSpPr/>
              <p:nvPr/>
            </p:nvSpPr>
            <p:spPr>
              <a:xfrm rot="10800000">
                <a:off x="7912781" y="214217"/>
                <a:ext cx="2125818" cy="472480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31A7904E-A362-A582-1F8D-28FD5162AFF6}"/>
                  </a:ext>
                </a:extLst>
              </p:cNvPr>
              <p:cNvSpPr/>
              <p:nvPr/>
            </p:nvSpPr>
            <p:spPr>
              <a:xfrm rot="10800000">
                <a:off x="9886028" y="214217"/>
                <a:ext cx="449770" cy="472480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1E9B4B-C4A9-E8C6-8D9F-C8A2E03DEB0E}"/>
                  </a:ext>
                </a:extLst>
              </p:cNvPr>
              <p:cNvSpPr txBox="1"/>
              <p:nvPr/>
            </p:nvSpPr>
            <p:spPr>
              <a:xfrm>
                <a:off x="8218074" y="334519"/>
                <a:ext cx="12118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sz="1600" dirty="0"/>
                  <a:t>Expectation's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6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0EAF-F3A4-82D0-3C17-06CEF7F43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092EE2-65FE-512D-FAA6-49B01BEEC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r="21108" b="1"/>
          <a:stretch>
            <a:fillRect/>
          </a:stretch>
        </p:blipFill>
        <p:spPr>
          <a:xfrm>
            <a:off x="6705599" y="10"/>
            <a:ext cx="6096001" cy="68615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0DB95-1261-F976-53C8-D0070B2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92" y="143304"/>
            <a:ext cx="5919008" cy="48915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3200" dirty="0"/>
              <a:t>Don’t expect perfect information, </a:t>
            </a:r>
            <a:br>
              <a:rPr lang="en-US" sz="3200" dirty="0"/>
            </a:br>
            <a:r>
              <a:rPr lang="en-US" sz="3200" dirty="0"/>
              <a:t>knowledge or predictions dealing with:</a:t>
            </a:r>
            <a:br>
              <a:rPr lang="en-US" sz="3200" dirty="0"/>
            </a:br>
            <a:endParaRPr lang="en-US" sz="3200" b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DC74-28A3-D7ED-3A25-628D468AA0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381" y="1709046"/>
            <a:ext cx="6424218" cy="4964146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600" dirty="0"/>
              <a:t>Main processes states and performance</a:t>
            </a:r>
          </a:p>
          <a:p>
            <a:r>
              <a:rPr lang="en-US" sz="2400" dirty="0"/>
              <a:t>Governance</a:t>
            </a:r>
          </a:p>
          <a:p>
            <a:r>
              <a:rPr lang="en-US" sz="2400" dirty="0"/>
              <a:t>Risk management</a:t>
            </a:r>
          </a:p>
          <a:p>
            <a:r>
              <a:rPr lang="en-US" sz="2400" dirty="0"/>
              <a:t>Compliance</a:t>
            </a:r>
          </a:p>
          <a:p>
            <a:r>
              <a:rPr lang="en-US" sz="2400" dirty="0"/>
              <a:t>Information security, cybersecurity</a:t>
            </a:r>
          </a:p>
          <a:p>
            <a:pPr lvl="1"/>
            <a:r>
              <a:rPr lang="en-US" dirty="0"/>
              <a:t>Asset inventory + shadow IT and AI</a:t>
            </a:r>
          </a:p>
          <a:p>
            <a:pPr lvl="1"/>
            <a:r>
              <a:rPr lang="en-US" dirty="0"/>
              <a:t>Threat intelligence</a:t>
            </a:r>
          </a:p>
          <a:p>
            <a:pPr lvl="1"/>
            <a:r>
              <a:rPr lang="en-US" dirty="0"/>
              <a:t>Vulnerability analysis</a:t>
            </a:r>
          </a:p>
          <a:p>
            <a:pPr lvl="1"/>
            <a:r>
              <a:rPr lang="en-US" dirty="0"/>
              <a:t>Incident analytics</a:t>
            </a:r>
          </a:p>
          <a:p>
            <a:pPr lvl="1"/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3085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2B5C-8254-1261-957C-DC236106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Best available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C9559-0E5D-32DB-521F-F5CCEECE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032A2-A5E6-1B1A-F255-4FBF0084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945" y="0"/>
            <a:ext cx="5104468" cy="4784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F01DA-BC9E-8952-A856-0796013F2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38" y="4792098"/>
            <a:ext cx="10425848" cy="16483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6BF7B89-429F-AA0D-A5A0-7328563F2F19}"/>
              </a:ext>
            </a:extLst>
          </p:cNvPr>
          <p:cNvSpPr/>
          <p:nvPr/>
        </p:nvSpPr>
        <p:spPr>
          <a:xfrm>
            <a:off x="6553200" y="2176075"/>
            <a:ext cx="1181100" cy="1095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6AA3-2C0C-5FA0-15BF-852E27109AED}"/>
              </a:ext>
            </a:extLst>
          </p:cNvPr>
          <p:cNvSpPr txBox="1"/>
          <p:nvPr/>
        </p:nvSpPr>
        <p:spPr>
          <a:xfrm>
            <a:off x="7379031" y="4784261"/>
            <a:ext cx="240931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ISO 31000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473BC-2225-0E0C-DEDC-39359D0D774E}"/>
              </a:ext>
            </a:extLst>
          </p:cNvPr>
          <p:cNvSpPr txBox="1"/>
          <p:nvPr/>
        </p:nvSpPr>
        <p:spPr>
          <a:xfrm>
            <a:off x="299095" y="2176075"/>
            <a:ext cx="6054543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FF0000"/>
                </a:solidFill>
              </a:rPr>
              <a:t>Risk management and certification 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are continuous information 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refinement processes</a:t>
            </a:r>
          </a:p>
        </p:txBody>
      </p:sp>
    </p:spTree>
    <p:extLst>
      <p:ext uri="{BB962C8B-B14F-4D97-AF65-F5344CB8AC3E}">
        <p14:creationId xmlns:p14="http://schemas.microsoft.com/office/powerpoint/2010/main" val="29046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357A-C566-A695-6DF4-549597FB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40" y="394970"/>
            <a:ext cx="6121614" cy="936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300" b="0" kern="1200" dirty="0">
                <a:latin typeface="+mj-lt"/>
                <a:ea typeface="+mj-ea"/>
                <a:cs typeface="+mj-cs"/>
              </a:rPr>
              <a:t>Mitigate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01C14B-3912-9B01-D6DE-25A00D9597CD}"/>
              </a:ext>
            </a:extLst>
          </p:cNvPr>
          <p:cNvSpPr txBox="1">
            <a:spLocks/>
          </p:cNvSpPr>
          <p:nvPr/>
        </p:nvSpPr>
        <p:spPr>
          <a:xfrm>
            <a:off x="216540" y="1275504"/>
            <a:ext cx="6121614" cy="4306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0" dirty="0">
                <a:solidFill>
                  <a:schemeClr val="tx1"/>
                </a:solidFill>
              </a:rPr>
              <a:t>Start easy, t</a:t>
            </a:r>
            <a:r>
              <a:rPr lang="en-US" dirty="0">
                <a:solidFill>
                  <a:schemeClr val="tx1"/>
                </a:solidFill>
              </a:rPr>
              <a:t>ake what you have. </a:t>
            </a: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Utilize AI to establish and improve the information</a:t>
            </a: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Add AI system quality characteristics</a:t>
            </a: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Add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="0" dirty="0">
                <a:solidFill>
                  <a:schemeClr val="tx1"/>
                </a:solidFill>
              </a:rPr>
              <a:t>ata and information quality characteristics</a:t>
            </a: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Add uncertainty characteristics and quantification </a:t>
            </a: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Add assumptions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Define thresholds, monitor, manage</a:t>
            </a:r>
            <a:endParaRPr lang="en-US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Analyze &amp; identify what improvement that matter the most, investigate sensitivity to quality characteristics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DB1438E2-A731-F509-5188-0474CB7A6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93600" y="6350400"/>
            <a:ext cx="756000" cy="322875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3B8BE1-A05D-3B97-56AF-3F70714A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54" y="0"/>
            <a:ext cx="5853846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CDC6F4-005D-B665-88C2-1DEB0C332503}"/>
              </a:ext>
            </a:extLst>
          </p:cNvPr>
          <p:cNvSpPr txBox="1"/>
          <p:nvPr/>
        </p:nvSpPr>
        <p:spPr>
          <a:xfrm>
            <a:off x="11116738" y="6680203"/>
            <a:ext cx="10066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900" dirty="0">
                <a:solidFill>
                  <a:schemeClr val="bg1"/>
                </a:solidFill>
              </a:rPr>
              <a:t>DNV &amp; Per Myrseth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A01C8-C7C6-CD59-0A5A-836297FAA6E2}"/>
              </a:ext>
            </a:extLst>
          </p:cNvPr>
          <p:cNvSpPr txBox="1"/>
          <p:nvPr/>
        </p:nvSpPr>
        <p:spPr>
          <a:xfrm>
            <a:off x="10372725" y="3314700"/>
            <a:ext cx="12840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bg1"/>
                </a:solidFill>
              </a:rPr>
              <a:t>Real world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is biased</a:t>
            </a:r>
          </a:p>
        </p:txBody>
      </p:sp>
    </p:spTree>
    <p:extLst>
      <p:ext uri="{BB962C8B-B14F-4D97-AF65-F5344CB8AC3E}">
        <p14:creationId xmlns:p14="http://schemas.microsoft.com/office/powerpoint/2010/main" val="321608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49AA-195E-B89F-E5F0-1430513D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CertifAI: Example of tool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FBFB-12FE-F93F-613F-B65E8276A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02C37-D2A2-F0FA-82ED-D23C05C9B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99" y="1141790"/>
            <a:ext cx="12188078" cy="37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3013F-A14D-85CE-C49A-2F14DB658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77E678-F745-19D1-3BDB-FBB658451E7C}"/>
              </a:ext>
            </a:extLst>
          </p:cNvPr>
          <p:cNvSpPr/>
          <p:nvPr/>
        </p:nvSpPr>
        <p:spPr>
          <a:xfrm>
            <a:off x="-80873" y="0"/>
            <a:ext cx="12272873" cy="6858000"/>
          </a:xfrm>
          <a:prstGeom prst="rect">
            <a:avLst/>
          </a:prstGeom>
          <a:gradFill>
            <a:gsLst>
              <a:gs pos="0">
                <a:srgbClr val="0591CC"/>
              </a:gs>
              <a:gs pos="52000">
                <a:srgbClr val="0F5499"/>
              </a:gs>
              <a:gs pos="100000">
                <a:srgbClr val="152652"/>
              </a:gs>
              <a:gs pos="75000">
                <a:srgbClr val="094689"/>
              </a:gs>
            </a:gsLst>
            <a:lin ang="4200000" scaled="0"/>
          </a:gra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D15546-FB23-7060-1F4C-9DD2F86D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1" y="209666"/>
            <a:ext cx="11691399" cy="936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Key learnings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FEBFE27-8C79-563A-61BD-FC031867253F}"/>
              </a:ext>
            </a:extLst>
          </p:cNvPr>
          <p:cNvSpPr txBox="1">
            <a:spLocks/>
          </p:cNvSpPr>
          <p:nvPr/>
        </p:nvSpPr>
        <p:spPr>
          <a:xfrm>
            <a:off x="3129703" y="1299806"/>
            <a:ext cx="2213585" cy="1728132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defPPr>
              <a:defRPr lang="da-DK"/>
            </a:defPPr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lvl="3" indent="0" algn="ctr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lvl="3"/>
            <a:r>
              <a:rPr lang="en-US" dirty="0"/>
              <a:t>AI audits AI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E7E8489-20A6-E491-DF14-1C649ACFE28D}"/>
              </a:ext>
            </a:extLst>
          </p:cNvPr>
          <p:cNvSpPr txBox="1">
            <a:spLocks/>
          </p:cNvSpPr>
          <p:nvPr/>
        </p:nvSpPr>
        <p:spPr>
          <a:xfrm>
            <a:off x="623216" y="3429000"/>
            <a:ext cx="2146650" cy="1728132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defPPr>
              <a:defRPr lang="da-DK"/>
            </a:defPPr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lvl="3" indent="0" algn="ctr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lvl="3"/>
            <a:r>
              <a:rPr lang="en-GB" dirty="0"/>
              <a:t>Rapid technology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46A3-3D29-AC87-E4AE-6AE464C2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689" y="4315026"/>
            <a:ext cx="266400" cy="151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07366-CB75-4AA8-9E5B-928B849F427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F20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F20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8FBB0C0-4D27-6C11-3E41-CCF76A4E1450}"/>
              </a:ext>
            </a:extLst>
          </p:cNvPr>
          <p:cNvSpPr txBox="1">
            <a:spLocks/>
          </p:cNvSpPr>
          <p:nvPr/>
        </p:nvSpPr>
        <p:spPr>
          <a:xfrm>
            <a:off x="3142465" y="3425339"/>
            <a:ext cx="2200824" cy="1728132"/>
          </a:xfrm>
          <a:prstGeom prst="rect">
            <a:avLst/>
          </a:prstGeom>
          <a:solidFill>
            <a:schemeClr val="accent2">
              <a:alpha val="88000"/>
            </a:schemeClr>
          </a:solidFill>
        </p:spPr>
        <p:txBody>
          <a:bodyPr wrap="square" lIns="180000" tIns="180000" rIns="180000" bIns="18000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defRPr/>
            </a:pPr>
            <a:r>
              <a:rPr lang="en-GB" dirty="0"/>
              <a:t>AI DevOps AI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D1C069-AE17-D223-9AFF-0952D0D4B76C}"/>
              </a:ext>
            </a:extLst>
          </p:cNvPr>
          <p:cNvSpPr txBox="1">
            <a:spLocks/>
          </p:cNvSpPr>
          <p:nvPr/>
        </p:nvSpPr>
        <p:spPr>
          <a:xfrm>
            <a:off x="664304" y="1299806"/>
            <a:ext cx="2213585" cy="1728132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tIns="180000" rIns="180000" bIns="18000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defRPr/>
            </a:pPr>
            <a:r>
              <a:rPr lang="en-GB" dirty="0"/>
              <a:t>Automation: Evidence and trust changed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8CCC08-678C-2958-269B-837292E7391C}"/>
              </a:ext>
            </a:extLst>
          </p:cNvPr>
          <p:cNvGrpSpPr/>
          <p:nvPr/>
        </p:nvGrpSpPr>
        <p:grpSpPr>
          <a:xfrm>
            <a:off x="5903278" y="1305106"/>
            <a:ext cx="5476042" cy="3848365"/>
            <a:chOff x="6206068" y="1305106"/>
            <a:chExt cx="5476042" cy="3848365"/>
          </a:xfrm>
        </p:grpSpPr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F8F809A5-0DFF-8526-3657-1F423DFF0EB5}"/>
                </a:ext>
              </a:extLst>
            </p:cNvPr>
            <p:cNvSpPr/>
            <p:nvPr/>
          </p:nvSpPr>
          <p:spPr>
            <a:xfrm>
              <a:off x="7966199" y="2445264"/>
              <a:ext cx="1933575" cy="1570150"/>
            </a:xfrm>
            <a:prstGeom prst="donut">
              <a:avLst>
                <a:gd name="adj" fmla="val 1529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180000" tIns="180000" rIns="180000" bIns="180000" anchor="ctr" anchorCtr="0">
              <a:noAutofit/>
            </a:bodyPr>
            <a:lstStyle/>
            <a:p>
              <a:pPr marL="180000" indent="-1800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GB" sz="2000" dirty="0" err="1">
                <a:solidFill>
                  <a:schemeClr val="accent1"/>
                </a:solidFill>
              </a:endParaRPr>
            </a:p>
          </p:txBody>
        </p:sp>
        <p:sp>
          <p:nvSpPr>
            <p:cNvPr id="27" name="Content Placeholder 4">
              <a:extLst>
                <a:ext uri="{FF2B5EF4-FFF2-40B4-BE49-F238E27FC236}">
                  <a16:creationId xmlns:a16="http://schemas.microsoft.com/office/drawing/2014/main" id="{60A17716-6170-4853-5A01-5FD9F591F20C}"/>
                </a:ext>
              </a:extLst>
            </p:cNvPr>
            <p:cNvSpPr txBox="1">
              <a:spLocks/>
            </p:cNvSpPr>
            <p:nvPr/>
          </p:nvSpPr>
          <p:spPr>
            <a:xfrm>
              <a:off x="8999112" y="1305106"/>
              <a:ext cx="2676422" cy="172813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0000" tIns="180000" rIns="180000" bIns="180000" anchor="ctr" anchorCtr="0">
              <a:noAutofit/>
            </a:bodyPr>
            <a:lstStyle>
              <a:defPPr>
                <a:defRPr lang="da-DK"/>
              </a:defPPr>
              <a:lvl1pPr marL="180000" indent="-180000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•"/>
                <a:defRPr sz="2000" b="0">
                  <a:solidFill>
                    <a:schemeClr val="accent1"/>
                  </a:solidFill>
                </a:defRPr>
              </a:lvl1pPr>
              <a:lvl2pPr marL="360000" indent="-180000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>
                  <a:solidFill>
                    <a:schemeClr val="accent1"/>
                  </a:solidFill>
                </a:defRPr>
              </a:lvl2pPr>
              <a:lvl3pPr marL="540000" indent="-180000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 sz="1600">
                  <a:solidFill>
                    <a:schemeClr val="accent1"/>
                  </a:solidFill>
                </a:defRPr>
              </a:lvl3pPr>
              <a:lvl4pPr marL="0" lvl="3" indent="0" algn="ctr">
                <a:lnSpc>
                  <a:spcPct val="9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​"/>
                <a:defRPr sz="2000" b="1">
                  <a:solidFill>
                    <a:schemeClr val="bg1"/>
                  </a:solidFill>
                </a:defRPr>
              </a:lvl4pPr>
              <a:lvl5pPr marL="0" indent="0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​"/>
                <a:defRPr sz="2000">
                  <a:solidFill>
                    <a:schemeClr val="accent1"/>
                  </a:solidFill>
                </a:defRPr>
              </a:lvl5pPr>
              <a:lvl6pPr marL="0" indent="0">
                <a:spcBef>
                  <a:spcPts val="600"/>
                </a:spcBef>
                <a:buFont typeface="Arial" panose="020B0604020202020204" pitchFamily="34" charset="0"/>
                <a:buChar char="​"/>
                <a:defRPr sz="1000" b="1">
                  <a:solidFill>
                    <a:schemeClr val="accent1"/>
                  </a:solidFill>
                </a:defRPr>
              </a:lvl6pPr>
              <a:lvl7pPr marL="0" indent="0">
                <a:spcBef>
                  <a:spcPts val="600"/>
                </a:spcBef>
                <a:buFont typeface="Arial" panose="020B0604020202020204" pitchFamily="34" charset="0"/>
                <a:buChar char="​"/>
                <a:defRPr sz="1000">
                  <a:solidFill>
                    <a:schemeClr val="accent1"/>
                  </a:solidFill>
                </a:defRPr>
              </a:lvl7pPr>
              <a:lvl8pPr marL="180000" indent="-180000">
                <a:spcBef>
                  <a:spcPts val="600"/>
                </a:spcBef>
                <a:buFont typeface="Arial" pitchFamily="34" charset="0"/>
                <a:buChar char="•"/>
                <a:defRPr sz="1000">
                  <a:solidFill>
                    <a:schemeClr val="accent1"/>
                  </a:solidFill>
                </a:defRPr>
              </a:lvl8pPr>
              <a:lvl9pPr marL="0" indent="0">
                <a:lnSpc>
                  <a:spcPct val="83000"/>
                </a:lnSpc>
                <a:spcBef>
                  <a:spcPts val="0"/>
                </a:spcBef>
                <a:buFont typeface="Arial" panose="020B0604020202020204" pitchFamily="34" charset="0"/>
                <a:buChar char="​"/>
                <a:defRPr sz="6000" b="1" spc="-300" baseline="0">
                  <a:solidFill>
                    <a:schemeClr val="accent1"/>
                  </a:solidFill>
                </a:defRPr>
              </a:lvl9pPr>
            </a:lstStyle>
            <a:p>
              <a:pPr lvl="3"/>
              <a:r>
                <a:rPr lang="en-US" dirty="0"/>
                <a:t>New quality characteristics to be managed</a:t>
              </a:r>
            </a:p>
            <a:p>
              <a:pPr lvl="3"/>
              <a:endParaRPr lang="en-US" dirty="0"/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326A6518-F200-A608-F3BB-EF82608D6CAA}"/>
                </a:ext>
              </a:extLst>
            </p:cNvPr>
            <p:cNvSpPr txBox="1">
              <a:spLocks/>
            </p:cNvSpPr>
            <p:nvPr/>
          </p:nvSpPr>
          <p:spPr>
            <a:xfrm>
              <a:off x="6214547" y="1310000"/>
              <a:ext cx="2675156" cy="1728132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</p:spPr>
          <p:txBody>
            <a:bodyPr wrap="square" lIns="180000" tIns="180000" rIns="180000" bIns="180000" anchor="ctr" anchorCtr="0">
              <a:noAutofit/>
            </a:bodyPr>
            <a:lstStyle>
              <a:defPPr>
                <a:defRPr lang="da-DK"/>
              </a:defPPr>
              <a:lvl1pPr marL="180000" indent="-180000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•"/>
                <a:defRPr sz="2000" b="0">
                  <a:solidFill>
                    <a:schemeClr val="accent1"/>
                  </a:solidFill>
                </a:defRPr>
              </a:lvl1pPr>
              <a:lvl2pPr marL="360000" indent="-180000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>
                  <a:solidFill>
                    <a:schemeClr val="accent1"/>
                  </a:solidFill>
                </a:defRPr>
              </a:lvl2pPr>
              <a:lvl3pPr marL="540000" indent="-180000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 sz="1600">
                  <a:solidFill>
                    <a:schemeClr val="accent1"/>
                  </a:solidFill>
                </a:defRPr>
              </a:lvl3pPr>
              <a:lvl4pPr marL="0" lvl="3" indent="0" algn="ctr">
                <a:lnSpc>
                  <a:spcPct val="9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​"/>
                <a:defRPr sz="2000" b="1">
                  <a:solidFill>
                    <a:schemeClr val="accent1"/>
                  </a:solidFill>
                </a:defRPr>
              </a:lvl4pPr>
              <a:lvl5pPr marL="0" indent="0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​"/>
                <a:defRPr sz="2000">
                  <a:solidFill>
                    <a:schemeClr val="accent1"/>
                  </a:solidFill>
                </a:defRPr>
              </a:lvl5pPr>
              <a:lvl6pPr marL="0" indent="0">
                <a:spcBef>
                  <a:spcPts val="600"/>
                </a:spcBef>
                <a:buFont typeface="Arial" panose="020B0604020202020204" pitchFamily="34" charset="0"/>
                <a:buChar char="​"/>
                <a:defRPr sz="1000" b="1">
                  <a:solidFill>
                    <a:schemeClr val="accent1"/>
                  </a:solidFill>
                </a:defRPr>
              </a:lvl6pPr>
              <a:lvl7pPr marL="0" indent="0">
                <a:spcBef>
                  <a:spcPts val="600"/>
                </a:spcBef>
                <a:buFont typeface="Arial" panose="020B0604020202020204" pitchFamily="34" charset="0"/>
                <a:buChar char="​"/>
                <a:defRPr sz="1000">
                  <a:solidFill>
                    <a:schemeClr val="accent1"/>
                  </a:solidFill>
                </a:defRPr>
              </a:lvl7pPr>
              <a:lvl8pPr marL="180000" indent="-180000">
                <a:spcBef>
                  <a:spcPts val="600"/>
                </a:spcBef>
                <a:buFont typeface="Arial" pitchFamily="34" charset="0"/>
                <a:buChar char="•"/>
                <a:defRPr sz="1000">
                  <a:solidFill>
                    <a:schemeClr val="accent1"/>
                  </a:solidFill>
                </a:defRPr>
              </a:lvl8pPr>
              <a:lvl9pPr marL="0" indent="0">
                <a:lnSpc>
                  <a:spcPct val="83000"/>
                </a:lnSpc>
                <a:spcBef>
                  <a:spcPts val="0"/>
                </a:spcBef>
                <a:buFont typeface="Arial" panose="020B0604020202020204" pitchFamily="34" charset="0"/>
                <a:buChar char="​"/>
                <a:defRPr sz="6000" b="1" spc="-300" baseline="0">
                  <a:solidFill>
                    <a:schemeClr val="accent1"/>
                  </a:solidFill>
                </a:defRPr>
              </a:lvl9pPr>
            </a:lstStyle>
            <a:p>
              <a:pPr lvl="3"/>
              <a:r>
                <a:rPr lang="en-US" dirty="0"/>
                <a:t>New risk to be managed </a:t>
              </a:r>
            </a:p>
          </p:txBody>
        </p:sp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B316FF3B-563D-E421-F3CD-ACCD94E97760}"/>
                </a:ext>
              </a:extLst>
            </p:cNvPr>
            <p:cNvSpPr txBox="1">
              <a:spLocks/>
            </p:cNvSpPr>
            <p:nvPr/>
          </p:nvSpPr>
          <p:spPr>
            <a:xfrm>
              <a:off x="8999268" y="3416872"/>
              <a:ext cx="2682842" cy="1728132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</p:spPr>
          <p:txBody>
            <a:bodyPr wrap="square" lIns="180000" tIns="180000" rIns="180000" bIns="180000" anchor="ctr" anchorCtr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•"/>
                <a:defRPr sz="20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​"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​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​"/>
                <a:defRPr sz="1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​"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83000"/>
                </a:lnSpc>
                <a:spcBef>
                  <a:spcPts val="0"/>
                </a:spcBef>
                <a:buFont typeface="Arial" panose="020B0604020202020204" pitchFamily="34" charset="0"/>
                <a:buChar char="​"/>
                <a:defRPr sz="6000" b="1" kern="1200" spc="-3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>
                <a:defRPr/>
              </a:pPr>
              <a:r>
                <a:rPr lang="en-GB" dirty="0"/>
                <a:t>Human risk and governance competence is a competitive advantage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977C8F49-15B9-8CB8-7AE5-D8EE5F2686F8}"/>
                </a:ext>
              </a:extLst>
            </p:cNvPr>
            <p:cNvSpPr txBox="1">
              <a:spLocks/>
            </p:cNvSpPr>
            <p:nvPr/>
          </p:nvSpPr>
          <p:spPr>
            <a:xfrm>
              <a:off x="6206068" y="3425339"/>
              <a:ext cx="2690519" cy="172813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0000" tIns="180000" rIns="180000" bIns="180000" anchor="ctr" anchorCtr="0">
              <a:noAutofit/>
            </a:bodyPr>
            <a:lstStyle>
              <a:defPPr>
                <a:defRPr lang="da-DK"/>
              </a:defPPr>
              <a:lvl1pPr marL="180000" indent="-180000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•"/>
                <a:defRPr sz="2000" b="0">
                  <a:solidFill>
                    <a:schemeClr val="accent1"/>
                  </a:solidFill>
                </a:defRPr>
              </a:lvl1pPr>
              <a:lvl2pPr marL="360000" indent="-180000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>
                  <a:solidFill>
                    <a:schemeClr val="accent1"/>
                  </a:solidFill>
                </a:defRPr>
              </a:lvl2pPr>
              <a:lvl3pPr marL="540000" indent="-180000">
                <a:lnSpc>
                  <a:spcPct val="10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 sz="1600">
                  <a:solidFill>
                    <a:schemeClr val="accent1"/>
                  </a:solidFill>
                </a:defRPr>
              </a:lvl3pPr>
              <a:lvl4pPr marL="0" lvl="3" indent="0" algn="ctr">
                <a:lnSpc>
                  <a:spcPct val="90000"/>
                </a:lnSpc>
                <a:spcBef>
                  <a:spcPts val="600"/>
                </a:spcBef>
                <a:buClrTx/>
                <a:buFont typeface="Arial" panose="020B0604020202020204" pitchFamily="34" charset="0"/>
                <a:buChar char="​"/>
                <a:defRPr sz="2000" b="1">
                  <a:solidFill>
                    <a:schemeClr val="bg1"/>
                  </a:solidFill>
                </a:defRPr>
              </a:lvl4pPr>
              <a:lvl5pPr marL="0" indent="0">
                <a:lnSpc>
                  <a:spcPct val="100000"/>
                </a:lnSpc>
                <a:spcBef>
                  <a:spcPts val="1200"/>
                </a:spcBef>
                <a:buClrTx/>
                <a:buFont typeface="Arial" panose="020B0604020202020204" pitchFamily="34" charset="0"/>
                <a:buChar char="​"/>
                <a:defRPr sz="2000">
                  <a:solidFill>
                    <a:schemeClr val="accent1"/>
                  </a:solidFill>
                </a:defRPr>
              </a:lvl5pPr>
              <a:lvl6pPr marL="0" indent="0">
                <a:spcBef>
                  <a:spcPts val="600"/>
                </a:spcBef>
                <a:buFont typeface="Arial" panose="020B0604020202020204" pitchFamily="34" charset="0"/>
                <a:buChar char="​"/>
                <a:defRPr sz="1000" b="1">
                  <a:solidFill>
                    <a:schemeClr val="accent1"/>
                  </a:solidFill>
                </a:defRPr>
              </a:lvl6pPr>
              <a:lvl7pPr marL="0" indent="0">
                <a:spcBef>
                  <a:spcPts val="600"/>
                </a:spcBef>
                <a:buFont typeface="Arial" panose="020B0604020202020204" pitchFamily="34" charset="0"/>
                <a:buChar char="​"/>
                <a:defRPr sz="1000">
                  <a:solidFill>
                    <a:schemeClr val="accent1"/>
                  </a:solidFill>
                </a:defRPr>
              </a:lvl7pPr>
              <a:lvl8pPr marL="180000" indent="-180000">
                <a:spcBef>
                  <a:spcPts val="600"/>
                </a:spcBef>
                <a:buFont typeface="Arial" pitchFamily="34" charset="0"/>
                <a:buChar char="•"/>
                <a:defRPr sz="1000">
                  <a:solidFill>
                    <a:schemeClr val="accent1"/>
                  </a:solidFill>
                </a:defRPr>
              </a:lvl8pPr>
              <a:lvl9pPr marL="0" indent="0">
                <a:lnSpc>
                  <a:spcPct val="83000"/>
                </a:lnSpc>
                <a:spcBef>
                  <a:spcPts val="0"/>
                </a:spcBef>
                <a:buFont typeface="Arial" panose="020B0604020202020204" pitchFamily="34" charset="0"/>
                <a:buChar char="​"/>
                <a:defRPr sz="6000" b="1" spc="-300" baseline="0">
                  <a:solidFill>
                    <a:schemeClr val="accent1"/>
                  </a:solidFill>
                </a:defRPr>
              </a:lvl9pPr>
            </a:lstStyle>
            <a:p>
              <a:pPr lvl="3"/>
              <a:r>
                <a:rPr lang="en-US" dirty="0"/>
                <a:t>Data &amp; AI governance, risk and compliance is the new survival capability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150124" y="467282"/>
            <a:ext cx="6017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  <a:p>
            <a:pPr algn="ctr"/>
            <a:endParaRPr lang="en-US" sz="48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  <a:p>
            <a:pPr algn="ctr"/>
            <a:b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</a:br>
            <a:r>
              <a:rPr lang="nb-NO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 brainpower </a:t>
            </a:r>
            <a:br>
              <a:rPr lang="nb-NO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still relevant when AI audits AI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1383395" y="455735"/>
            <a:ext cx="236315" cy="236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1236785" y="467282"/>
            <a:ext cx="216907" cy="21690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544397" y="6079618"/>
            <a:ext cx="3362547" cy="16188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415D20-9582-8E5E-9AB1-7879286B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86223" y="94487"/>
            <a:ext cx="5138311" cy="66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4664A68-43A2-2ED9-1054-E75351037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911600"/>
            <a:ext cx="9135695" cy="2194801"/>
          </a:xfrm>
        </p:spPr>
        <p:txBody>
          <a:bodyPr/>
          <a:lstStyle/>
          <a:p>
            <a:pPr algn="ctr"/>
            <a:r>
              <a:rPr lang="nb-NO" sz="4800" noProof="0" dirty="0"/>
              <a:t>AI and data trustworthiness in context of conformity assessments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BF3C01-F566-423B-97A5-E249BC1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98" y="4289616"/>
            <a:ext cx="8290798" cy="648072"/>
          </a:xfrm>
        </p:spPr>
        <p:txBody>
          <a:bodyPr/>
          <a:lstStyle/>
          <a:p>
            <a:r>
              <a:rPr lang="nb-NO" noProof="0" dirty="0"/>
              <a:t>Expetations and limits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56E83B-606B-A239-A5AD-FCA5F5F6D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noProof="0" dirty="0">
                <a:hlinkClick r:id="rId3"/>
              </a:rPr>
              <a:t>Per.Myrseth@dnv.com</a:t>
            </a:r>
            <a:r>
              <a:rPr lang="nb-NO" noProof="0" dirty="0"/>
              <a:t>  DNV Research. Norway</a:t>
            </a:r>
          </a:p>
        </p:txBody>
      </p:sp>
    </p:spTree>
    <p:extLst>
      <p:ext uri="{BB962C8B-B14F-4D97-AF65-F5344CB8AC3E}">
        <p14:creationId xmlns:p14="http://schemas.microsoft.com/office/powerpoint/2010/main" val="279750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9CF5-4ED9-6A09-990B-D799D87AF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1" y="1068515"/>
            <a:ext cx="7064772" cy="2985625"/>
          </a:xfrm>
        </p:spPr>
        <p:txBody>
          <a:bodyPr/>
          <a:lstStyle/>
          <a:p>
            <a:r>
              <a:rPr lang="nb-NO" sz="4800" b="1" dirty="0"/>
              <a:t>Human brainpower </a:t>
            </a:r>
            <a:br>
              <a:rPr lang="nb-NO" sz="4800" b="1" dirty="0"/>
            </a:br>
            <a:r>
              <a:rPr lang="nb-NO" sz="4800" b="1" dirty="0"/>
              <a:t>is still relevant when AI audits AI</a:t>
            </a:r>
            <a:endParaRPr lang="en-GB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FFF6-EFC1-D0CE-8AE6-8B1D355878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Per.Myrseth@dnv.com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D6FABA-CD0D-3933-1292-A76E9273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04523" y="863548"/>
            <a:ext cx="4600436" cy="59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2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5619FA-DAA2-AE64-4416-7E9F5083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B86B1A0-9FF6-E00F-EF86-2A08C8F51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46771" y="-592"/>
            <a:ext cx="6797628" cy="6858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55545-DD7D-9C62-035F-1D4ED73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9" y="311150"/>
            <a:ext cx="11110914" cy="936000"/>
          </a:xfrm>
        </p:spPr>
        <p:txBody>
          <a:bodyPr/>
          <a:lstStyle/>
          <a:p>
            <a:r>
              <a:rPr lang="en-GB" dirty="0"/>
              <a:t>Governance, risk and </a:t>
            </a:r>
            <a:br>
              <a:rPr lang="en-GB" dirty="0"/>
            </a:br>
            <a:r>
              <a:rPr lang="en-GB" dirty="0"/>
              <a:t>compliance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DEBD-0CD2-275C-36B9-B2E6E1E9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29" y="1553014"/>
            <a:ext cx="4484371" cy="4317624"/>
          </a:xfrm>
        </p:spPr>
        <p:txBody>
          <a:bodyPr/>
          <a:lstStyle/>
          <a:p>
            <a:r>
              <a:rPr lang="en-GB" sz="2400" dirty="0"/>
              <a:t>What do we know</a:t>
            </a:r>
          </a:p>
          <a:p>
            <a:r>
              <a:rPr lang="en-GB" sz="2400" dirty="0"/>
              <a:t>What do we don’t know</a:t>
            </a:r>
          </a:p>
          <a:p>
            <a:endParaRPr lang="en-GB" sz="2400" dirty="0"/>
          </a:p>
          <a:p>
            <a:r>
              <a:rPr lang="en-GB" sz="2400" dirty="0"/>
              <a:t>How to map and measure what we know</a:t>
            </a:r>
          </a:p>
          <a:p>
            <a:r>
              <a:rPr lang="en-GB" sz="2400" dirty="0"/>
              <a:t>How to measure what we lack and don’t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592CE-E9D2-49CD-91EA-97B2FABA5E97}"/>
              </a:ext>
            </a:extLst>
          </p:cNvPr>
          <p:cNvSpPr txBox="1"/>
          <p:nvPr/>
        </p:nvSpPr>
        <p:spPr>
          <a:xfrm>
            <a:off x="11260671" y="6654802"/>
            <a:ext cx="10066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900" dirty="0">
                <a:solidFill>
                  <a:schemeClr val="bg1"/>
                </a:solidFill>
              </a:rPr>
              <a:t>DNV &amp; Per Myrseth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12B4-153B-10FE-7C2B-2288F6F25685}"/>
              </a:ext>
            </a:extLst>
          </p:cNvPr>
          <p:cNvSpPr/>
          <p:nvPr/>
        </p:nvSpPr>
        <p:spPr>
          <a:xfrm>
            <a:off x="8652932" y="3306234"/>
            <a:ext cx="139700" cy="846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197077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C938-599F-494B-5C7E-8FA3D539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ambitions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A943-CACE-46E9-3A36-FF7EE7C1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Continuous threat &amp; risk assessment &amp; management</a:t>
            </a:r>
          </a:p>
          <a:p>
            <a:r>
              <a:rPr lang="en-GB" sz="2800" dirty="0"/>
              <a:t>Continuous product certification and re-certification</a:t>
            </a:r>
          </a:p>
        </p:txBody>
      </p:sp>
    </p:spTree>
    <p:extLst>
      <p:ext uri="{BB962C8B-B14F-4D97-AF65-F5344CB8AC3E}">
        <p14:creationId xmlns:p14="http://schemas.microsoft.com/office/powerpoint/2010/main" val="174400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8B38A-9B6A-70E1-0145-0B8EBEE5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8F3F-9C89-9489-6BEC-20FDD5C6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5" y="135828"/>
            <a:ext cx="6209394" cy="459257"/>
          </a:xfrm>
        </p:spPr>
        <p:txBody>
          <a:bodyPr/>
          <a:lstStyle/>
          <a:p>
            <a:r>
              <a:rPr lang="en-GB" sz="3200" dirty="0"/>
              <a:t>Context / on the road towards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01DCF-3F0E-C407-4EBB-2611373EC3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380" y="722946"/>
            <a:ext cx="5853792" cy="5387028"/>
          </a:xfrm>
        </p:spPr>
        <p:txBody>
          <a:bodyPr/>
          <a:lstStyle/>
          <a:p>
            <a:pPr lvl="1"/>
            <a:r>
              <a:rPr lang="en-GB" sz="2400" b="1" dirty="0"/>
              <a:t>AI drives automation</a:t>
            </a:r>
          </a:p>
          <a:p>
            <a:pPr lvl="1"/>
            <a:r>
              <a:rPr lang="en-GB" sz="2400" b="1" dirty="0"/>
              <a:t>AI makes AI and IT systems</a:t>
            </a:r>
          </a:p>
          <a:p>
            <a:pPr lvl="2"/>
            <a:r>
              <a:rPr lang="en-GB" dirty="0"/>
              <a:t>AI is used in lifecycle of products and systems</a:t>
            </a:r>
          </a:p>
          <a:p>
            <a:pPr lvl="1"/>
            <a:r>
              <a:rPr lang="en-GB" sz="2400" b="1" dirty="0"/>
              <a:t>AI generate data and information</a:t>
            </a:r>
          </a:p>
          <a:p>
            <a:pPr lvl="2"/>
            <a:r>
              <a:rPr lang="en-GB" dirty="0"/>
              <a:t>AI is used in lifecycle of data and information. </a:t>
            </a:r>
          </a:p>
          <a:p>
            <a:pPr lvl="1"/>
            <a:endParaRPr lang="en-GB" sz="2600" b="1" dirty="0"/>
          </a:p>
          <a:p>
            <a:pPr lvl="1"/>
            <a:r>
              <a:rPr lang="en-GB" sz="2400" b="1" dirty="0"/>
              <a:t>AI perform risk, governance and compliance activities</a:t>
            </a:r>
          </a:p>
          <a:p>
            <a:pPr lvl="1"/>
            <a:r>
              <a:rPr lang="en-GB" sz="2400" b="1" dirty="0"/>
              <a:t>AI audits AI</a:t>
            </a:r>
            <a:endParaRPr lang="en-GB" sz="18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F02658B-55F7-757C-AA77-4049309B40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451" r="20451"/>
          <a:stretch/>
        </p:blipFill>
        <p:spPr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4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56C24-DA61-3A1D-D171-895DAD59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0BE8FB96-DB4C-996A-4B8C-9CF86F46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280" y="32116"/>
            <a:ext cx="5018400" cy="936000"/>
          </a:xfrm>
        </p:spPr>
        <p:txBody>
          <a:bodyPr/>
          <a:lstStyle/>
          <a:p>
            <a:r>
              <a:rPr lang="en-GB" dirty="0"/>
              <a:t>Cybersecurity - </a:t>
            </a:r>
            <a:br>
              <a:rPr lang="en-GB" dirty="0"/>
            </a:br>
            <a:r>
              <a:rPr lang="en-GB" dirty="0"/>
              <a:t>game changers 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62DAD7A-6B3C-609B-CAEE-10C1EAD2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The coming decade is known as the Decade of Action for sustainability. With our customers and partners, we will make a positive impact on our priority SDGs and work towards the 1.5°C target of the Paris Climate Agreement.</a:t>
            </a:r>
            <a:endParaRPr lang="en-GB" sz="1800" dirty="0"/>
          </a:p>
          <a:p>
            <a:pPr algn="ctr"/>
            <a:endParaRPr lang="en-US" sz="18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67A6CC-DA0B-7C6C-4475-24F3AB47D0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8280" y="1187201"/>
            <a:ext cx="5878852" cy="2017661"/>
          </a:xfrm>
        </p:spPr>
        <p:txBody>
          <a:bodyPr/>
          <a:lstStyle/>
          <a:p>
            <a:r>
              <a:rPr lang="en-US" dirty="0"/>
              <a:t>Anthropic: </a:t>
            </a:r>
            <a:r>
              <a:rPr lang="en-US" b="1" dirty="0"/>
              <a:t>Claude Mythos Preview. </a:t>
            </a:r>
          </a:p>
          <a:p>
            <a:pPr marL="180000" lvl="1" indent="0">
              <a:buNone/>
            </a:pPr>
            <a:r>
              <a:rPr lang="en-US" sz="1400" b="1" dirty="0"/>
              <a:t>“</a:t>
            </a:r>
            <a:r>
              <a:rPr lang="en-US" sz="1400" dirty="0"/>
              <a:t>it is strikingly capable at computer security tasks”</a:t>
            </a:r>
          </a:p>
          <a:p>
            <a:r>
              <a:rPr lang="en-US" dirty="0"/>
              <a:t>OpenAI </a:t>
            </a:r>
            <a:r>
              <a:rPr lang="en-US" b="1" dirty="0"/>
              <a:t>GPT-5.4-Cyber</a:t>
            </a:r>
            <a:endParaRPr lang="en-US" dirty="0"/>
          </a:p>
          <a:p>
            <a:r>
              <a:rPr lang="en-US" dirty="0"/>
              <a:t>Google: Pentagon to use </a:t>
            </a:r>
            <a:r>
              <a:rPr lang="en-US" b="1" dirty="0"/>
              <a:t>Gemini</a:t>
            </a:r>
            <a:r>
              <a:rPr lang="en-US" dirty="0"/>
              <a:t> in classified government operations.</a:t>
            </a:r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9604DCF-5093-69BB-4A9C-B95B7238A7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7157" r="27157"/>
          <a:stretch/>
        </p:blipFill>
        <p:spPr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03EE85-DE01-DDA2-2547-A48100A4F2D7}"/>
              </a:ext>
            </a:extLst>
          </p:cNvPr>
          <p:cNvGrpSpPr/>
          <p:nvPr/>
        </p:nvGrpSpPr>
        <p:grpSpPr>
          <a:xfrm>
            <a:off x="6268280" y="3882617"/>
            <a:ext cx="5618922" cy="2785378"/>
            <a:chOff x="6268280" y="3472068"/>
            <a:chExt cx="5618922" cy="27853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EE754-B5BC-5AC3-CAE3-F6BDB8920A53}"/>
                </a:ext>
              </a:extLst>
            </p:cNvPr>
            <p:cNvSpPr/>
            <p:nvPr/>
          </p:nvSpPr>
          <p:spPr>
            <a:xfrm>
              <a:off x="6268280" y="3472068"/>
              <a:ext cx="5618922" cy="278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sz="2000" dirty="0" err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D0037-2F58-B6A1-863F-EA81D4464523}"/>
                </a:ext>
              </a:extLst>
            </p:cNvPr>
            <p:cNvSpPr txBox="1"/>
            <p:nvPr/>
          </p:nvSpPr>
          <p:spPr>
            <a:xfrm>
              <a:off x="6414991" y="3629243"/>
              <a:ext cx="5424441" cy="2446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These models: </a:t>
              </a:r>
            </a:p>
            <a:p>
              <a:pPr marL="522900" lvl="1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</a:rPr>
                <a:t>help to secure data, systems and infrastructures </a:t>
              </a:r>
            </a:p>
            <a:p>
              <a:pPr marL="522900" lvl="1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</a:rPr>
                <a:t>outperform defenses designed for human-scale attacks</a:t>
              </a:r>
            </a:p>
            <a:p>
              <a:pPr marL="522900" lvl="1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</a:rPr>
                <a:t>may represent a systemic risk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endParaRPr lang="en-GB" sz="2000" dirty="0" err="1">
                <a:solidFill>
                  <a:schemeClr val="accen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19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F8C8F6-8C1D-4D87-A35B-DDC432AC395D}"/>
              </a:ext>
            </a:extLst>
          </p:cNvPr>
          <p:cNvSpPr/>
          <p:nvPr/>
        </p:nvSpPr>
        <p:spPr>
          <a:xfrm>
            <a:off x="1881874" y="905933"/>
            <a:ext cx="7865533" cy="5012267"/>
          </a:xfrm>
          <a:prstGeom prst="roundRect">
            <a:avLst/>
          </a:prstGeom>
          <a:gradFill flip="none" rotWithShape="1">
            <a:gsLst>
              <a:gs pos="0">
                <a:srgbClr val="578697"/>
              </a:gs>
              <a:gs pos="91000">
                <a:srgbClr val="86CAE3"/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latin typeface="Arial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BC2F5BD-0FB7-131B-6F7E-BA14D0B1F0AC}"/>
              </a:ext>
            </a:extLst>
          </p:cNvPr>
          <p:cNvSpPr/>
          <p:nvPr/>
        </p:nvSpPr>
        <p:spPr>
          <a:xfrm>
            <a:off x="2070680" y="1008528"/>
            <a:ext cx="7524327" cy="4029139"/>
          </a:xfrm>
          <a:prstGeom prst="roundRect">
            <a:avLst/>
          </a:prstGeom>
          <a:noFill/>
          <a:ln w="19050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51029-D947-56C2-BBBA-C1055B8B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72528"/>
            <a:ext cx="11110914" cy="936000"/>
          </a:xfrm>
        </p:spPr>
        <p:txBody>
          <a:bodyPr/>
          <a:lstStyle/>
          <a:p>
            <a:r>
              <a:rPr lang="en-GB" dirty="0"/>
              <a:t>System and data life cycle, </a:t>
            </a:r>
            <a:br>
              <a:rPr lang="en-GB" dirty="0"/>
            </a:br>
            <a:r>
              <a:rPr lang="en-GB" sz="2800" dirty="0"/>
              <a:t>building capacity to automate and digitalize</a:t>
            </a:r>
            <a:endParaRPr lang="en-GB" dirty="0"/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BBCC5851-00AE-3CE0-8903-F7185803AFF1}"/>
              </a:ext>
            </a:extLst>
          </p:cNvPr>
          <p:cNvSpPr/>
          <p:nvPr/>
        </p:nvSpPr>
        <p:spPr>
          <a:xfrm rot="10800000">
            <a:off x="2356721" y="1374400"/>
            <a:ext cx="3737113" cy="2504661"/>
          </a:xfrm>
          <a:prstGeom prst="donut">
            <a:avLst>
              <a:gd name="adj" fmla="val 17914"/>
            </a:avLst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latin typeface="Arial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02CD967-7D38-D846-EC75-BE14D2DF1178}"/>
              </a:ext>
            </a:extLst>
          </p:cNvPr>
          <p:cNvSpPr/>
          <p:nvPr/>
        </p:nvSpPr>
        <p:spPr>
          <a:xfrm>
            <a:off x="5634076" y="1365722"/>
            <a:ext cx="3630602" cy="2504661"/>
          </a:xfrm>
          <a:prstGeom prst="donut">
            <a:avLst>
              <a:gd name="adj" fmla="val 20095"/>
            </a:avLst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latin typeface="Arial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65DB133-4885-0238-8C84-89A249A89D23}"/>
              </a:ext>
            </a:extLst>
          </p:cNvPr>
          <p:cNvSpPr/>
          <p:nvPr/>
        </p:nvSpPr>
        <p:spPr>
          <a:xfrm rot="10588750">
            <a:off x="3612223" y="1464335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A6FA91B-3B3A-D7CD-DD4E-09EE7E0CE34A}"/>
              </a:ext>
            </a:extLst>
          </p:cNvPr>
          <p:cNvSpPr/>
          <p:nvPr/>
        </p:nvSpPr>
        <p:spPr>
          <a:xfrm rot="6466730">
            <a:off x="2469283" y="2321320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18601BC-2949-7EE3-8354-303F4F87DB0A}"/>
              </a:ext>
            </a:extLst>
          </p:cNvPr>
          <p:cNvSpPr/>
          <p:nvPr/>
        </p:nvSpPr>
        <p:spPr>
          <a:xfrm rot="1038351">
            <a:off x="3438402" y="3396251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6F98087-495E-4E45-89FE-B36ADD186C4A}"/>
              </a:ext>
            </a:extLst>
          </p:cNvPr>
          <p:cNvSpPr/>
          <p:nvPr/>
        </p:nvSpPr>
        <p:spPr>
          <a:xfrm rot="19215015">
            <a:off x="6090599" y="1823825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7A447BD-622D-8BED-6419-0498539F65FB}"/>
              </a:ext>
            </a:extLst>
          </p:cNvPr>
          <p:cNvSpPr/>
          <p:nvPr/>
        </p:nvSpPr>
        <p:spPr>
          <a:xfrm rot="1669882">
            <a:off x="8260856" y="1666621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173C89E-A09B-6E00-C87C-6E46A5102CC7}"/>
              </a:ext>
            </a:extLst>
          </p:cNvPr>
          <p:cNvSpPr/>
          <p:nvPr/>
        </p:nvSpPr>
        <p:spPr>
          <a:xfrm rot="8944171">
            <a:off x="8257439" y="3226116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0C84A58-6E18-49B5-8F95-518FF04CBF8B}"/>
              </a:ext>
            </a:extLst>
          </p:cNvPr>
          <p:cNvSpPr/>
          <p:nvPr/>
        </p:nvSpPr>
        <p:spPr>
          <a:xfrm rot="11559579">
            <a:off x="6561658" y="3286655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5814C8E-1A90-8B20-F0B3-68A57F0CC015}"/>
              </a:ext>
            </a:extLst>
          </p:cNvPr>
          <p:cNvSpPr/>
          <p:nvPr/>
        </p:nvSpPr>
        <p:spPr>
          <a:xfrm rot="19955940">
            <a:off x="4904289" y="3363063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06BE318-2C42-7267-CBA6-0C7BA28ECF94}"/>
              </a:ext>
            </a:extLst>
          </p:cNvPr>
          <p:cNvSpPr/>
          <p:nvPr/>
        </p:nvSpPr>
        <p:spPr>
          <a:xfrm rot="12184460">
            <a:off x="4807731" y="1544596"/>
            <a:ext cx="290653" cy="324678"/>
          </a:xfrm>
          <a:prstGeom prst="rightArrow">
            <a:avLst>
              <a:gd name="adj1" fmla="val 4214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dirty="0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8B0216-A531-5B73-532B-1ED0090A2713}"/>
              </a:ext>
            </a:extLst>
          </p:cNvPr>
          <p:cNvGrpSpPr/>
          <p:nvPr/>
        </p:nvGrpSpPr>
        <p:grpSpPr>
          <a:xfrm>
            <a:off x="3214313" y="4036098"/>
            <a:ext cx="6050365" cy="1634435"/>
            <a:chOff x="3821639" y="4036098"/>
            <a:chExt cx="6050365" cy="163443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82B389E-CD19-270B-7D07-2522737C95B2}"/>
                </a:ext>
              </a:extLst>
            </p:cNvPr>
            <p:cNvSpPr/>
            <p:nvPr/>
          </p:nvSpPr>
          <p:spPr>
            <a:xfrm>
              <a:off x="3821639" y="5269787"/>
              <a:ext cx="5237060" cy="400746"/>
            </a:xfrm>
            <a:prstGeom prst="roundRect">
              <a:avLst/>
            </a:prstGeom>
            <a:gradFill flip="none" rotWithShape="1">
              <a:gsLst>
                <a:gs pos="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dirty="0">
                  <a:latin typeface="Arial"/>
                </a:rPr>
                <a:t>Third-party audits / conformity assessment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44EF3E7-FEDC-6F18-D4BF-2FFC1D371451}"/>
                </a:ext>
              </a:extLst>
            </p:cNvPr>
            <p:cNvSpPr/>
            <p:nvPr/>
          </p:nvSpPr>
          <p:spPr>
            <a:xfrm>
              <a:off x="5413130" y="4043370"/>
              <a:ext cx="2238066" cy="691021"/>
            </a:xfrm>
            <a:prstGeom prst="roundRect">
              <a:avLst/>
            </a:prstGeom>
            <a:gradFill flip="none" rotWithShape="1">
              <a:gsLst>
                <a:gs pos="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dirty="0">
                  <a:latin typeface="Arial"/>
                </a:rPr>
                <a:t>Risk management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E19F4E-B498-F692-9EBF-30829E910BDD}"/>
                </a:ext>
              </a:extLst>
            </p:cNvPr>
            <p:cNvSpPr/>
            <p:nvPr/>
          </p:nvSpPr>
          <p:spPr>
            <a:xfrm>
              <a:off x="7853306" y="4036098"/>
              <a:ext cx="2018698" cy="691021"/>
            </a:xfrm>
            <a:prstGeom prst="roundRect">
              <a:avLst/>
            </a:prstGeom>
            <a:gradFill flip="none" rotWithShape="1">
              <a:gsLst>
                <a:gs pos="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dirty="0">
                  <a:latin typeface="Arial"/>
                </a:rPr>
                <a:t>Compliance and Certification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DF72D67-6B79-1556-6EE0-3B693F4126FC}"/>
              </a:ext>
            </a:extLst>
          </p:cNvPr>
          <p:cNvSpPr/>
          <p:nvPr/>
        </p:nvSpPr>
        <p:spPr>
          <a:xfrm>
            <a:off x="2356720" y="4036098"/>
            <a:ext cx="2238065" cy="691021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  <a:latin typeface="Arial"/>
              </a:rPr>
              <a:t>Cybersecurity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1ED7F-9BBA-D1DD-E84E-4FB28FAE3D09}"/>
              </a:ext>
            </a:extLst>
          </p:cNvPr>
          <p:cNvSpPr txBox="1"/>
          <p:nvPr/>
        </p:nvSpPr>
        <p:spPr>
          <a:xfrm>
            <a:off x="5150383" y="1122994"/>
            <a:ext cx="13689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DevSecOps</a:t>
            </a:r>
          </a:p>
        </p:txBody>
      </p:sp>
    </p:spTree>
    <p:extLst>
      <p:ext uri="{BB962C8B-B14F-4D97-AF65-F5344CB8AC3E}">
        <p14:creationId xmlns:p14="http://schemas.microsoft.com/office/powerpoint/2010/main" val="179490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EB07-D752-D176-3CCD-F9F799FA8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60C755E-331A-1516-8061-CDDCD451DCE9}"/>
              </a:ext>
            </a:extLst>
          </p:cNvPr>
          <p:cNvSpPr/>
          <p:nvPr/>
        </p:nvSpPr>
        <p:spPr>
          <a:xfrm>
            <a:off x="3118337" y="1286929"/>
            <a:ext cx="8496888" cy="4536197"/>
          </a:xfrm>
          <a:prstGeom prst="rect">
            <a:avLst/>
          </a:prstGeom>
          <a:solidFill>
            <a:srgbClr val="009FDA">
              <a:lumMod val="75000"/>
            </a:srgbClr>
          </a:soli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Title 1">
            <a:extLst>
              <a:ext uri="{FF2B5EF4-FFF2-40B4-BE49-F238E27FC236}">
                <a16:creationId xmlns:a16="http://schemas.microsoft.com/office/drawing/2014/main" id="{6B242878-90C1-A603-2D54-42C7E2F6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5" y="81769"/>
            <a:ext cx="11886754" cy="62606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Risk processes – Information – AI support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46CA73-6AF5-DE96-B46A-4E3AF5B33DEA}"/>
              </a:ext>
            </a:extLst>
          </p:cNvPr>
          <p:cNvSpPr/>
          <p:nvPr/>
        </p:nvSpPr>
        <p:spPr>
          <a:xfrm>
            <a:off x="3466147" y="2059030"/>
            <a:ext cx="1932700" cy="987909"/>
          </a:xfrm>
          <a:prstGeom prst="roundRect">
            <a:avLst>
              <a:gd name="adj" fmla="val 24201"/>
            </a:avLst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29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kern="1200" dirty="0">
                <a:latin typeface="Arial"/>
              </a:rPr>
              <a:t>IT &amp; AI system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6F12D5D5-EF46-8453-4F1C-B464643E0EA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454299" y="3069619"/>
            <a:ext cx="0" cy="118013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3F1FC6B6-9911-5306-2C01-082046162735}"/>
              </a:ext>
            </a:extLst>
          </p:cNvPr>
          <p:cNvCxnSpPr>
            <a:cxnSpLocks/>
            <a:stCxn id="3" idx="3"/>
            <a:endCxn id="667" idx="1"/>
          </p:cNvCxnSpPr>
          <p:nvPr/>
        </p:nvCxnSpPr>
        <p:spPr>
          <a:xfrm>
            <a:off x="5398847" y="2552985"/>
            <a:ext cx="1274961" cy="488295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44541E23-D641-FE83-99DC-3DDE0F34A39B}"/>
              </a:ext>
            </a:extLst>
          </p:cNvPr>
          <p:cNvCxnSpPr>
            <a:cxnSpLocks/>
            <a:endCxn id="667" idx="3"/>
          </p:cNvCxnSpPr>
          <p:nvPr/>
        </p:nvCxnSpPr>
        <p:spPr>
          <a:xfrm flipV="1">
            <a:off x="5314179" y="4057012"/>
            <a:ext cx="1359629" cy="708018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7" name="Oval 666">
            <a:extLst>
              <a:ext uri="{FF2B5EF4-FFF2-40B4-BE49-F238E27FC236}">
                <a16:creationId xmlns:a16="http://schemas.microsoft.com/office/drawing/2014/main" id="{F5531E56-569C-8B70-F553-ED01E24FA4BC}"/>
              </a:ext>
            </a:extLst>
          </p:cNvPr>
          <p:cNvSpPr/>
          <p:nvPr/>
        </p:nvSpPr>
        <p:spPr>
          <a:xfrm>
            <a:off x="6405815" y="2830915"/>
            <a:ext cx="1829970" cy="1436462"/>
          </a:xfrm>
          <a:prstGeom prst="ellipse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29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b="1" u="sng" dirty="0">
                <a:latin typeface="Arial"/>
              </a:rPr>
              <a:t>Risk</a:t>
            </a:r>
            <a:r>
              <a:rPr lang="en-GB" dirty="0">
                <a:latin typeface="Arial"/>
              </a:rPr>
              <a:t> process</a:t>
            </a:r>
            <a:br>
              <a:rPr lang="en-GB" dirty="0">
                <a:latin typeface="Arial"/>
              </a:rPr>
            </a:br>
            <a:r>
              <a:rPr lang="en-GB" dirty="0">
                <a:latin typeface="Arial"/>
              </a:rPr>
              <a:t>steps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CDDBA6-B1A8-3307-1DE1-230E47418728}"/>
              </a:ext>
            </a:extLst>
          </p:cNvPr>
          <p:cNvGrpSpPr/>
          <p:nvPr/>
        </p:nvGrpSpPr>
        <p:grpSpPr>
          <a:xfrm>
            <a:off x="3231243" y="1383397"/>
            <a:ext cx="6959556" cy="4320087"/>
            <a:chOff x="335360" y="822495"/>
            <a:chExt cx="12405893" cy="48387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FD960CE-6E78-DD0E-5035-AC6259690E88}"/>
                </a:ext>
              </a:extLst>
            </p:cNvPr>
            <p:cNvSpPr/>
            <p:nvPr/>
          </p:nvSpPr>
          <p:spPr>
            <a:xfrm>
              <a:off x="335360" y="837931"/>
              <a:ext cx="9865096" cy="4823317"/>
            </a:xfrm>
            <a:prstGeom prst="roundRect">
              <a:avLst>
                <a:gd name="adj" fmla="val 24201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bg1"/>
                </a:buClr>
              </a:pPr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FDF51E-C8C3-7BED-550C-E2E26D7F17AF}"/>
                </a:ext>
              </a:extLst>
            </p:cNvPr>
            <p:cNvSpPr txBox="1"/>
            <p:nvPr/>
          </p:nvSpPr>
          <p:spPr>
            <a:xfrm>
              <a:off x="2541078" y="822495"/>
              <a:ext cx="10200175" cy="792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Digitalisation and automation </a:t>
              </a:r>
              <a:br>
                <a:rPr lang="en-GB" sz="2000" dirty="0">
                  <a:solidFill>
                    <a:schemeClr val="bg1"/>
                  </a:solidFill>
                </a:rPr>
              </a:br>
              <a:r>
                <a:rPr lang="en-GB" sz="2000" dirty="0">
                  <a:solidFill>
                    <a:schemeClr val="bg1"/>
                  </a:solidFill>
                </a:rPr>
                <a:t>of risk management</a:t>
              </a:r>
            </a:p>
          </p:txBody>
        </p:sp>
      </p:grpSp>
      <p:sp>
        <p:nvSpPr>
          <p:cNvPr id="5" name="Cylinder 4">
            <a:extLst>
              <a:ext uri="{FF2B5EF4-FFF2-40B4-BE49-F238E27FC236}">
                <a16:creationId xmlns:a16="http://schemas.microsoft.com/office/drawing/2014/main" id="{B620F609-8207-D650-331C-D96988F827B3}"/>
              </a:ext>
            </a:extLst>
          </p:cNvPr>
          <p:cNvSpPr/>
          <p:nvPr/>
        </p:nvSpPr>
        <p:spPr>
          <a:xfrm>
            <a:off x="3594419" y="4249749"/>
            <a:ext cx="1719760" cy="1102509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29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latin typeface="Arial"/>
              </a:rPr>
              <a:t>Data and information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16A40C-65F7-C9DD-384A-1B885CDF457A}"/>
              </a:ext>
            </a:extLst>
          </p:cNvPr>
          <p:cNvGrpSpPr/>
          <p:nvPr/>
        </p:nvGrpSpPr>
        <p:grpSpPr>
          <a:xfrm>
            <a:off x="8826621" y="1924079"/>
            <a:ext cx="2686924" cy="3308323"/>
            <a:chOff x="7334534" y="2230821"/>
            <a:chExt cx="2686924" cy="3308323"/>
          </a:xfrm>
        </p:grpSpPr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70CC8CC0-0A2F-B444-E99D-C1D6442BDBF1}"/>
                </a:ext>
              </a:extLst>
            </p:cNvPr>
            <p:cNvSpPr/>
            <p:nvPr/>
          </p:nvSpPr>
          <p:spPr>
            <a:xfrm>
              <a:off x="8011520" y="4790253"/>
              <a:ext cx="1995929" cy="748891"/>
            </a:xfrm>
            <a:prstGeom prst="can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29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dirty="0">
                  <a:latin typeface="Arial"/>
                </a:rPr>
                <a:t>Standards &amp; requirements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09B5635-5AEF-0135-2BCD-2D9116B89B9E}"/>
                </a:ext>
              </a:extLst>
            </p:cNvPr>
            <p:cNvSpPr/>
            <p:nvPr/>
          </p:nvSpPr>
          <p:spPr>
            <a:xfrm rot="10800000">
              <a:off x="7334534" y="4769077"/>
              <a:ext cx="585772" cy="626063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n-GB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41BFE41-ADBB-1D4C-CAD3-E2233AE309AB}"/>
                </a:ext>
              </a:extLst>
            </p:cNvPr>
            <p:cNvSpPr/>
            <p:nvPr/>
          </p:nvSpPr>
          <p:spPr>
            <a:xfrm>
              <a:off x="7970954" y="2230821"/>
              <a:ext cx="2049195" cy="1035583"/>
            </a:xfrm>
            <a:prstGeom prst="roundRect">
              <a:avLst>
                <a:gd name="adj" fmla="val 24201"/>
              </a:avLst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29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dirty="0">
                  <a:latin typeface="Arial"/>
                </a:rPr>
                <a:t>Trials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44B4B2EE-4C42-5C6B-1305-6E2E7B797A83}"/>
                </a:ext>
              </a:extLst>
            </p:cNvPr>
            <p:cNvSpPr/>
            <p:nvPr/>
          </p:nvSpPr>
          <p:spPr>
            <a:xfrm rot="10800000">
              <a:off x="7343841" y="2524541"/>
              <a:ext cx="585772" cy="626063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n-GB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371C6EF1-6AC6-FEE2-AB71-B36857A1D13C}"/>
                </a:ext>
              </a:extLst>
            </p:cNvPr>
            <p:cNvSpPr/>
            <p:nvPr/>
          </p:nvSpPr>
          <p:spPr>
            <a:xfrm rot="10800000">
              <a:off x="7334534" y="3789059"/>
              <a:ext cx="585772" cy="626063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n-GB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7EA36E14-FB0D-50DB-F32E-5D6D96CF71BF}"/>
                </a:ext>
              </a:extLst>
            </p:cNvPr>
            <p:cNvSpPr/>
            <p:nvPr/>
          </p:nvSpPr>
          <p:spPr>
            <a:xfrm>
              <a:off x="7972263" y="3437114"/>
              <a:ext cx="2049195" cy="1224136"/>
            </a:xfrm>
            <a:prstGeom prst="can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29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dirty="0">
                  <a:latin typeface="Arial"/>
                </a:rPr>
                <a:t>Cybersecurity information</a:t>
              </a:r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6803C882-98A4-5856-8C6C-C66A99353992}"/>
              </a:ext>
            </a:extLst>
          </p:cNvPr>
          <p:cNvGrpSpPr/>
          <p:nvPr/>
        </p:nvGrpSpPr>
        <p:grpSpPr>
          <a:xfrm>
            <a:off x="88037" y="2204861"/>
            <a:ext cx="3096002" cy="2978793"/>
            <a:chOff x="88037" y="2204861"/>
            <a:chExt cx="3096002" cy="297879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3E80098-A9FF-D150-F6E3-7FCCCC650C83}"/>
                </a:ext>
              </a:extLst>
            </p:cNvPr>
            <p:cNvGrpSpPr/>
            <p:nvPr/>
          </p:nvGrpSpPr>
          <p:grpSpPr>
            <a:xfrm>
              <a:off x="128037" y="2204861"/>
              <a:ext cx="2628321" cy="1265512"/>
              <a:chOff x="2750024" y="1330410"/>
              <a:chExt cx="7226490" cy="2982037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DD12B830-EFBC-7486-7F0D-40DE604666D1}"/>
                  </a:ext>
                </a:extLst>
              </p:cNvPr>
              <p:cNvSpPr/>
              <p:nvPr/>
            </p:nvSpPr>
            <p:spPr>
              <a:xfrm>
                <a:off x="2750024" y="1330410"/>
                <a:ext cx="7226490" cy="2982037"/>
              </a:xfrm>
              <a:prstGeom prst="roundRect">
                <a:avLst/>
              </a:prstGeom>
              <a:gradFill flip="none" rotWithShape="1">
                <a:gsLst>
                  <a:gs pos="0">
                    <a:srgbClr val="578697"/>
                  </a:gs>
                  <a:gs pos="27000">
                    <a:srgbClr val="86CAE3"/>
                  </a:gs>
                </a:gsLst>
                <a:lin ang="5400000" scaled="1"/>
                <a:tileRect/>
              </a:gradFill>
              <a:ln w="9525" cap="flat" cmpd="sng" algn="ctr">
                <a:solidFill>
                  <a:srgbClr val="0F204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en-GB" dirty="0" err="1">
                  <a:latin typeface="Arial"/>
                </a:endParaRPr>
              </a:p>
            </p:txBody>
          </p:sp>
          <p:sp>
            <p:nvSpPr>
              <p:cNvPr id="28" name="Circle: Hollow 27">
                <a:extLst>
                  <a:ext uri="{FF2B5EF4-FFF2-40B4-BE49-F238E27FC236}">
                    <a16:creationId xmlns:a16="http://schemas.microsoft.com/office/drawing/2014/main" id="{5C9ECF36-AAFF-A76C-5BC7-6E5FAF5CCC18}"/>
                  </a:ext>
                </a:extLst>
              </p:cNvPr>
              <p:cNvSpPr/>
              <p:nvPr/>
            </p:nvSpPr>
            <p:spPr>
              <a:xfrm rot="10800000">
                <a:off x="2964048" y="1634712"/>
                <a:ext cx="3737113" cy="2504661"/>
              </a:xfrm>
              <a:prstGeom prst="donut">
                <a:avLst>
                  <a:gd name="adj" fmla="val 17914"/>
                </a:avLst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en-GB" dirty="0" err="1">
                  <a:latin typeface="Arial"/>
                </a:endParaRPr>
              </a:p>
            </p:txBody>
          </p:sp>
          <p:sp>
            <p:nvSpPr>
              <p:cNvPr id="29" name="Circle: Hollow 28">
                <a:extLst>
                  <a:ext uri="{FF2B5EF4-FFF2-40B4-BE49-F238E27FC236}">
                    <a16:creationId xmlns:a16="http://schemas.microsoft.com/office/drawing/2014/main" id="{430F09BE-4236-B6E7-2BC5-92358D64197E}"/>
                  </a:ext>
                </a:extLst>
              </p:cNvPr>
              <p:cNvSpPr/>
              <p:nvPr/>
            </p:nvSpPr>
            <p:spPr>
              <a:xfrm>
                <a:off x="6220433" y="1626033"/>
                <a:ext cx="3630601" cy="2504661"/>
              </a:xfrm>
              <a:prstGeom prst="donut">
                <a:avLst>
                  <a:gd name="adj" fmla="val 20095"/>
                </a:avLst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en-GB" dirty="0" err="1">
                  <a:latin typeface="Arial"/>
                </a:endParaRPr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F729B9CC-04BA-DEA2-721D-48D5B55C65D2}"/>
                  </a:ext>
                </a:extLst>
              </p:cNvPr>
              <p:cNvSpPr/>
              <p:nvPr/>
            </p:nvSpPr>
            <p:spPr>
              <a:xfrm rot="10588750">
                <a:off x="4219549" y="1745363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3F131FEA-15A7-BC2D-4AF2-46D8B3EFF268}"/>
                  </a:ext>
                </a:extLst>
              </p:cNvPr>
              <p:cNvSpPr/>
              <p:nvPr/>
            </p:nvSpPr>
            <p:spPr>
              <a:xfrm rot="6466730">
                <a:off x="3076609" y="2602348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2" name="Arrow: Right 671">
                <a:extLst>
                  <a:ext uri="{FF2B5EF4-FFF2-40B4-BE49-F238E27FC236}">
                    <a16:creationId xmlns:a16="http://schemas.microsoft.com/office/drawing/2014/main" id="{220C7850-2C51-D9C8-3718-168AF1A5DA45}"/>
                  </a:ext>
                </a:extLst>
              </p:cNvPr>
              <p:cNvSpPr/>
              <p:nvPr/>
            </p:nvSpPr>
            <p:spPr>
              <a:xfrm rot="1038351">
                <a:off x="4045728" y="3677279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3" name="Arrow: Right 672">
                <a:extLst>
                  <a:ext uri="{FF2B5EF4-FFF2-40B4-BE49-F238E27FC236}">
                    <a16:creationId xmlns:a16="http://schemas.microsoft.com/office/drawing/2014/main" id="{93E14794-5309-A98C-0832-DB535CBCBD2A}"/>
                  </a:ext>
                </a:extLst>
              </p:cNvPr>
              <p:cNvSpPr/>
              <p:nvPr/>
            </p:nvSpPr>
            <p:spPr>
              <a:xfrm rot="19215015">
                <a:off x="6697925" y="2104853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4" name="Arrow: Right 673">
                <a:extLst>
                  <a:ext uri="{FF2B5EF4-FFF2-40B4-BE49-F238E27FC236}">
                    <a16:creationId xmlns:a16="http://schemas.microsoft.com/office/drawing/2014/main" id="{3DB847AB-27D0-E5D3-B607-C07C136B42E4}"/>
                  </a:ext>
                </a:extLst>
              </p:cNvPr>
              <p:cNvSpPr/>
              <p:nvPr/>
            </p:nvSpPr>
            <p:spPr>
              <a:xfrm rot="1669882">
                <a:off x="8868182" y="1947649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5" name="Arrow: Right 674">
                <a:extLst>
                  <a:ext uri="{FF2B5EF4-FFF2-40B4-BE49-F238E27FC236}">
                    <a16:creationId xmlns:a16="http://schemas.microsoft.com/office/drawing/2014/main" id="{9D3D4ED2-223A-9CFF-51A1-21B3E999A4EF}"/>
                  </a:ext>
                </a:extLst>
              </p:cNvPr>
              <p:cNvSpPr/>
              <p:nvPr/>
            </p:nvSpPr>
            <p:spPr>
              <a:xfrm rot="8944171">
                <a:off x="8864765" y="3507144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Arrow: Right 675">
                <a:extLst>
                  <a:ext uri="{FF2B5EF4-FFF2-40B4-BE49-F238E27FC236}">
                    <a16:creationId xmlns:a16="http://schemas.microsoft.com/office/drawing/2014/main" id="{2CC66C7E-2858-A8F6-A216-446EC70E7AAA}"/>
                  </a:ext>
                </a:extLst>
              </p:cNvPr>
              <p:cNvSpPr/>
              <p:nvPr/>
            </p:nvSpPr>
            <p:spPr>
              <a:xfrm rot="11559579">
                <a:off x="7168984" y="3567683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7" name="Arrow: Right 676">
                <a:extLst>
                  <a:ext uri="{FF2B5EF4-FFF2-40B4-BE49-F238E27FC236}">
                    <a16:creationId xmlns:a16="http://schemas.microsoft.com/office/drawing/2014/main" id="{353280F5-DDC0-0A47-1CF8-D2DEE5898496}"/>
                  </a:ext>
                </a:extLst>
              </p:cNvPr>
              <p:cNvSpPr/>
              <p:nvPr/>
            </p:nvSpPr>
            <p:spPr>
              <a:xfrm rot="19955940">
                <a:off x="5511615" y="3644091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8" name="Arrow: Right 677">
                <a:extLst>
                  <a:ext uri="{FF2B5EF4-FFF2-40B4-BE49-F238E27FC236}">
                    <a16:creationId xmlns:a16="http://schemas.microsoft.com/office/drawing/2014/main" id="{E069CC4E-0BFE-7DB9-AC32-B4DBFC3735A5}"/>
                  </a:ext>
                </a:extLst>
              </p:cNvPr>
              <p:cNvSpPr/>
              <p:nvPr/>
            </p:nvSpPr>
            <p:spPr>
              <a:xfrm rot="12184460">
                <a:off x="5415057" y="1825624"/>
                <a:ext cx="290653" cy="324678"/>
              </a:xfrm>
              <a:prstGeom prst="rightArrow">
                <a:avLst>
                  <a:gd name="adj1" fmla="val 42140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endParaRPr lang="en-GB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CA2A4AD7-8EAF-A5B0-CF17-BF81919BC917}"/>
                </a:ext>
              </a:extLst>
            </p:cNvPr>
            <p:cNvGrpSpPr/>
            <p:nvPr/>
          </p:nvGrpSpPr>
          <p:grpSpPr>
            <a:xfrm>
              <a:off x="88037" y="3742332"/>
              <a:ext cx="2661509" cy="1441322"/>
              <a:chOff x="559244" y="3781435"/>
              <a:chExt cx="2946745" cy="1937983"/>
            </a:xfrm>
          </p:grpSpPr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F6F830C4-B460-28EE-3E07-F2DD54AD117E}"/>
                  </a:ext>
                </a:extLst>
              </p:cNvPr>
              <p:cNvSpPr/>
              <p:nvPr/>
            </p:nvSpPr>
            <p:spPr>
              <a:xfrm>
                <a:off x="559244" y="3781435"/>
                <a:ext cx="2946745" cy="1937983"/>
              </a:xfrm>
              <a:prstGeom prst="rect">
                <a:avLst/>
              </a:prstGeom>
              <a:solidFill>
                <a:srgbClr val="009FDA">
                  <a:lumMod val="75000"/>
                </a:srgbClr>
              </a:solidFill>
              <a:ln w="9525" cap="flat" cmpd="sng" algn="ctr">
                <a:solidFill>
                  <a:srgbClr val="0F204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spcBef>
                    <a:spcPts val="600"/>
                  </a:spcBef>
                </a:pPr>
                <a:endParaRPr lang="en-GB" sz="1000" kern="12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89" name="Rectangle: Rounded Corners 688">
                <a:extLst>
                  <a:ext uri="{FF2B5EF4-FFF2-40B4-BE49-F238E27FC236}">
                    <a16:creationId xmlns:a16="http://schemas.microsoft.com/office/drawing/2014/main" id="{4DC1AB0C-94CB-A3ED-BA21-A22FBCC34E8E}"/>
                  </a:ext>
                </a:extLst>
              </p:cNvPr>
              <p:cNvSpPr/>
              <p:nvPr/>
            </p:nvSpPr>
            <p:spPr>
              <a:xfrm>
                <a:off x="914013" y="3937866"/>
                <a:ext cx="906982" cy="468311"/>
              </a:xfrm>
              <a:prstGeom prst="roundRect">
                <a:avLst>
                  <a:gd name="adj" fmla="val 24201"/>
                </a:avLst>
              </a:prstGeom>
              <a:gradFill flip="none" rotWithShape="1">
                <a:gsLst>
                  <a:gs pos="0">
                    <a:srgbClr val="99D9F0">
                      <a:shade val="30000"/>
                      <a:satMod val="115000"/>
                    </a:srgbClr>
                  </a:gs>
                  <a:gs pos="50000">
                    <a:srgbClr val="99D9F0">
                      <a:shade val="67500"/>
                      <a:satMod val="115000"/>
                    </a:srgbClr>
                  </a:gs>
                  <a:gs pos="100000">
                    <a:srgbClr val="99D9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rgbClr val="0F204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spcBef>
                    <a:spcPts val="600"/>
                  </a:spcBef>
                </a:pPr>
                <a:r>
                  <a:rPr lang="en-GB" sz="1000" kern="1200" dirty="0">
                    <a:latin typeface="Arial"/>
                  </a:rPr>
                  <a:t>AI</a:t>
                </a:r>
              </a:p>
            </p:txBody>
          </p: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F35FF06B-3692-EA91-04B1-494E1D5C0216}"/>
                  </a:ext>
                </a:extLst>
              </p:cNvPr>
              <p:cNvCxnSpPr>
                <a:cxnSpLocks/>
                <a:endCxn id="695" idx="1"/>
              </p:cNvCxnSpPr>
              <p:nvPr/>
            </p:nvCxnSpPr>
            <p:spPr>
              <a:xfrm>
                <a:off x="1353310" y="4406176"/>
                <a:ext cx="3747" cy="621647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3145BA89-866A-0634-D301-88C5C16A88A0}"/>
                  </a:ext>
                </a:extLst>
              </p:cNvPr>
              <p:cNvCxnSpPr>
                <a:cxnSpLocks/>
                <a:stCxn id="689" idx="3"/>
                <a:endCxn id="693" idx="1"/>
              </p:cNvCxnSpPr>
              <p:nvPr/>
            </p:nvCxnSpPr>
            <p:spPr>
              <a:xfrm>
                <a:off x="1820995" y="4172022"/>
                <a:ext cx="415919" cy="231472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2" name="Straight Connector 691">
                <a:extLst>
                  <a:ext uri="{FF2B5EF4-FFF2-40B4-BE49-F238E27FC236}">
                    <a16:creationId xmlns:a16="http://schemas.microsoft.com/office/drawing/2014/main" id="{B21F21F5-9CE1-1F32-2314-7990CEF2546E}"/>
                  </a:ext>
                </a:extLst>
              </p:cNvPr>
              <p:cNvCxnSpPr>
                <a:cxnSpLocks/>
                <a:endCxn id="693" idx="3"/>
              </p:cNvCxnSpPr>
              <p:nvPr/>
            </p:nvCxnSpPr>
            <p:spPr>
              <a:xfrm flipV="1">
                <a:off x="1527080" y="4884994"/>
                <a:ext cx="709834" cy="33563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7AD323D4-DE50-5B6E-4DA0-DED4F3CD2938}"/>
                  </a:ext>
                </a:extLst>
              </p:cNvPr>
              <p:cNvSpPr/>
              <p:nvPr/>
            </p:nvSpPr>
            <p:spPr>
              <a:xfrm>
                <a:off x="2039366" y="4303772"/>
                <a:ext cx="1348944" cy="680944"/>
              </a:xfrm>
              <a:prstGeom prst="ellipse">
                <a:avLst/>
              </a:prstGeom>
              <a:gradFill flip="none" rotWithShape="1">
                <a:gsLst>
                  <a:gs pos="0">
                    <a:srgbClr val="99D9F0">
                      <a:shade val="30000"/>
                      <a:satMod val="115000"/>
                    </a:srgbClr>
                  </a:gs>
                  <a:gs pos="50000">
                    <a:srgbClr val="99D9F0">
                      <a:shade val="67500"/>
                      <a:satMod val="115000"/>
                    </a:srgbClr>
                  </a:gs>
                  <a:gs pos="100000">
                    <a:srgbClr val="99D9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rgbClr val="0F204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spcBef>
                    <a:spcPts val="600"/>
                  </a:spcBef>
                </a:pPr>
                <a:r>
                  <a:rPr lang="en-GB" sz="1000" kern="1200" dirty="0">
                    <a:latin typeface="Arial"/>
                  </a:rPr>
                  <a:t>Certification</a:t>
                </a:r>
              </a:p>
            </p:txBody>
          </p:sp>
          <p:sp>
            <p:nvSpPr>
              <p:cNvPr id="694" name="Rectangle: Rounded Corners 693">
                <a:extLst>
                  <a:ext uri="{FF2B5EF4-FFF2-40B4-BE49-F238E27FC236}">
                    <a16:creationId xmlns:a16="http://schemas.microsoft.com/office/drawing/2014/main" id="{29A9D428-4601-4349-2BEF-50EDEA342EC8}"/>
                  </a:ext>
                </a:extLst>
              </p:cNvPr>
              <p:cNvSpPr/>
              <p:nvPr/>
            </p:nvSpPr>
            <p:spPr>
              <a:xfrm>
                <a:off x="636299" y="3872450"/>
                <a:ext cx="2798167" cy="1793041"/>
              </a:xfrm>
              <a:prstGeom prst="roundRect">
                <a:avLst>
                  <a:gd name="adj" fmla="val 24201"/>
                </a:avLst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chemeClr val="bg1"/>
                  </a:buClr>
                </a:pPr>
                <a:endParaRPr lang="en-GB" sz="1000"/>
              </a:p>
            </p:txBody>
          </p:sp>
          <p:sp>
            <p:nvSpPr>
              <p:cNvPr id="695" name="Cylinder 694">
                <a:extLst>
                  <a:ext uri="{FF2B5EF4-FFF2-40B4-BE49-F238E27FC236}">
                    <a16:creationId xmlns:a16="http://schemas.microsoft.com/office/drawing/2014/main" id="{22846668-D9E7-3729-9F0A-638AACAF1FBB}"/>
                  </a:ext>
                </a:extLst>
              </p:cNvPr>
              <p:cNvSpPr/>
              <p:nvPr/>
            </p:nvSpPr>
            <p:spPr>
              <a:xfrm>
                <a:off x="876231" y="5027823"/>
                <a:ext cx="961652" cy="580292"/>
              </a:xfrm>
              <a:prstGeom prst="can">
                <a:avLst/>
              </a:prstGeom>
              <a:gradFill flip="none" rotWithShape="1">
                <a:gsLst>
                  <a:gs pos="0">
                    <a:srgbClr val="99D9F0">
                      <a:shade val="30000"/>
                      <a:satMod val="115000"/>
                    </a:srgbClr>
                  </a:gs>
                  <a:gs pos="50000">
                    <a:srgbClr val="99D9F0">
                      <a:shade val="67500"/>
                      <a:satMod val="115000"/>
                    </a:srgbClr>
                  </a:gs>
                  <a:gs pos="100000">
                    <a:srgbClr val="99D9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rgbClr val="0F204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spcBef>
                    <a:spcPts val="600"/>
                  </a:spcBef>
                  <a:defRPr/>
                </a:pPr>
                <a:r>
                  <a:rPr lang="en-GB" sz="1000" kern="1200" dirty="0">
                    <a:latin typeface="Arial"/>
                  </a:rPr>
                  <a:t>Data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98" name="Arrow: Left-Right 697">
              <a:extLst>
                <a:ext uri="{FF2B5EF4-FFF2-40B4-BE49-F238E27FC236}">
                  <a16:creationId xmlns:a16="http://schemas.microsoft.com/office/drawing/2014/main" id="{CC5A022A-824A-2F03-C199-6218B0E58057}"/>
                </a:ext>
              </a:extLst>
            </p:cNvPr>
            <p:cNvSpPr/>
            <p:nvPr/>
          </p:nvSpPr>
          <p:spPr>
            <a:xfrm>
              <a:off x="2708729" y="4404083"/>
              <a:ext cx="457792" cy="250767"/>
            </a:xfrm>
            <a:prstGeom prst="left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9" name="Arrow: Left-Right 698">
              <a:extLst>
                <a:ext uri="{FF2B5EF4-FFF2-40B4-BE49-F238E27FC236}">
                  <a16:creationId xmlns:a16="http://schemas.microsoft.com/office/drawing/2014/main" id="{D306655D-1F7F-486C-CEAB-10A1392A9559}"/>
                </a:ext>
              </a:extLst>
            </p:cNvPr>
            <p:cNvSpPr/>
            <p:nvPr/>
          </p:nvSpPr>
          <p:spPr>
            <a:xfrm>
              <a:off x="2726247" y="2788340"/>
              <a:ext cx="457792" cy="250767"/>
            </a:xfrm>
            <a:prstGeom prst="left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dirty="0" err="1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8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A3F81-CBC9-BC90-7960-4B132035E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7FB5D7-CFF3-693E-33FF-484F6B15AA4D}"/>
              </a:ext>
            </a:extLst>
          </p:cNvPr>
          <p:cNvSpPr/>
          <p:nvPr/>
        </p:nvSpPr>
        <p:spPr>
          <a:xfrm>
            <a:off x="3037915" y="1260325"/>
            <a:ext cx="8944693" cy="4800599"/>
          </a:xfrm>
          <a:prstGeom prst="rect">
            <a:avLst/>
          </a:prstGeom>
          <a:solidFill>
            <a:srgbClr val="009FDA">
              <a:lumMod val="75000"/>
            </a:srgbClr>
          </a:soli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Title 1">
            <a:extLst>
              <a:ext uri="{FF2B5EF4-FFF2-40B4-BE49-F238E27FC236}">
                <a16:creationId xmlns:a16="http://schemas.microsoft.com/office/drawing/2014/main" id="{212A9AFA-8973-8723-8134-01F216E9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5" y="81769"/>
            <a:ext cx="11886754" cy="62606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Certification processes – Information – AI support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ED0355-E9D5-ECA4-231F-3B4D48715205}"/>
              </a:ext>
            </a:extLst>
          </p:cNvPr>
          <p:cNvSpPr/>
          <p:nvPr/>
        </p:nvSpPr>
        <p:spPr>
          <a:xfrm>
            <a:off x="3742877" y="2085434"/>
            <a:ext cx="1932700" cy="987909"/>
          </a:xfrm>
          <a:prstGeom prst="roundRect">
            <a:avLst>
              <a:gd name="adj" fmla="val 24201"/>
            </a:avLst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kern="1200" dirty="0">
                <a:latin typeface="Arial"/>
              </a:rPr>
              <a:t>IT &amp; AI systems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FFF73E27-7267-2E46-B134-16CC7F6577A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678981" y="3073343"/>
            <a:ext cx="7985" cy="1311374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A65FBD23-B011-2787-2463-32099C95BF7B}"/>
              </a:ext>
            </a:extLst>
          </p:cNvPr>
          <p:cNvCxnSpPr>
            <a:cxnSpLocks/>
            <a:stCxn id="3" idx="3"/>
            <a:endCxn id="667" idx="1"/>
          </p:cNvCxnSpPr>
          <p:nvPr/>
        </p:nvCxnSpPr>
        <p:spPr>
          <a:xfrm>
            <a:off x="5675577" y="2579389"/>
            <a:ext cx="963635" cy="488295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C0B0C88B-2AD3-E2CD-E508-171ED90FC932}"/>
              </a:ext>
            </a:extLst>
          </p:cNvPr>
          <p:cNvCxnSpPr>
            <a:cxnSpLocks/>
            <a:endCxn id="667" idx="3"/>
          </p:cNvCxnSpPr>
          <p:nvPr/>
        </p:nvCxnSpPr>
        <p:spPr>
          <a:xfrm flipV="1">
            <a:off x="5675577" y="4083416"/>
            <a:ext cx="963635" cy="708018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7" name="Oval 666">
            <a:extLst>
              <a:ext uri="{FF2B5EF4-FFF2-40B4-BE49-F238E27FC236}">
                <a16:creationId xmlns:a16="http://schemas.microsoft.com/office/drawing/2014/main" id="{2A82A20C-E7FF-752F-235C-A1E13D325C65}"/>
              </a:ext>
            </a:extLst>
          </p:cNvPr>
          <p:cNvSpPr/>
          <p:nvPr/>
        </p:nvSpPr>
        <p:spPr>
          <a:xfrm>
            <a:off x="6303277" y="2857319"/>
            <a:ext cx="2293906" cy="1436462"/>
          </a:xfrm>
          <a:prstGeom prst="ellipse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b="1" u="sng" kern="1200" dirty="0">
                <a:latin typeface="Arial"/>
              </a:rPr>
              <a:t>Certification</a:t>
            </a:r>
            <a:r>
              <a:rPr lang="en-GB" kern="1200" dirty="0">
                <a:latin typeface="Arial"/>
              </a:rPr>
              <a:t> process</a:t>
            </a:r>
            <a:br>
              <a:rPr lang="en-GB" kern="1200" dirty="0">
                <a:latin typeface="Arial"/>
              </a:rPr>
            </a:br>
            <a:r>
              <a:rPr lang="en-GB" kern="1200" dirty="0">
                <a:latin typeface="Arial"/>
              </a:rPr>
              <a:t>steps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E8A4AC-18E7-00CE-5050-E940ACE6A5E0}"/>
              </a:ext>
            </a:extLst>
          </p:cNvPr>
          <p:cNvGrpSpPr/>
          <p:nvPr/>
        </p:nvGrpSpPr>
        <p:grpSpPr>
          <a:xfrm>
            <a:off x="3226169" y="1378201"/>
            <a:ext cx="6871039" cy="4351688"/>
            <a:chOff x="693859" y="787101"/>
            <a:chExt cx="11197445" cy="487414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0B48915-9036-97E3-CD26-0B491CDD2F49}"/>
                </a:ext>
              </a:extLst>
            </p:cNvPr>
            <p:cNvSpPr/>
            <p:nvPr/>
          </p:nvSpPr>
          <p:spPr>
            <a:xfrm>
              <a:off x="693859" y="837932"/>
              <a:ext cx="9506597" cy="4823316"/>
            </a:xfrm>
            <a:prstGeom prst="roundRect">
              <a:avLst>
                <a:gd name="adj" fmla="val 24201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bg1"/>
                </a:buClr>
              </a:pPr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ECC657-D22E-E2D3-590D-D547F5C946CC}"/>
                </a:ext>
              </a:extLst>
            </p:cNvPr>
            <p:cNvSpPr txBox="1"/>
            <p:nvPr/>
          </p:nvSpPr>
          <p:spPr>
            <a:xfrm>
              <a:off x="1706518" y="787101"/>
              <a:ext cx="10184786" cy="792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Digitalisation and automation of </a:t>
              </a:r>
              <a:br>
                <a:rPr lang="en-GB" sz="2000" dirty="0">
                  <a:solidFill>
                    <a:schemeClr val="bg1"/>
                  </a:solidFill>
                </a:rPr>
              </a:br>
              <a:r>
                <a:rPr lang="en-GB" sz="2000" dirty="0">
                  <a:solidFill>
                    <a:schemeClr val="bg1"/>
                  </a:solidFill>
                </a:rPr>
                <a:t>certification preparation or self-declaration</a:t>
              </a:r>
            </a:p>
          </p:txBody>
        </p:sp>
      </p:grpSp>
      <p:sp>
        <p:nvSpPr>
          <p:cNvPr id="5" name="Cylinder 4">
            <a:extLst>
              <a:ext uri="{FF2B5EF4-FFF2-40B4-BE49-F238E27FC236}">
                <a16:creationId xmlns:a16="http://schemas.microsoft.com/office/drawing/2014/main" id="{B31ED33D-F2BC-F0BF-1D90-9507383BF2C4}"/>
              </a:ext>
            </a:extLst>
          </p:cNvPr>
          <p:cNvSpPr/>
          <p:nvPr/>
        </p:nvSpPr>
        <p:spPr>
          <a:xfrm>
            <a:off x="3662368" y="4384717"/>
            <a:ext cx="2049195" cy="1224136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  <a:defRPr/>
            </a:pPr>
            <a:r>
              <a:rPr lang="en-GB" kern="1200" dirty="0">
                <a:latin typeface="Arial"/>
              </a:rPr>
              <a:t>Data and information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CD281D-838D-CA5D-100B-DEB66F887AFB}"/>
              </a:ext>
            </a:extLst>
          </p:cNvPr>
          <p:cNvSpPr/>
          <p:nvPr/>
        </p:nvSpPr>
        <p:spPr>
          <a:xfrm>
            <a:off x="9718195" y="1899685"/>
            <a:ext cx="2049195" cy="1035583"/>
          </a:xfrm>
          <a:prstGeom prst="roundRect">
            <a:avLst>
              <a:gd name="adj" fmla="val 24201"/>
            </a:avLst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kern="1200">
                <a:latin typeface="Arial"/>
              </a:rPr>
              <a:t>Trials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27E2CD6-B6FB-EF59-19AF-9E5B88EBAEA0}"/>
              </a:ext>
            </a:extLst>
          </p:cNvPr>
          <p:cNvSpPr/>
          <p:nvPr/>
        </p:nvSpPr>
        <p:spPr>
          <a:xfrm rot="10800000">
            <a:off x="9091082" y="2193405"/>
            <a:ext cx="585772" cy="626063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D81458-F842-5127-CAA4-0802D1C5D941}"/>
              </a:ext>
            </a:extLst>
          </p:cNvPr>
          <p:cNvSpPr/>
          <p:nvPr/>
        </p:nvSpPr>
        <p:spPr>
          <a:xfrm rot="10800000">
            <a:off x="9081775" y="3437363"/>
            <a:ext cx="585772" cy="626063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940B17-EB4E-0514-5972-C6033AE0DF08}"/>
              </a:ext>
            </a:extLst>
          </p:cNvPr>
          <p:cNvGrpSpPr/>
          <p:nvPr/>
        </p:nvGrpSpPr>
        <p:grpSpPr>
          <a:xfrm>
            <a:off x="-7422" y="2039813"/>
            <a:ext cx="2613898" cy="1433149"/>
            <a:chOff x="2750024" y="1351127"/>
            <a:chExt cx="7226490" cy="298203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40E71E0-C33D-7023-8992-F2B95311F021}"/>
                </a:ext>
              </a:extLst>
            </p:cNvPr>
            <p:cNvSpPr/>
            <p:nvPr/>
          </p:nvSpPr>
          <p:spPr>
            <a:xfrm>
              <a:off x="2750024" y="1351127"/>
              <a:ext cx="7226490" cy="2982037"/>
            </a:xfrm>
            <a:prstGeom prst="roundRect">
              <a:avLst/>
            </a:prstGeom>
            <a:gradFill flip="none" rotWithShape="1">
              <a:gsLst>
                <a:gs pos="0">
                  <a:srgbClr val="578697"/>
                </a:gs>
                <a:gs pos="27000">
                  <a:srgbClr val="86CAE3"/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dirty="0" err="1">
                <a:latin typeface="Arial"/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AC1FC0D9-A255-7025-DF0A-A6AEF29BF08B}"/>
                </a:ext>
              </a:extLst>
            </p:cNvPr>
            <p:cNvSpPr/>
            <p:nvPr/>
          </p:nvSpPr>
          <p:spPr>
            <a:xfrm rot="10800000">
              <a:off x="2964047" y="1655428"/>
              <a:ext cx="3737113" cy="2504661"/>
            </a:xfrm>
            <a:prstGeom prst="donut">
              <a:avLst>
                <a:gd name="adj" fmla="val 17914"/>
              </a:avLst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dirty="0" err="1">
                <a:latin typeface="Arial"/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0C54F279-9492-4E9A-F41E-FF43DD0D2B54}"/>
                </a:ext>
              </a:extLst>
            </p:cNvPr>
            <p:cNvSpPr/>
            <p:nvPr/>
          </p:nvSpPr>
          <p:spPr>
            <a:xfrm>
              <a:off x="6220432" y="1646750"/>
              <a:ext cx="3630602" cy="2504661"/>
            </a:xfrm>
            <a:prstGeom prst="donut">
              <a:avLst>
                <a:gd name="adj" fmla="val 20095"/>
              </a:avLst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dirty="0" err="1">
                <a:latin typeface="Arial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A0A82349-AE33-139B-2CDE-80AADEE33B8F}"/>
                </a:ext>
              </a:extLst>
            </p:cNvPr>
            <p:cNvSpPr/>
            <p:nvPr/>
          </p:nvSpPr>
          <p:spPr>
            <a:xfrm rot="10588750">
              <a:off x="4219549" y="1745363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744439AC-EDE9-BDED-0527-AA8EE373F0BA}"/>
                </a:ext>
              </a:extLst>
            </p:cNvPr>
            <p:cNvSpPr/>
            <p:nvPr/>
          </p:nvSpPr>
          <p:spPr>
            <a:xfrm rot="6466730">
              <a:off x="3076609" y="2602348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890A0427-4B8D-422B-F01E-E07A6009D89D}"/>
                </a:ext>
              </a:extLst>
            </p:cNvPr>
            <p:cNvSpPr/>
            <p:nvPr/>
          </p:nvSpPr>
          <p:spPr>
            <a:xfrm rot="1038351">
              <a:off x="4045728" y="3677279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9C8FC089-93D6-0B2E-8EDA-BEEE35AE27D4}"/>
                </a:ext>
              </a:extLst>
            </p:cNvPr>
            <p:cNvSpPr/>
            <p:nvPr/>
          </p:nvSpPr>
          <p:spPr>
            <a:xfrm rot="19215015">
              <a:off x="6697925" y="2104853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FDDB241B-31AC-D98B-9B45-3B941FC17BC1}"/>
                </a:ext>
              </a:extLst>
            </p:cNvPr>
            <p:cNvSpPr/>
            <p:nvPr/>
          </p:nvSpPr>
          <p:spPr>
            <a:xfrm rot="1669882">
              <a:off x="8868182" y="1947649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672" name="Arrow: Right 671">
              <a:extLst>
                <a:ext uri="{FF2B5EF4-FFF2-40B4-BE49-F238E27FC236}">
                  <a16:creationId xmlns:a16="http://schemas.microsoft.com/office/drawing/2014/main" id="{372911F5-45BA-C19E-C3DA-D0574678BC2E}"/>
                </a:ext>
              </a:extLst>
            </p:cNvPr>
            <p:cNvSpPr/>
            <p:nvPr/>
          </p:nvSpPr>
          <p:spPr>
            <a:xfrm rot="8944171">
              <a:off x="8864765" y="3507144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673" name="Arrow: Right 672">
              <a:extLst>
                <a:ext uri="{FF2B5EF4-FFF2-40B4-BE49-F238E27FC236}">
                  <a16:creationId xmlns:a16="http://schemas.microsoft.com/office/drawing/2014/main" id="{F03884A4-BDC7-FF95-AF32-A553E5E4903D}"/>
                </a:ext>
              </a:extLst>
            </p:cNvPr>
            <p:cNvSpPr/>
            <p:nvPr/>
          </p:nvSpPr>
          <p:spPr>
            <a:xfrm rot="11559579">
              <a:off x="7168984" y="3567683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674" name="Arrow: Right 673">
              <a:extLst>
                <a:ext uri="{FF2B5EF4-FFF2-40B4-BE49-F238E27FC236}">
                  <a16:creationId xmlns:a16="http://schemas.microsoft.com/office/drawing/2014/main" id="{250D5A6D-8099-2D38-E85C-886C073228D2}"/>
                </a:ext>
              </a:extLst>
            </p:cNvPr>
            <p:cNvSpPr/>
            <p:nvPr/>
          </p:nvSpPr>
          <p:spPr>
            <a:xfrm rot="19955940">
              <a:off x="5511615" y="3644091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675" name="Arrow: Right 674">
              <a:extLst>
                <a:ext uri="{FF2B5EF4-FFF2-40B4-BE49-F238E27FC236}">
                  <a16:creationId xmlns:a16="http://schemas.microsoft.com/office/drawing/2014/main" id="{B76427E5-112A-F13D-5064-581749A5BBA0}"/>
                </a:ext>
              </a:extLst>
            </p:cNvPr>
            <p:cNvSpPr/>
            <p:nvPr/>
          </p:nvSpPr>
          <p:spPr>
            <a:xfrm rot="12184460">
              <a:off x="5415057" y="1825624"/>
              <a:ext cx="290653" cy="324678"/>
            </a:xfrm>
            <a:prstGeom prst="rightArrow">
              <a:avLst>
                <a:gd name="adj1" fmla="val 4214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76" name="Cylinder 675">
            <a:extLst>
              <a:ext uri="{FF2B5EF4-FFF2-40B4-BE49-F238E27FC236}">
                <a16:creationId xmlns:a16="http://schemas.microsoft.com/office/drawing/2014/main" id="{F8FFFECE-8667-0083-D92E-4A400814392C}"/>
              </a:ext>
            </a:extLst>
          </p:cNvPr>
          <p:cNvSpPr/>
          <p:nvPr/>
        </p:nvSpPr>
        <p:spPr>
          <a:xfrm>
            <a:off x="9753977" y="4487140"/>
            <a:ext cx="1995929" cy="853281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kern="1200" dirty="0">
                <a:latin typeface="Arial"/>
              </a:rPr>
              <a:t>Standards &amp; requirements</a:t>
            </a:r>
          </a:p>
        </p:txBody>
      </p:sp>
      <p:sp>
        <p:nvSpPr>
          <p:cNvPr id="677" name="Arrow: Right 676">
            <a:extLst>
              <a:ext uri="{FF2B5EF4-FFF2-40B4-BE49-F238E27FC236}">
                <a16:creationId xmlns:a16="http://schemas.microsoft.com/office/drawing/2014/main" id="{F4B76F6F-B14D-AA7A-E46A-3FB1C7056DB6}"/>
              </a:ext>
            </a:extLst>
          </p:cNvPr>
          <p:cNvSpPr/>
          <p:nvPr/>
        </p:nvSpPr>
        <p:spPr>
          <a:xfrm rot="10800000">
            <a:off x="9110859" y="4582804"/>
            <a:ext cx="585772" cy="626063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34C7E46E-E26F-36EF-62CA-F4248C742700}"/>
              </a:ext>
            </a:extLst>
          </p:cNvPr>
          <p:cNvSpPr/>
          <p:nvPr/>
        </p:nvSpPr>
        <p:spPr>
          <a:xfrm>
            <a:off x="9719504" y="3085418"/>
            <a:ext cx="2049195" cy="1224136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kern="1200" dirty="0">
                <a:latin typeface="Arial"/>
              </a:rPr>
              <a:t>Cybersecurity information</a:t>
            </a:r>
          </a:p>
        </p:txBody>
      </p:sp>
      <p:grpSp>
        <p:nvGrpSpPr>
          <p:cNvPr id="681" name="Group 680">
            <a:extLst>
              <a:ext uri="{FF2B5EF4-FFF2-40B4-BE49-F238E27FC236}">
                <a16:creationId xmlns:a16="http://schemas.microsoft.com/office/drawing/2014/main" id="{9D760B94-76A3-1568-EF74-960EFC5DF18D}"/>
              </a:ext>
            </a:extLst>
          </p:cNvPr>
          <p:cNvGrpSpPr/>
          <p:nvPr/>
        </p:nvGrpSpPr>
        <p:grpSpPr>
          <a:xfrm>
            <a:off x="72470" y="3864580"/>
            <a:ext cx="2480336" cy="1609984"/>
            <a:chOff x="343160" y="3825790"/>
            <a:chExt cx="1823903" cy="1020397"/>
          </a:xfrm>
        </p:grpSpPr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24CD2BB-BFC3-68B2-AC3E-EE7D482B6FD7}"/>
                </a:ext>
              </a:extLst>
            </p:cNvPr>
            <p:cNvSpPr/>
            <p:nvPr/>
          </p:nvSpPr>
          <p:spPr>
            <a:xfrm>
              <a:off x="343160" y="3825790"/>
              <a:ext cx="1823903" cy="1020397"/>
            </a:xfrm>
            <a:prstGeom prst="rect">
              <a:avLst/>
            </a:prstGeom>
            <a:solidFill>
              <a:srgbClr val="009FDA">
                <a:lumMod val="75000"/>
              </a:srgbClr>
            </a:soli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n-GB" sz="100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4" name="Rectangle: Rounded Corners 693">
              <a:extLst>
                <a:ext uri="{FF2B5EF4-FFF2-40B4-BE49-F238E27FC236}">
                  <a16:creationId xmlns:a16="http://schemas.microsoft.com/office/drawing/2014/main" id="{E773999C-1E94-45A9-CA6D-648C1ECCCC8F}"/>
                </a:ext>
              </a:extLst>
            </p:cNvPr>
            <p:cNvSpPr/>
            <p:nvPr/>
          </p:nvSpPr>
          <p:spPr>
            <a:xfrm>
              <a:off x="683278" y="3908155"/>
              <a:ext cx="561381" cy="246578"/>
            </a:xfrm>
            <a:prstGeom prst="roundRect">
              <a:avLst>
                <a:gd name="adj" fmla="val 24201"/>
              </a:avLst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n-GB" sz="1000" dirty="0">
                  <a:latin typeface="Arial"/>
                </a:rPr>
                <a:t>AI</a:t>
              </a:r>
              <a:endParaRPr lang="en-GB" sz="1000" kern="1200" dirty="0">
                <a:latin typeface="Arial"/>
              </a:endParaRPr>
            </a:p>
          </p:txBody>
        </p: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644DF963-E399-B518-481A-9275C759E977}"/>
                </a:ext>
              </a:extLst>
            </p:cNvPr>
            <p:cNvCxnSpPr>
              <a:cxnSpLocks/>
              <a:stCxn id="694" idx="3"/>
              <a:endCxn id="698" idx="1"/>
            </p:cNvCxnSpPr>
            <p:nvPr/>
          </p:nvCxnSpPr>
          <p:spPr>
            <a:xfrm>
              <a:off x="1244659" y="4031444"/>
              <a:ext cx="299984" cy="121876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5E456CB3-29EB-8E16-593D-CDAEFE12F1C6}"/>
                </a:ext>
              </a:extLst>
            </p:cNvPr>
            <p:cNvCxnSpPr>
              <a:cxnSpLocks/>
              <a:endCxn id="698" idx="3"/>
            </p:cNvCxnSpPr>
            <p:nvPr/>
          </p:nvCxnSpPr>
          <p:spPr>
            <a:xfrm flipV="1">
              <a:off x="1135799" y="4406842"/>
              <a:ext cx="408844" cy="176718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9C305444-88A5-08A6-6B4C-8DD2BAABFCB9}"/>
                </a:ext>
              </a:extLst>
            </p:cNvPr>
            <p:cNvSpPr/>
            <p:nvPr/>
          </p:nvSpPr>
          <p:spPr>
            <a:xfrm>
              <a:off x="1452880" y="4100814"/>
              <a:ext cx="626599" cy="358534"/>
            </a:xfrm>
            <a:prstGeom prst="ellipse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n-GB" sz="1000" kern="1200" dirty="0">
                  <a:latin typeface="Arial"/>
                </a:rPr>
                <a:t>Risk</a:t>
              </a:r>
            </a:p>
          </p:txBody>
        </p:sp>
        <p:sp>
          <p:nvSpPr>
            <p:cNvPr id="699" name="Rectangle: Rounded Corners 698">
              <a:extLst>
                <a:ext uri="{FF2B5EF4-FFF2-40B4-BE49-F238E27FC236}">
                  <a16:creationId xmlns:a16="http://schemas.microsoft.com/office/drawing/2014/main" id="{2AFB9D3A-C07B-92CD-D626-244972273E5B}"/>
                </a:ext>
              </a:extLst>
            </p:cNvPr>
            <p:cNvSpPr/>
            <p:nvPr/>
          </p:nvSpPr>
          <p:spPr>
            <a:xfrm>
              <a:off x="390854" y="3873712"/>
              <a:ext cx="1731940" cy="944081"/>
            </a:xfrm>
            <a:prstGeom prst="roundRect">
              <a:avLst>
                <a:gd name="adj" fmla="val 24201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bg1"/>
                </a:buClr>
              </a:pPr>
              <a:endParaRPr lang="en-GB" sz="1000"/>
            </a:p>
          </p:txBody>
        </p: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FE20BE57-5106-F296-BAC4-DB13C879C47D}"/>
                </a:ext>
              </a:extLst>
            </p:cNvPr>
            <p:cNvCxnSpPr>
              <a:cxnSpLocks/>
              <a:stCxn id="700" idx="0"/>
              <a:endCxn id="694" idx="2"/>
            </p:cNvCxnSpPr>
            <p:nvPr/>
          </p:nvCxnSpPr>
          <p:spPr>
            <a:xfrm flipV="1">
              <a:off x="957502" y="4154733"/>
              <a:ext cx="6467" cy="403697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0" name="Cylinder 699">
              <a:extLst>
                <a:ext uri="{FF2B5EF4-FFF2-40B4-BE49-F238E27FC236}">
                  <a16:creationId xmlns:a16="http://schemas.microsoft.com/office/drawing/2014/main" id="{C9BAE9C3-2713-DC69-6E8A-97BD2B455A89}"/>
                </a:ext>
              </a:extLst>
            </p:cNvPr>
            <p:cNvSpPr/>
            <p:nvPr/>
          </p:nvSpPr>
          <p:spPr>
            <a:xfrm>
              <a:off x="659892" y="4482045"/>
              <a:ext cx="595219" cy="305538"/>
            </a:xfrm>
            <a:prstGeom prst="can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  <a:defRPr/>
              </a:pPr>
              <a:r>
                <a:rPr lang="en-GB" sz="1000" kern="1200" dirty="0">
                  <a:latin typeface="Arial"/>
                </a:rPr>
                <a:t>Data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84" name="Arrow: Left-Right 683">
            <a:extLst>
              <a:ext uri="{FF2B5EF4-FFF2-40B4-BE49-F238E27FC236}">
                <a16:creationId xmlns:a16="http://schemas.microsoft.com/office/drawing/2014/main" id="{B5F04E4B-A0B7-5E0A-1CBD-E5DFD1C24328}"/>
              </a:ext>
            </a:extLst>
          </p:cNvPr>
          <p:cNvSpPr/>
          <p:nvPr/>
        </p:nvSpPr>
        <p:spPr>
          <a:xfrm>
            <a:off x="2589544" y="2716605"/>
            <a:ext cx="457792" cy="250767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5" name="Arrow: Left-Right 684">
            <a:extLst>
              <a:ext uri="{FF2B5EF4-FFF2-40B4-BE49-F238E27FC236}">
                <a16:creationId xmlns:a16="http://schemas.microsoft.com/office/drawing/2014/main" id="{A4C80A31-E5DF-CF3B-7F75-2B56E3400C6C}"/>
              </a:ext>
            </a:extLst>
          </p:cNvPr>
          <p:cNvSpPr/>
          <p:nvPr/>
        </p:nvSpPr>
        <p:spPr>
          <a:xfrm>
            <a:off x="2588892" y="4606306"/>
            <a:ext cx="457792" cy="250767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6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4C2ED-8DBD-A337-5D25-F1C7B7B7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4FD806-1A57-8382-E6CC-235B2CF1F843}"/>
              </a:ext>
            </a:extLst>
          </p:cNvPr>
          <p:cNvSpPr/>
          <p:nvPr/>
        </p:nvSpPr>
        <p:spPr>
          <a:xfrm>
            <a:off x="1003400" y="782188"/>
            <a:ext cx="5088012" cy="2980777"/>
          </a:xfrm>
          <a:prstGeom prst="rect">
            <a:avLst/>
          </a:prstGeom>
          <a:solidFill>
            <a:srgbClr val="009FDA">
              <a:lumMod val="75000"/>
            </a:srgbClr>
          </a:soli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sz="200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990AD8-FCC3-0CA2-D4D5-45430DE9DCC0}"/>
              </a:ext>
            </a:extLst>
          </p:cNvPr>
          <p:cNvSpPr/>
          <p:nvPr/>
        </p:nvSpPr>
        <p:spPr>
          <a:xfrm>
            <a:off x="6209516" y="790656"/>
            <a:ext cx="5691325" cy="2990992"/>
          </a:xfrm>
          <a:prstGeom prst="rect">
            <a:avLst/>
          </a:prstGeom>
          <a:solidFill>
            <a:srgbClr val="009FDA">
              <a:lumMod val="75000"/>
            </a:srgbClr>
          </a:soli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sz="200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9BE8B-6E98-40AA-5C8A-1FFCCBF3A83E}"/>
              </a:ext>
            </a:extLst>
          </p:cNvPr>
          <p:cNvSpPr/>
          <p:nvPr/>
        </p:nvSpPr>
        <p:spPr>
          <a:xfrm>
            <a:off x="1003399" y="4277854"/>
            <a:ext cx="10897441" cy="1914647"/>
          </a:xfrm>
          <a:prstGeom prst="rect">
            <a:avLst/>
          </a:prstGeom>
          <a:solidFill>
            <a:srgbClr val="009FDA">
              <a:lumMod val="75000"/>
            </a:srgbClr>
          </a:soli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23B57-0E58-5C54-E657-23296D25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9" y="78283"/>
            <a:ext cx="11994444" cy="607819"/>
          </a:xfrm>
        </p:spPr>
        <p:txBody>
          <a:bodyPr/>
          <a:lstStyle/>
          <a:p>
            <a:r>
              <a:rPr lang="en-US" dirty="0"/>
              <a:t>What to trust as evidence in a product audit?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BCDC8-BA55-2DFA-871D-192EC0BFD3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C8737-F735-E963-5CBF-5D803DE0B017}"/>
              </a:ext>
            </a:extLst>
          </p:cNvPr>
          <p:cNvSpPr txBox="1"/>
          <p:nvPr/>
        </p:nvSpPr>
        <p:spPr>
          <a:xfrm>
            <a:off x="2104469" y="756787"/>
            <a:ext cx="2679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Risk management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6C8E19-2644-A5AD-5390-8B33B06C26B2}"/>
              </a:ext>
            </a:extLst>
          </p:cNvPr>
          <p:cNvSpPr txBox="1"/>
          <p:nvPr/>
        </p:nvSpPr>
        <p:spPr>
          <a:xfrm>
            <a:off x="1588205" y="4732812"/>
            <a:ext cx="5460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AI and data driven audit and continuous assessment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DD1EA-F1FB-006E-C5A1-8D185F285967}"/>
              </a:ext>
            </a:extLst>
          </p:cNvPr>
          <p:cNvSpPr txBox="1"/>
          <p:nvPr/>
        </p:nvSpPr>
        <p:spPr>
          <a:xfrm>
            <a:off x="6893232" y="816757"/>
            <a:ext cx="5259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Certification preparation or self-declaration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22F3D8-B5B5-77D1-1E9F-9E8B6D2B4AAE}"/>
              </a:ext>
            </a:extLst>
          </p:cNvPr>
          <p:cNvSpPr/>
          <p:nvPr/>
        </p:nvSpPr>
        <p:spPr>
          <a:xfrm>
            <a:off x="1952202" y="1242386"/>
            <a:ext cx="1566045" cy="624740"/>
          </a:xfrm>
          <a:prstGeom prst="roundRect">
            <a:avLst>
              <a:gd name="adj" fmla="val 24201"/>
            </a:avLst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sz="2000" kern="1200" dirty="0">
                <a:latin typeface="Arial"/>
              </a:rPr>
              <a:t>AI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A3A881-CC27-6CA3-7AA6-50798F06932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710716" y="1867125"/>
            <a:ext cx="6470" cy="829294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1047A6-B7F9-309E-B064-5C943C760F05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3518247" y="1554757"/>
            <a:ext cx="594202" cy="30879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F1A6CB-8CB5-BCEB-9B93-2CF971A26804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3010757" y="2505881"/>
            <a:ext cx="1101692" cy="44774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9FEC74A-DED2-FC5C-13C8-234734ACDD45}"/>
              </a:ext>
            </a:extLst>
          </p:cNvPr>
          <p:cNvSpPr/>
          <p:nvPr/>
        </p:nvSpPr>
        <p:spPr>
          <a:xfrm>
            <a:off x="3895298" y="1730515"/>
            <a:ext cx="1482805" cy="908398"/>
          </a:xfrm>
          <a:prstGeom prst="ellipse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sz="2000" b="1" kern="1200" dirty="0">
                <a:latin typeface="Arial"/>
              </a:rPr>
              <a:t>Risk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A10B9C-942B-4186-5CE4-9D7BD088587F}"/>
              </a:ext>
            </a:extLst>
          </p:cNvPr>
          <p:cNvSpPr/>
          <p:nvPr/>
        </p:nvSpPr>
        <p:spPr>
          <a:xfrm>
            <a:off x="1136447" y="1155120"/>
            <a:ext cx="4831469" cy="2391966"/>
          </a:xfrm>
          <a:prstGeom prst="roundRect">
            <a:avLst>
              <a:gd name="adj" fmla="val 24201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GB" sz="2000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D0A96B9F-F21A-D6C1-0296-80AA0118B146}"/>
              </a:ext>
            </a:extLst>
          </p:cNvPr>
          <p:cNvSpPr/>
          <p:nvPr/>
        </p:nvSpPr>
        <p:spPr>
          <a:xfrm>
            <a:off x="1886966" y="2696419"/>
            <a:ext cx="1660441" cy="774126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  <a:defRPr/>
            </a:pPr>
            <a:r>
              <a:rPr lang="en-GB" sz="2000" kern="1200" dirty="0">
                <a:latin typeface="Arial"/>
              </a:rPr>
              <a:t>Data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8500F86-B565-12FA-F2C6-2BE785C08752}"/>
              </a:ext>
            </a:extLst>
          </p:cNvPr>
          <p:cNvSpPr/>
          <p:nvPr/>
        </p:nvSpPr>
        <p:spPr>
          <a:xfrm>
            <a:off x="6894715" y="1272756"/>
            <a:ext cx="1751739" cy="638163"/>
          </a:xfrm>
          <a:prstGeom prst="roundRect">
            <a:avLst>
              <a:gd name="adj" fmla="val 24201"/>
            </a:avLst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sz="2000" kern="1200" dirty="0">
                <a:latin typeface="Arial"/>
              </a:rPr>
              <a:t>AI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CBBDE8-76CF-463A-9866-1A6C1B606FA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7743170" y="1910918"/>
            <a:ext cx="7237" cy="847112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B2E2DB-979A-6F19-DC38-AC4269F92EA9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>
            <a:off x="8646454" y="1591838"/>
            <a:ext cx="803303" cy="315425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74AC4B-335F-CA86-18D7-91C47C23EFE1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8078788" y="2563398"/>
            <a:ext cx="1370969" cy="45736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C678EAE-D232-BCD3-FE08-20E2117EC0F7}"/>
              </a:ext>
            </a:extLst>
          </p:cNvPr>
          <p:cNvSpPr/>
          <p:nvPr/>
        </p:nvSpPr>
        <p:spPr>
          <a:xfrm>
            <a:off x="9068214" y="1771373"/>
            <a:ext cx="2605342" cy="927916"/>
          </a:xfrm>
          <a:prstGeom prst="ellipse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sz="2000" b="1" kern="1200" dirty="0">
                <a:latin typeface="Arial"/>
              </a:rPr>
              <a:t>Certification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9990D44-9E75-DBA6-9126-EC7179723659}"/>
              </a:ext>
            </a:extLst>
          </p:cNvPr>
          <p:cNvSpPr/>
          <p:nvPr/>
        </p:nvSpPr>
        <p:spPr>
          <a:xfrm>
            <a:off x="6358340" y="1183614"/>
            <a:ext cx="5404362" cy="2443360"/>
          </a:xfrm>
          <a:prstGeom prst="roundRect">
            <a:avLst>
              <a:gd name="adj" fmla="val 24201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GB" sz="2000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F3EEEA81-59CC-918E-4F45-0F701EA2EC76}"/>
              </a:ext>
            </a:extLst>
          </p:cNvPr>
          <p:cNvSpPr/>
          <p:nvPr/>
        </p:nvSpPr>
        <p:spPr>
          <a:xfrm>
            <a:off x="6821743" y="2758030"/>
            <a:ext cx="1857329" cy="790758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  <a:defRPr/>
            </a:pPr>
            <a:r>
              <a:rPr lang="en-GB" sz="2000" kern="1200" dirty="0">
                <a:latin typeface="Arial"/>
              </a:rPr>
              <a:t>Data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22C82A-286C-CCDB-491F-C12DD4A16DE5}"/>
              </a:ext>
            </a:extLst>
          </p:cNvPr>
          <p:cNvSpPr txBox="1"/>
          <p:nvPr/>
        </p:nvSpPr>
        <p:spPr>
          <a:xfrm rot="16200000">
            <a:off x="-733240" y="1817622"/>
            <a:ext cx="2401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Provider or user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6C567C-A1C8-8365-38B2-A75C3C28A0BC}"/>
              </a:ext>
            </a:extLst>
          </p:cNvPr>
          <p:cNvSpPr txBox="1"/>
          <p:nvPr/>
        </p:nvSpPr>
        <p:spPr>
          <a:xfrm rot="16200000">
            <a:off x="-544936" y="4624374"/>
            <a:ext cx="20529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Auditor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4C417F-812B-2CBB-2CB3-8C4D0B1E9D5B}"/>
              </a:ext>
            </a:extLst>
          </p:cNvPr>
          <p:cNvCxnSpPr>
            <a:cxnSpLocks/>
          </p:cNvCxnSpPr>
          <p:nvPr/>
        </p:nvCxnSpPr>
        <p:spPr>
          <a:xfrm>
            <a:off x="2735224" y="3470545"/>
            <a:ext cx="0" cy="80730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6C2A07-D4A2-1C3C-40FC-1C2931AC54AC}"/>
              </a:ext>
            </a:extLst>
          </p:cNvPr>
          <p:cNvCxnSpPr>
            <a:cxnSpLocks/>
          </p:cNvCxnSpPr>
          <p:nvPr/>
        </p:nvCxnSpPr>
        <p:spPr>
          <a:xfrm>
            <a:off x="7750424" y="3547086"/>
            <a:ext cx="0" cy="70153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547D3D-45F4-E946-0067-1465DFFB0BAB}"/>
              </a:ext>
            </a:extLst>
          </p:cNvPr>
          <p:cNvSpPr/>
          <p:nvPr/>
        </p:nvSpPr>
        <p:spPr>
          <a:xfrm>
            <a:off x="5739879" y="4389767"/>
            <a:ext cx="1343704" cy="468311"/>
          </a:xfrm>
          <a:prstGeom prst="roundRect">
            <a:avLst>
              <a:gd name="adj" fmla="val 24201"/>
            </a:avLst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sz="2000" kern="1200" dirty="0">
                <a:latin typeface="Arial"/>
              </a:rPr>
              <a:t>AI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3B7CD1-79FE-BC40-02FE-236E1B12E91A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390702" y="4858077"/>
            <a:ext cx="5551" cy="621647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DC4792-F6F9-1F97-244E-5344FC8DBDFA}"/>
              </a:ext>
            </a:extLst>
          </p:cNvPr>
          <p:cNvCxnSpPr>
            <a:cxnSpLocks/>
            <a:stCxn id="41" idx="3"/>
            <a:endCxn id="45" idx="1"/>
          </p:cNvCxnSpPr>
          <p:nvPr/>
        </p:nvCxnSpPr>
        <p:spPr>
          <a:xfrm>
            <a:off x="7083583" y="4623923"/>
            <a:ext cx="641721" cy="263813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B37C42-BB46-61AE-7DC5-1E0034F20896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6648145" y="5525394"/>
            <a:ext cx="1077159" cy="147131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1BA3D09-5395-4CC1-BD39-C33D83FB02B9}"/>
              </a:ext>
            </a:extLst>
          </p:cNvPr>
          <p:cNvSpPr/>
          <p:nvPr/>
        </p:nvSpPr>
        <p:spPr>
          <a:xfrm>
            <a:off x="7407102" y="4755673"/>
            <a:ext cx="2172818" cy="901784"/>
          </a:xfrm>
          <a:prstGeom prst="ellipse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sz="2000" b="1" kern="1200" dirty="0">
                <a:latin typeface="Arial"/>
              </a:rPr>
              <a:t>Audit</a:t>
            </a:r>
            <a:r>
              <a:rPr lang="en-GB" sz="2000" kern="1200" dirty="0">
                <a:latin typeface="Arial"/>
              </a:rPr>
              <a:t> process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1E2BDF-85D0-9060-A4A5-5C05C4AF7C82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7113270" y="5525394"/>
            <a:ext cx="612034" cy="210608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7B3DE2F-EE11-3032-D409-2E4695C396E9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7103050" y="4610986"/>
            <a:ext cx="622254" cy="27675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121647-AD6F-4C2B-B053-51C9626626C2}"/>
              </a:ext>
            </a:extLst>
          </p:cNvPr>
          <p:cNvCxnSpPr>
            <a:cxnSpLocks/>
            <a:stCxn id="41" idx="2"/>
            <a:endCxn id="47" idx="0"/>
          </p:cNvCxnSpPr>
          <p:nvPr/>
        </p:nvCxnSpPr>
        <p:spPr>
          <a:xfrm flipH="1">
            <a:off x="6396254" y="4858078"/>
            <a:ext cx="15477" cy="766719"/>
          </a:xfrm>
          <a:prstGeom prst="lin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Cylinder 46">
            <a:extLst>
              <a:ext uri="{FF2B5EF4-FFF2-40B4-BE49-F238E27FC236}">
                <a16:creationId xmlns:a16="http://schemas.microsoft.com/office/drawing/2014/main" id="{DFAA6F57-CED2-DC1B-9164-8A6A231A2BC8}"/>
              </a:ext>
            </a:extLst>
          </p:cNvPr>
          <p:cNvSpPr/>
          <p:nvPr/>
        </p:nvSpPr>
        <p:spPr>
          <a:xfrm>
            <a:off x="5683905" y="5479724"/>
            <a:ext cx="1424698" cy="580292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  <a:defRPr/>
            </a:pPr>
            <a:r>
              <a:rPr lang="en-GB" sz="2000" kern="1200" dirty="0">
                <a:latin typeface="Arial"/>
              </a:rPr>
              <a:t>Data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03ECD-07B0-689C-62B0-327CBE32F509}"/>
              </a:ext>
            </a:extLst>
          </p:cNvPr>
          <p:cNvSpPr txBox="1"/>
          <p:nvPr/>
        </p:nvSpPr>
        <p:spPr>
          <a:xfrm>
            <a:off x="2964104" y="3853541"/>
            <a:ext cx="24654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bg1"/>
                </a:solidFill>
              </a:rPr>
              <a:t>Risk management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AC56C-59F6-BDB3-95F9-69F9C22BEBD7}"/>
              </a:ext>
            </a:extLst>
          </p:cNvPr>
          <p:cNvSpPr txBox="1"/>
          <p:nvPr/>
        </p:nvSpPr>
        <p:spPr>
          <a:xfrm>
            <a:off x="7909799" y="3866043"/>
            <a:ext cx="1724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bg1"/>
                </a:solidFill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45221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8B772-B140-9DE5-8117-694D238C4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FB00-DF55-9514-467A-4CAAD563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34" y="106867"/>
            <a:ext cx="11110914" cy="505510"/>
          </a:xfrm>
        </p:spPr>
        <p:txBody>
          <a:bodyPr/>
          <a:lstStyle/>
          <a:p>
            <a:r>
              <a:rPr lang="en-GB" sz="3200" dirty="0"/>
              <a:t>Automating product life cycle &amp; GRC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FA32A-798C-5A84-51C1-F7665A9E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9824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C1A07-E67C-2E67-3F68-D7AB742F4454}"/>
              </a:ext>
            </a:extLst>
          </p:cNvPr>
          <p:cNvSpPr/>
          <p:nvPr/>
        </p:nvSpPr>
        <p:spPr>
          <a:xfrm>
            <a:off x="1308668" y="699796"/>
            <a:ext cx="9364133" cy="5514813"/>
          </a:xfrm>
          <a:prstGeom prst="rect">
            <a:avLst/>
          </a:prstGeom>
          <a:solidFill>
            <a:srgbClr val="009FDA">
              <a:lumMod val="75000"/>
            </a:srgbClr>
          </a:soli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C3E9C-932C-4C96-B3EA-26594535C375}"/>
              </a:ext>
            </a:extLst>
          </p:cNvPr>
          <p:cNvSpPr txBox="1"/>
          <p:nvPr/>
        </p:nvSpPr>
        <p:spPr>
          <a:xfrm>
            <a:off x="5929728" y="5085956"/>
            <a:ext cx="17018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</a:rPr>
              <a:t>Digitalisation &amp;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automation 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87559-DAC8-0AFB-DC28-E9BDCAD7239A}"/>
              </a:ext>
            </a:extLst>
          </p:cNvPr>
          <p:cNvSpPr txBox="1"/>
          <p:nvPr/>
        </p:nvSpPr>
        <p:spPr>
          <a:xfrm>
            <a:off x="1443832" y="2759631"/>
            <a:ext cx="23808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</a:rPr>
              <a:t>GRC Digitalisation &amp; automation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E513F7-132E-43BD-DCF1-2B6FF8FD1C1C}"/>
              </a:ext>
            </a:extLst>
          </p:cNvPr>
          <p:cNvCxnSpPr>
            <a:cxnSpLocks/>
          </p:cNvCxnSpPr>
          <p:nvPr/>
        </p:nvCxnSpPr>
        <p:spPr>
          <a:xfrm flipV="1">
            <a:off x="3817395" y="4524052"/>
            <a:ext cx="6125337" cy="73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7AD169-36F3-F30C-533E-BB078B4FBD2A}"/>
              </a:ext>
            </a:extLst>
          </p:cNvPr>
          <p:cNvCxnSpPr>
            <a:cxnSpLocks/>
          </p:cNvCxnSpPr>
          <p:nvPr/>
        </p:nvCxnSpPr>
        <p:spPr>
          <a:xfrm flipV="1">
            <a:off x="3845125" y="1170543"/>
            <a:ext cx="0" cy="336088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CB856-079D-1137-1CD7-B350B4206E39}"/>
              </a:ext>
            </a:extLst>
          </p:cNvPr>
          <p:cNvGrpSpPr/>
          <p:nvPr/>
        </p:nvGrpSpPr>
        <p:grpSpPr>
          <a:xfrm rot="476523">
            <a:off x="4112225" y="793041"/>
            <a:ext cx="5399483" cy="3908116"/>
            <a:chOff x="2943033" y="1490088"/>
            <a:chExt cx="5399483" cy="3908116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25213CDF-B522-B9EF-5FEC-C5F75E510F33}"/>
                </a:ext>
              </a:extLst>
            </p:cNvPr>
            <p:cNvSpPr/>
            <p:nvPr/>
          </p:nvSpPr>
          <p:spPr>
            <a:xfrm rot="19615171">
              <a:off x="2943033" y="4266430"/>
              <a:ext cx="1497618" cy="1131774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Hands on, </a:t>
              </a:r>
              <a:r>
                <a:rPr lang="en-GB" sz="1600">
                  <a:solidFill>
                    <a:schemeClr val="tx1"/>
                  </a:solidFill>
                  <a:latin typeface="Arial"/>
                </a:rPr>
                <a:t>AI support</a:t>
              </a:r>
              <a:endParaRPr lang="en-GB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0638E543-2E32-71FC-9095-907ED6C98D28}"/>
                </a:ext>
              </a:extLst>
            </p:cNvPr>
            <p:cNvSpPr/>
            <p:nvPr/>
          </p:nvSpPr>
          <p:spPr>
            <a:xfrm rot="19615171">
              <a:off x="4167832" y="3437100"/>
              <a:ext cx="1428052" cy="1131774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Hands off, eyes-on</a:t>
              </a: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16E96747-52D5-A19A-C1A3-13C66AD9E6AC}"/>
                </a:ext>
              </a:extLst>
            </p:cNvPr>
            <p:cNvSpPr/>
            <p:nvPr/>
          </p:nvSpPr>
          <p:spPr>
            <a:xfrm rot="19615171">
              <a:off x="5373985" y="2687160"/>
              <a:ext cx="1245392" cy="1131774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Eyes off</a:t>
              </a: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CA1C9EC1-82A6-0BD6-1B2B-0FBC5B6B5BFD}"/>
                </a:ext>
              </a:extLst>
            </p:cNvPr>
            <p:cNvSpPr/>
            <p:nvPr/>
          </p:nvSpPr>
          <p:spPr>
            <a:xfrm rot="19615171">
              <a:off x="6411433" y="2072191"/>
              <a:ext cx="1099308" cy="1131774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Mind off</a:t>
              </a: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B7E0FF8C-3922-D8A2-FACE-ECBC0004FA42}"/>
                </a:ext>
              </a:extLst>
            </p:cNvPr>
            <p:cNvSpPr/>
            <p:nvPr/>
          </p:nvSpPr>
          <p:spPr>
            <a:xfrm rot="19615171">
              <a:off x="7341377" y="1490088"/>
              <a:ext cx="1001139" cy="1131774"/>
            </a:xfrm>
            <a:prstGeom prst="rightArrow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Driver less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3C437D-DE00-6AE0-74D3-F5F99A70413B}"/>
              </a:ext>
            </a:extLst>
          </p:cNvPr>
          <p:cNvGrpSpPr/>
          <p:nvPr/>
        </p:nvGrpSpPr>
        <p:grpSpPr>
          <a:xfrm>
            <a:off x="7595296" y="4711781"/>
            <a:ext cx="2311592" cy="1333525"/>
            <a:chOff x="7799861" y="3975182"/>
            <a:chExt cx="2311592" cy="133352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A913C9D-936B-6F73-CC50-7707696CB7CB}"/>
                </a:ext>
              </a:extLst>
            </p:cNvPr>
            <p:cNvSpPr/>
            <p:nvPr/>
          </p:nvSpPr>
          <p:spPr>
            <a:xfrm>
              <a:off x="8049451" y="4023833"/>
              <a:ext cx="815130" cy="348294"/>
            </a:xfrm>
            <a:prstGeom prst="roundRect">
              <a:avLst>
                <a:gd name="adj" fmla="val 24201"/>
              </a:avLst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n-GB" sz="1000" kern="1200" dirty="0">
                  <a:latin typeface="Arial"/>
                </a:rPr>
                <a:t>AI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9AE8ADF-E7AE-8E91-1F90-E03B7B745AB3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8444259" y="4372126"/>
              <a:ext cx="3368" cy="462333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BC426AE-DAFF-3576-B535-7FB3B94FF9FC}"/>
                </a:ext>
              </a:extLst>
            </p:cNvPr>
            <p:cNvCxnSpPr>
              <a:cxnSpLocks/>
              <a:stCxn id="52" idx="3"/>
              <a:endCxn id="56" idx="1"/>
            </p:cNvCxnSpPr>
            <p:nvPr/>
          </p:nvCxnSpPr>
          <p:spPr>
            <a:xfrm>
              <a:off x="8864581" y="4197980"/>
              <a:ext cx="328571" cy="172152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9D61AC-B4CE-ABA1-394C-A7DEC37CB3AA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 flipV="1">
              <a:off x="8591964" y="4728234"/>
              <a:ext cx="601189" cy="249616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4C25FC5-DA8C-BAF8-32FE-DF4A02F53AB6}"/>
                </a:ext>
              </a:extLst>
            </p:cNvPr>
            <p:cNvSpPr/>
            <p:nvPr/>
          </p:nvSpPr>
          <p:spPr>
            <a:xfrm>
              <a:off x="9052370" y="4295966"/>
              <a:ext cx="961318" cy="506434"/>
            </a:xfrm>
            <a:prstGeom prst="ellipse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n-GB" sz="1000" kern="1200" dirty="0">
                  <a:latin typeface="Arial"/>
                </a:rPr>
                <a:t>Process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26D316E-9EEF-EA5C-FD9D-744B6D85AD77}"/>
                </a:ext>
              </a:extLst>
            </p:cNvPr>
            <p:cNvSpPr/>
            <p:nvPr/>
          </p:nvSpPr>
          <p:spPr>
            <a:xfrm>
              <a:off x="7799861" y="3975182"/>
              <a:ext cx="2311592" cy="1333525"/>
            </a:xfrm>
            <a:prstGeom prst="roundRect">
              <a:avLst>
                <a:gd name="adj" fmla="val 24201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bg1"/>
                </a:buClr>
              </a:pPr>
              <a:endParaRPr lang="en-GB" sz="1000"/>
            </a:p>
          </p:txBody>
        </p:sp>
        <p:sp>
          <p:nvSpPr>
            <p:cNvPr id="58" name="Cylinder 57">
              <a:extLst>
                <a:ext uri="{FF2B5EF4-FFF2-40B4-BE49-F238E27FC236}">
                  <a16:creationId xmlns:a16="http://schemas.microsoft.com/office/drawing/2014/main" id="{E8F1882E-DE19-6196-A520-8CB978E279D9}"/>
                </a:ext>
              </a:extLst>
            </p:cNvPr>
            <p:cNvSpPr/>
            <p:nvPr/>
          </p:nvSpPr>
          <p:spPr>
            <a:xfrm>
              <a:off x="8015495" y="4834459"/>
              <a:ext cx="864264" cy="431576"/>
            </a:xfrm>
            <a:prstGeom prst="can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  <a:defRPr/>
              </a:pPr>
              <a:r>
                <a:rPr lang="en-GB" sz="1000" kern="1200" dirty="0">
                  <a:latin typeface="Arial"/>
                </a:rPr>
                <a:t>Data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02FBB36-1C94-2AD5-9D37-1CBDF65FF524}"/>
              </a:ext>
            </a:extLst>
          </p:cNvPr>
          <p:cNvGrpSpPr/>
          <p:nvPr/>
        </p:nvGrpSpPr>
        <p:grpSpPr>
          <a:xfrm>
            <a:off x="1368022" y="1304075"/>
            <a:ext cx="2311592" cy="1333525"/>
            <a:chOff x="3068943" y="1314265"/>
            <a:chExt cx="2311592" cy="1333525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D92CB596-5122-2DEB-2B36-8A838C1D1F8F}"/>
                </a:ext>
              </a:extLst>
            </p:cNvPr>
            <p:cNvSpPr/>
            <p:nvPr/>
          </p:nvSpPr>
          <p:spPr>
            <a:xfrm>
              <a:off x="3318533" y="1362916"/>
              <a:ext cx="815130" cy="348294"/>
            </a:xfrm>
            <a:prstGeom prst="roundRect">
              <a:avLst>
                <a:gd name="adj" fmla="val 24201"/>
              </a:avLst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n-GB" sz="1000" kern="1200" dirty="0">
                  <a:latin typeface="Arial"/>
                </a:rPr>
                <a:t>AI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A6C8D53-6263-894F-F4AA-564D7073915E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3713341" y="1711209"/>
              <a:ext cx="3368" cy="462333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48762B6-FC2A-736E-C8DE-00BDE0D3C681}"/>
                </a:ext>
              </a:extLst>
            </p:cNvPr>
            <p:cNvCxnSpPr>
              <a:cxnSpLocks/>
              <a:stCxn id="60" idx="3"/>
              <a:endCxn id="64" idx="1"/>
            </p:cNvCxnSpPr>
            <p:nvPr/>
          </p:nvCxnSpPr>
          <p:spPr>
            <a:xfrm>
              <a:off x="4133663" y="1537063"/>
              <a:ext cx="337039" cy="172152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A270813-3C95-094C-1258-26984C1306AB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3869513" y="2067317"/>
              <a:ext cx="601189" cy="249616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988B9B7-B5FF-BBAE-57C4-018EB193D07F}"/>
                </a:ext>
              </a:extLst>
            </p:cNvPr>
            <p:cNvSpPr/>
            <p:nvPr/>
          </p:nvSpPr>
          <p:spPr>
            <a:xfrm>
              <a:off x="4329919" y="1635049"/>
              <a:ext cx="961318" cy="506434"/>
            </a:xfrm>
            <a:prstGeom prst="ellipse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n-GB" sz="1000" kern="1200" dirty="0">
                  <a:latin typeface="Arial"/>
                </a:rPr>
                <a:t>Process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BAD4C50-CFCD-F358-F3B2-872DADF6F5A4}"/>
                </a:ext>
              </a:extLst>
            </p:cNvPr>
            <p:cNvSpPr/>
            <p:nvPr/>
          </p:nvSpPr>
          <p:spPr>
            <a:xfrm>
              <a:off x="3068943" y="1314265"/>
              <a:ext cx="2311592" cy="1333525"/>
            </a:xfrm>
            <a:prstGeom prst="roundRect">
              <a:avLst>
                <a:gd name="adj" fmla="val 24201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bg1"/>
                </a:buClr>
              </a:pPr>
              <a:endParaRPr lang="en-GB" sz="1000"/>
            </a:p>
          </p:txBody>
        </p:sp>
        <p:sp>
          <p:nvSpPr>
            <p:cNvPr id="66" name="Cylinder 65">
              <a:extLst>
                <a:ext uri="{FF2B5EF4-FFF2-40B4-BE49-F238E27FC236}">
                  <a16:creationId xmlns:a16="http://schemas.microsoft.com/office/drawing/2014/main" id="{37E48867-45FA-F601-2C3A-D0800B8D8935}"/>
                </a:ext>
              </a:extLst>
            </p:cNvPr>
            <p:cNvSpPr/>
            <p:nvPr/>
          </p:nvSpPr>
          <p:spPr>
            <a:xfrm>
              <a:off x="3284577" y="2173542"/>
              <a:ext cx="864264" cy="431576"/>
            </a:xfrm>
            <a:prstGeom prst="can">
              <a:avLst/>
            </a:prstGeom>
            <a:gradFill flip="none" rotWithShape="1">
              <a:gsLst>
                <a:gs pos="0">
                  <a:srgbClr val="99D9F0">
                    <a:shade val="30000"/>
                    <a:satMod val="115000"/>
                  </a:srgbClr>
                </a:gs>
                <a:gs pos="50000">
                  <a:srgbClr val="99D9F0">
                    <a:shade val="67500"/>
                    <a:satMod val="115000"/>
                  </a:srgbClr>
                </a:gs>
                <a:gs pos="100000">
                  <a:srgbClr val="99D9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F204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spcBef>
                  <a:spcPts val="600"/>
                </a:spcBef>
                <a:defRPr/>
              </a:pPr>
              <a:r>
                <a:rPr lang="en-GB" sz="1000" kern="1200" dirty="0">
                  <a:latin typeface="Arial"/>
                </a:rPr>
                <a:t>Data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8E3B66-34A4-B5F6-6B70-BB3E61B6F013}"/>
              </a:ext>
            </a:extLst>
          </p:cNvPr>
          <p:cNvSpPr txBox="1"/>
          <p:nvPr/>
        </p:nvSpPr>
        <p:spPr>
          <a:xfrm>
            <a:off x="1773492" y="6351140"/>
            <a:ext cx="82576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 of automation inspired by J3016_202104 - Taxonomy… Driving Automation Systems…. Road Motor Vehicles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4D62C-FF4D-3F50-B6F8-71A6D35F2917}"/>
              </a:ext>
            </a:extLst>
          </p:cNvPr>
          <p:cNvSpPr txBox="1"/>
          <p:nvPr/>
        </p:nvSpPr>
        <p:spPr>
          <a:xfrm>
            <a:off x="8128266" y="3968490"/>
            <a:ext cx="17775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3200" dirty="0">
                <a:solidFill>
                  <a:srgbClr val="FFC000"/>
                </a:solidFill>
              </a:rPr>
              <a:t>Auditor 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946A7-0AB8-8FC6-E22F-A5729571771B}"/>
              </a:ext>
            </a:extLst>
          </p:cNvPr>
          <p:cNvSpPr txBox="1"/>
          <p:nvPr/>
        </p:nvSpPr>
        <p:spPr>
          <a:xfrm>
            <a:off x="3953755" y="1199932"/>
            <a:ext cx="266720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3200" dirty="0">
                <a:solidFill>
                  <a:srgbClr val="FFC000"/>
                </a:solidFill>
              </a:rPr>
              <a:t>Provider </a:t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3200" dirty="0">
                <a:solidFill>
                  <a:srgbClr val="FFC000"/>
                </a:solidFill>
              </a:rPr>
              <a:t>DevSecOps AI</a:t>
            </a:r>
          </a:p>
        </p:txBody>
      </p:sp>
    </p:spTree>
    <p:extLst>
      <p:ext uri="{BB962C8B-B14F-4D97-AF65-F5344CB8AC3E}">
        <p14:creationId xmlns:p14="http://schemas.microsoft.com/office/powerpoint/2010/main" val="4284232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SOURCEFORMATTING" val="KeepSourceFormatti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SOURCEFORMATTING" val="KeepSourceFormatti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roup Presentation 2021.potx" id="{E64D3FE9-07D6-420B-AF6B-4D7BC95D4B85}" vid="{6FAF3212-4BFD-47B7-83FF-C67CE831A7CE}"/>
    </a:ext>
  </a:extLst>
</a:theme>
</file>

<file path=ppt/theme/theme2.xml><?xml version="1.0" encoding="utf-8"?>
<a:theme xmlns:a="http://schemas.openxmlformats.org/drawingml/2006/main" name="1_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roup Presentation 2021.potx" id="{E64D3FE9-07D6-420B-AF6B-4D7BC95D4B85}" vid="{6FAF3212-4BFD-47B7-83FF-C67CE831A7CE}"/>
    </a:ext>
  </a:extLst>
</a:theme>
</file>

<file path=ppt/theme/theme3.xml><?xml version="1.0" encoding="utf-8"?>
<a:theme xmlns:a="http://schemas.openxmlformats.org/drawingml/2006/main" name="2_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Company wide.potx" id="{5FA751A9-6D73-412A-8F09-EB0D75CA9282}" vid="{4514F516-D87A-4E24-9438-9CD07607705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2be3d-53bd-42e8-bb33-13b880559e27" xsi:nil="true"/>
    <lcf76f155ced4ddcb4097134ff3c332f xmlns="6a8888c6-ebc5-4bcf-bc48-737e74a898f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ACEDCC42E344484675BEEABA459FA" ma:contentTypeVersion="16" ma:contentTypeDescription="Crear nuevo documento." ma:contentTypeScope="" ma:versionID="a92f267c63828371cb3315f9d3be3538">
  <xsd:schema xmlns:xsd="http://www.w3.org/2001/XMLSchema" xmlns:xs="http://www.w3.org/2001/XMLSchema" xmlns:p="http://schemas.microsoft.com/office/2006/metadata/properties" xmlns:ns2="6a8888c6-ebc5-4bcf-bc48-737e74a898fd" xmlns:ns3="1612be3d-53bd-42e8-bb33-13b880559e27" targetNamespace="http://schemas.microsoft.com/office/2006/metadata/properties" ma:root="true" ma:fieldsID="0aa13909c9061b4c44923dc0ebd42529" ns2:_="" ns3:_="">
    <xsd:import namespace="6a8888c6-ebc5-4bcf-bc48-737e74a898fd"/>
    <xsd:import namespace="1612be3d-53bd-42e8-bb33-13b880559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888c6-ebc5-4bcf-bc48-737e74a89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ddd764ea-f358-4c72-bc2f-0d3f8bd676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be3d-53bd-42e8-bb33-13b880559e2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44072b4-0aca-4dd0-89b3-d7444af82e87}" ma:internalName="TaxCatchAll" ma:showField="CatchAllData" ma:web="1612be3d-53bd-42e8-bb33-13b880559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308322-C8AA-4F0F-913E-F2B948B9D6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B447B-BC1B-4169-A90B-113CACE053D9}">
  <ds:schemaRefs>
    <ds:schemaRef ds:uri="http://purl.org/dc/terms/"/>
    <ds:schemaRef ds:uri="http://schemas.openxmlformats.org/package/2006/metadata/core-properties"/>
    <ds:schemaRef ds:uri="1612be3d-53bd-42e8-bb33-13b880559e27"/>
    <ds:schemaRef ds:uri="http://schemas.microsoft.com/office/2006/documentManagement/types"/>
    <ds:schemaRef ds:uri="http://schemas.microsoft.com/office/infopath/2007/PartnerControls"/>
    <ds:schemaRef ds:uri="6a8888c6-ebc5-4bcf-bc48-737e74a898f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AC03AB-0FBE-4BB2-86EB-F2F486E1F2DF}"/>
</file>

<file path=docMetadata/LabelInfo.xml><?xml version="1.0" encoding="utf-8"?>
<clbl:labelList xmlns:clbl="http://schemas.microsoft.com/office/2020/mipLabelMetadata">
  <clbl:label id="{48141450-2387-4aca-b41f-19cd6be9dd3c}" enabled="1" method="Standard" siteId="{adf10e2b-b6e9-41d6-be2f-c12bb566019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1168</Words>
  <Application>Microsoft Office PowerPoint</Application>
  <PresentationFormat>Widescreen</PresentationFormat>
  <Paragraphs>235</Paragraphs>
  <Slides>19</Slides>
  <Notes>19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Aptos</vt:lpstr>
      <vt:lpstr>Arial</vt:lpstr>
      <vt:lpstr>Sora</vt:lpstr>
      <vt:lpstr>DNV</vt:lpstr>
      <vt:lpstr>1_DNV</vt:lpstr>
      <vt:lpstr>2_DNV</vt:lpstr>
      <vt:lpstr>PowerPoint Presentation</vt:lpstr>
      <vt:lpstr>Key ambitions</vt:lpstr>
      <vt:lpstr>Context / on the road towards </vt:lpstr>
      <vt:lpstr>Cybersecurity -  game changers </vt:lpstr>
      <vt:lpstr>System and data life cycle,  building capacity to automate and digitalize</vt:lpstr>
      <vt:lpstr>Risk processes – Information – AI support</vt:lpstr>
      <vt:lpstr>Certification processes – Information – AI support</vt:lpstr>
      <vt:lpstr>What to trust as evidence in a product audit? </vt:lpstr>
      <vt:lpstr>Automating product life cycle &amp; GRC processes</vt:lpstr>
      <vt:lpstr>Risk methodology process and risk scopes</vt:lpstr>
      <vt:lpstr>Don’t expect perfect information,  knowledge or predictions dealing with: </vt:lpstr>
      <vt:lpstr>Best available information</vt:lpstr>
      <vt:lpstr>Mitigate </vt:lpstr>
      <vt:lpstr>CertifAI: Example of tool deliverables</vt:lpstr>
      <vt:lpstr>Key learnings</vt:lpstr>
      <vt:lpstr>PowerPoint Presentation</vt:lpstr>
      <vt:lpstr>AI and data trustworthiness in context of conformity assessments</vt:lpstr>
      <vt:lpstr>Human brainpower  is still relevant when AI audits AI</vt:lpstr>
      <vt:lpstr>Governance, risk and  compliance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Myrseth, Per</dc:creator>
  <cp:lastModifiedBy>Myrseth, Per</cp:lastModifiedBy>
  <cp:revision>2</cp:revision>
  <dcterms:created xsi:type="dcterms:W3CDTF">2026-04-26T13:51:48Z</dcterms:created>
  <dcterms:modified xsi:type="dcterms:W3CDTF">2026-06-10T14:24:24Z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ContentTypeId">
    <vt:lpwstr>0x010100131ACEDCC42E344484675BEEABA459FA</vt:lpwstr>
  </property>
  <property fmtid="{D5CDD505-2E9C-101B-9397-08002B2CF9AE}" pid="4" name="MediaServiceImageTags">
    <vt:lpwstr/>
  </property>
</Properties>
</file>