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25"/>
  </p:notesMasterIdLst>
  <p:sldIdLst>
    <p:sldId id="256" r:id="rId5"/>
    <p:sldId id="1936" r:id="rId6"/>
    <p:sldId id="1968" r:id="rId7"/>
    <p:sldId id="263" r:id="rId8"/>
    <p:sldId id="309" r:id="rId9"/>
    <p:sldId id="1993" r:id="rId10"/>
    <p:sldId id="1994" r:id="rId11"/>
    <p:sldId id="1985" r:id="rId12"/>
    <p:sldId id="1990" r:id="rId13"/>
    <p:sldId id="1986" r:id="rId14"/>
    <p:sldId id="1987" r:id="rId15"/>
    <p:sldId id="1989" r:id="rId16"/>
    <p:sldId id="1992" r:id="rId17"/>
    <p:sldId id="1965" r:id="rId18"/>
    <p:sldId id="2000" r:id="rId19"/>
    <p:sldId id="1997" r:id="rId20"/>
    <p:sldId id="1999" r:id="rId21"/>
    <p:sldId id="1998" r:id="rId22"/>
    <p:sldId id="1995" r:id="rId23"/>
    <p:sldId id="1996" r:id="rId24"/>
  </p:sldIdLst>
  <p:sldSz cx="18288000" cy="10287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Slide" id="{FF8688BE-7658-41B9-852A-6D128DBA5E5F}">
          <p14:sldIdLst>
            <p14:sldId id="256"/>
          </p14:sldIdLst>
        </p14:section>
        <p14:section name="About Us" id="{95D0C2E9-A678-4D36-AEEF-2D37CBAACD39}">
          <p14:sldIdLst>
            <p14:sldId id="1936"/>
            <p14:sldId id="1968"/>
            <p14:sldId id="263"/>
            <p14:sldId id="309"/>
            <p14:sldId id="1993"/>
            <p14:sldId id="1994"/>
            <p14:sldId id="1985"/>
            <p14:sldId id="1990"/>
            <p14:sldId id="1986"/>
            <p14:sldId id="1987"/>
            <p14:sldId id="1989"/>
            <p14:sldId id="1992"/>
            <p14:sldId id="1965"/>
            <p14:sldId id="2000"/>
            <p14:sldId id="1997"/>
            <p14:sldId id="1999"/>
            <p14:sldId id="1998"/>
            <p14:sldId id="1995"/>
            <p14:sldId id="1996"/>
          </p14:sldIdLst>
        </p14:section>
        <p14:section name="Team" id="{7834DA56-6DE1-4AE4-88EC-E91EFBA5EE0A}">
          <p14:sldIdLst/>
        </p14:section>
        <p14:section name="Service" id="{5C644A0E-061F-404E-BAB4-D0DD40771690}">
          <p14:sldIdLst/>
        </p14:section>
        <p14:section name="Break Slide" id="{30779DA6-2A83-4E06-AC15-67A00C9E0F57}">
          <p14:sldIdLst/>
        </p14:section>
        <p14:section name="Portfolio" id="{3DA61725-C066-48D9-94AA-3DDD7FF1C176}">
          <p14:sldIdLst/>
        </p14:section>
        <p14:section name="Mockup Device" id="{B6690A5A-86E5-44D3-876D-E679D232ADD4}">
          <p14:sldIdLst/>
        </p14:section>
        <p14:section name="Infographic" id="{7F384EA0-8D90-4638-B988-F7D13208A82F}">
          <p14:sldIdLst/>
        </p14:section>
        <p14:section name="Pricing Table" id="{78FDA877-693D-4043-8B17-A7F2FAB49F38}">
          <p14:sldIdLst/>
        </p14:section>
        <p14:section name="Contact Us" id="{1DBFAEF4-3514-493B-9653-1ED833986C85}">
          <p14:sldIdLst/>
        </p14:section>
        <p14:section name="Ending Slide" id="{AB3C2A68-A5FA-419B-BD13-2C18A4F5A1F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C36B"/>
    <a:srgbClr val="73A1C1"/>
    <a:srgbClr val="37B38D"/>
    <a:srgbClr val="669E40"/>
    <a:srgbClr val="81CDB4"/>
    <a:srgbClr val="1C5A47"/>
    <a:srgbClr val="3A0CA3"/>
    <a:srgbClr val="FFFFFF"/>
    <a:srgbClr val="F2FCFE"/>
    <a:srgbClr val="0517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618A98-D279-46BC-858B-31C7C694E8E3}" v="213" dt="2026-06-09T06:30:07.3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22" autoAdjust="0"/>
    <p:restoredTop sz="88499" autoAdjust="0"/>
  </p:normalViewPr>
  <p:slideViewPr>
    <p:cSldViewPr snapToGrid="0">
      <p:cViewPr varScale="1">
        <p:scale>
          <a:sx n="63" d="100"/>
          <a:sy n="63" d="100"/>
        </p:scale>
        <p:origin x="846"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113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as Marin, Jose" userId="90837272-4119-4fc3-bd91-d77c2e6edbfd" providerId="ADAL" clId="{0BB9E227-FFEA-46D8-B646-CD80019A8F6E}"/>
    <pc:docChg chg="undo redo custSel addSld delSld modSld sldOrd modSection">
      <pc:chgData name="Arias Marin, Jose" userId="90837272-4119-4fc3-bd91-d77c2e6edbfd" providerId="ADAL" clId="{0BB9E227-FFEA-46D8-B646-CD80019A8F6E}" dt="2026-06-09T06:36:50.591" v="2542" actId="790"/>
      <pc:docMkLst>
        <pc:docMk/>
      </pc:docMkLst>
      <pc:sldChg chg="addSp delSp modSp add mod">
        <pc:chgData name="Arias Marin, Jose" userId="90837272-4119-4fc3-bd91-d77c2e6edbfd" providerId="ADAL" clId="{0BB9E227-FFEA-46D8-B646-CD80019A8F6E}" dt="2026-06-09T05:51:36.473" v="2238" actId="115"/>
        <pc:sldMkLst>
          <pc:docMk/>
          <pc:sldMk cId="1128176021" sldId="263"/>
        </pc:sldMkLst>
        <pc:spChg chg="mod">
          <ac:chgData name="Arias Marin, Jose" userId="90837272-4119-4fc3-bd91-d77c2e6edbfd" providerId="ADAL" clId="{0BB9E227-FFEA-46D8-B646-CD80019A8F6E}" dt="2026-06-05T09:56:05.769" v="97" actId="403"/>
          <ac:spMkLst>
            <pc:docMk/>
            <pc:sldMk cId="1128176021" sldId="263"/>
            <ac:spMk id="2" creationId="{823D51E9-0AA8-D26E-9A00-69974FC44E17}"/>
          </ac:spMkLst>
        </pc:spChg>
        <pc:spChg chg="mod">
          <ac:chgData name="Arias Marin, Jose" userId="90837272-4119-4fc3-bd91-d77c2e6edbfd" providerId="ADAL" clId="{0BB9E227-FFEA-46D8-B646-CD80019A8F6E}" dt="2026-06-05T10:14:08.320" v="343" actId="20577"/>
          <ac:spMkLst>
            <pc:docMk/>
            <pc:sldMk cId="1128176021" sldId="263"/>
            <ac:spMk id="16" creationId="{A05A3FBD-E6DA-BB4E-A8A3-3C88EF7961FB}"/>
          </ac:spMkLst>
        </pc:spChg>
        <pc:spChg chg="mod">
          <ac:chgData name="Arias Marin, Jose" userId="90837272-4119-4fc3-bd91-d77c2e6edbfd" providerId="ADAL" clId="{0BB9E227-FFEA-46D8-B646-CD80019A8F6E}" dt="2026-06-09T05:51:36.473" v="2238" actId="115"/>
          <ac:spMkLst>
            <pc:docMk/>
            <pc:sldMk cId="1128176021" sldId="263"/>
            <ac:spMk id="18" creationId="{79E44C4B-B9C7-0E15-9254-083454CA2142}"/>
          </ac:spMkLst>
        </pc:spChg>
        <pc:spChg chg="mod">
          <ac:chgData name="Arias Marin, Jose" userId="90837272-4119-4fc3-bd91-d77c2e6edbfd" providerId="ADAL" clId="{0BB9E227-FFEA-46D8-B646-CD80019A8F6E}" dt="2026-06-05T09:59:50.958" v="245" actId="165"/>
          <ac:spMkLst>
            <pc:docMk/>
            <pc:sldMk cId="1128176021" sldId="263"/>
            <ac:spMk id="26" creationId="{00F0904C-C49E-A186-ECBF-B3FC1C4CB00E}"/>
          </ac:spMkLst>
        </pc:spChg>
        <pc:spChg chg="mod">
          <ac:chgData name="Arias Marin, Jose" userId="90837272-4119-4fc3-bd91-d77c2e6edbfd" providerId="ADAL" clId="{0BB9E227-FFEA-46D8-B646-CD80019A8F6E}" dt="2026-06-05T09:59:50.958" v="245" actId="165"/>
          <ac:spMkLst>
            <pc:docMk/>
            <pc:sldMk cId="1128176021" sldId="263"/>
            <ac:spMk id="27" creationId="{A760582D-8266-DA65-10AF-01D213776336}"/>
          </ac:spMkLst>
        </pc:spChg>
        <pc:spChg chg="mod">
          <ac:chgData name="Arias Marin, Jose" userId="90837272-4119-4fc3-bd91-d77c2e6edbfd" providerId="ADAL" clId="{0BB9E227-FFEA-46D8-B646-CD80019A8F6E}" dt="2026-06-05T09:59:50.958" v="245" actId="165"/>
          <ac:spMkLst>
            <pc:docMk/>
            <pc:sldMk cId="1128176021" sldId="263"/>
            <ac:spMk id="28" creationId="{4145A38E-3757-1C7A-EE49-69F439298F6A}"/>
          </ac:spMkLst>
        </pc:spChg>
        <pc:spChg chg="add mod topLvl">
          <ac:chgData name="Arias Marin, Jose" userId="90837272-4119-4fc3-bd91-d77c2e6edbfd" providerId="ADAL" clId="{0BB9E227-FFEA-46D8-B646-CD80019A8F6E}" dt="2026-06-05T10:00:33.108" v="262" actId="164"/>
          <ac:spMkLst>
            <pc:docMk/>
            <pc:sldMk cId="1128176021" sldId="263"/>
            <ac:spMk id="34" creationId="{80CB32A7-E407-636F-8780-9EE926CF87BA}"/>
          </ac:spMkLst>
        </pc:spChg>
        <pc:spChg chg="mod topLvl">
          <ac:chgData name="Arias Marin, Jose" userId="90837272-4119-4fc3-bd91-d77c2e6edbfd" providerId="ADAL" clId="{0BB9E227-FFEA-46D8-B646-CD80019A8F6E}" dt="2026-06-05T10:00:33.108" v="262" actId="164"/>
          <ac:spMkLst>
            <pc:docMk/>
            <pc:sldMk cId="1128176021" sldId="263"/>
            <ac:spMk id="35" creationId="{5F785B64-E0D4-9B03-4894-F183C079C0E1}"/>
          </ac:spMkLst>
        </pc:spChg>
        <pc:spChg chg="add mod topLvl">
          <ac:chgData name="Arias Marin, Jose" userId="90837272-4119-4fc3-bd91-d77c2e6edbfd" providerId="ADAL" clId="{0BB9E227-FFEA-46D8-B646-CD80019A8F6E}" dt="2026-06-05T10:00:33.108" v="262" actId="164"/>
          <ac:spMkLst>
            <pc:docMk/>
            <pc:sldMk cId="1128176021" sldId="263"/>
            <ac:spMk id="36" creationId="{477C4E1C-F0F6-036F-3276-53C1E7E55D24}"/>
          </ac:spMkLst>
        </pc:spChg>
        <pc:spChg chg="mod topLvl">
          <ac:chgData name="Arias Marin, Jose" userId="90837272-4119-4fc3-bd91-d77c2e6edbfd" providerId="ADAL" clId="{0BB9E227-FFEA-46D8-B646-CD80019A8F6E}" dt="2026-06-05T10:00:33.108" v="262" actId="164"/>
          <ac:spMkLst>
            <pc:docMk/>
            <pc:sldMk cId="1128176021" sldId="263"/>
            <ac:spMk id="37" creationId="{332D82C3-F55E-72A5-A5F4-3DD6D23C2253}"/>
          </ac:spMkLst>
        </pc:spChg>
        <pc:spChg chg="mod">
          <ac:chgData name="Arias Marin, Jose" userId="90837272-4119-4fc3-bd91-d77c2e6edbfd" providerId="ADAL" clId="{0BB9E227-FFEA-46D8-B646-CD80019A8F6E}" dt="2026-06-05T10:00:35.859" v="263"/>
          <ac:spMkLst>
            <pc:docMk/>
            <pc:sldMk cId="1128176021" sldId="263"/>
            <ac:spMk id="43" creationId="{04DCDD3C-24D7-4F10-4E9C-B834D2C26A27}"/>
          </ac:spMkLst>
        </pc:spChg>
        <pc:spChg chg="mod">
          <ac:chgData name="Arias Marin, Jose" userId="90837272-4119-4fc3-bd91-d77c2e6edbfd" providerId="ADAL" clId="{0BB9E227-FFEA-46D8-B646-CD80019A8F6E}" dt="2026-06-05T10:00:35.859" v="263"/>
          <ac:spMkLst>
            <pc:docMk/>
            <pc:sldMk cId="1128176021" sldId="263"/>
            <ac:spMk id="44" creationId="{D0DC42D1-20E8-775B-A984-24C49B67E1B8}"/>
          </ac:spMkLst>
        </pc:spChg>
        <pc:spChg chg="mod">
          <ac:chgData name="Arias Marin, Jose" userId="90837272-4119-4fc3-bd91-d77c2e6edbfd" providerId="ADAL" clId="{0BB9E227-FFEA-46D8-B646-CD80019A8F6E}" dt="2026-06-05T10:01:18.322" v="288" actId="20577"/>
          <ac:spMkLst>
            <pc:docMk/>
            <pc:sldMk cId="1128176021" sldId="263"/>
            <ac:spMk id="45" creationId="{AF8AAF8E-3484-DCE1-838E-4F82F3856E7B}"/>
          </ac:spMkLst>
        </pc:spChg>
        <pc:spChg chg="mod">
          <ac:chgData name="Arias Marin, Jose" userId="90837272-4119-4fc3-bd91-d77c2e6edbfd" providerId="ADAL" clId="{0BB9E227-FFEA-46D8-B646-CD80019A8F6E}" dt="2026-06-05T12:27:46.850" v="1647" actId="20577"/>
          <ac:spMkLst>
            <pc:docMk/>
            <pc:sldMk cId="1128176021" sldId="263"/>
            <ac:spMk id="46" creationId="{03D874C0-3C33-2EEF-4B54-AF8FE0D344A3}"/>
          </ac:spMkLst>
        </pc:spChg>
        <pc:spChg chg="mod">
          <ac:chgData name="Arias Marin, Jose" userId="90837272-4119-4fc3-bd91-d77c2e6edbfd" providerId="ADAL" clId="{0BB9E227-FFEA-46D8-B646-CD80019A8F6E}" dt="2026-06-05T10:02:26.693" v="320" actId="1076"/>
          <ac:spMkLst>
            <pc:docMk/>
            <pc:sldMk cId="1128176021" sldId="263"/>
            <ac:spMk id="48" creationId="{F3629ACD-73EF-80AC-98ED-92B6AB7AD380}"/>
          </ac:spMkLst>
        </pc:spChg>
        <pc:spChg chg="mod">
          <ac:chgData name="Arias Marin, Jose" userId="90837272-4119-4fc3-bd91-d77c2e6edbfd" providerId="ADAL" clId="{0BB9E227-FFEA-46D8-B646-CD80019A8F6E}" dt="2026-06-05T10:01:56.275" v="295"/>
          <ac:spMkLst>
            <pc:docMk/>
            <pc:sldMk cId="1128176021" sldId="263"/>
            <ac:spMk id="49" creationId="{205CD179-9F04-4908-3169-21EE6AAD7CD1}"/>
          </ac:spMkLst>
        </pc:spChg>
        <pc:spChg chg="mod">
          <ac:chgData name="Arias Marin, Jose" userId="90837272-4119-4fc3-bd91-d77c2e6edbfd" providerId="ADAL" clId="{0BB9E227-FFEA-46D8-B646-CD80019A8F6E}" dt="2026-06-05T10:03:46.328" v="331" actId="313"/>
          <ac:spMkLst>
            <pc:docMk/>
            <pc:sldMk cId="1128176021" sldId="263"/>
            <ac:spMk id="50" creationId="{AAF90C69-D837-3435-FC8F-F3EA3EC77ED7}"/>
          </ac:spMkLst>
        </pc:spChg>
        <pc:spChg chg="mod">
          <ac:chgData name="Arias Marin, Jose" userId="90837272-4119-4fc3-bd91-d77c2e6edbfd" providerId="ADAL" clId="{0BB9E227-FFEA-46D8-B646-CD80019A8F6E}" dt="2026-06-05T10:02:30.138" v="321"/>
          <ac:spMkLst>
            <pc:docMk/>
            <pc:sldMk cId="1128176021" sldId="263"/>
            <ac:spMk id="51" creationId="{2E34A99D-BE4A-E8B4-9FC0-CD0842B439CF}"/>
          </ac:spMkLst>
        </pc:spChg>
        <pc:spChg chg="mod">
          <ac:chgData name="Arias Marin, Jose" userId="90837272-4119-4fc3-bd91-d77c2e6edbfd" providerId="ADAL" clId="{0BB9E227-FFEA-46D8-B646-CD80019A8F6E}" dt="2026-06-05T10:02:42.328" v="323"/>
          <ac:spMkLst>
            <pc:docMk/>
            <pc:sldMk cId="1128176021" sldId="263"/>
            <ac:spMk id="53" creationId="{4D749A09-DA3F-B5CD-8738-BF9E19767BC0}"/>
          </ac:spMkLst>
        </pc:spChg>
        <pc:spChg chg="mod">
          <ac:chgData name="Arias Marin, Jose" userId="90837272-4119-4fc3-bd91-d77c2e6edbfd" providerId="ADAL" clId="{0BB9E227-FFEA-46D8-B646-CD80019A8F6E}" dt="2026-06-05T10:02:42.328" v="323"/>
          <ac:spMkLst>
            <pc:docMk/>
            <pc:sldMk cId="1128176021" sldId="263"/>
            <ac:spMk id="54" creationId="{6BE5ADC8-E06D-F406-7202-7B49460536DA}"/>
          </ac:spMkLst>
        </pc:spChg>
        <pc:spChg chg="mod">
          <ac:chgData name="Arias Marin, Jose" userId="90837272-4119-4fc3-bd91-d77c2e6edbfd" providerId="ADAL" clId="{0BB9E227-FFEA-46D8-B646-CD80019A8F6E}" dt="2026-06-05T10:02:53.548" v="326"/>
          <ac:spMkLst>
            <pc:docMk/>
            <pc:sldMk cId="1128176021" sldId="263"/>
            <ac:spMk id="55" creationId="{E546BE4B-35EF-3018-0CAB-59C754F1AE4A}"/>
          </ac:spMkLst>
        </pc:spChg>
        <pc:spChg chg="mod">
          <ac:chgData name="Arias Marin, Jose" userId="90837272-4119-4fc3-bd91-d77c2e6edbfd" providerId="ADAL" clId="{0BB9E227-FFEA-46D8-B646-CD80019A8F6E}" dt="2026-06-05T12:27:15.059" v="1601" actId="113"/>
          <ac:spMkLst>
            <pc:docMk/>
            <pc:sldMk cId="1128176021" sldId="263"/>
            <ac:spMk id="56" creationId="{D19CD9F6-56DB-9457-A889-619858BFFDA6}"/>
          </ac:spMkLst>
        </pc:spChg>
        <pc:grpChg chg="mod topLvl">
          <ac:chgData name="Arias Marin, Jose" userId="90837272-4119-4fc3-bd91-d77c2e6edbfd" providerId="ADAL" clId="{0BB9E227-FFEA-46D8-B646-CD80019A8F6E}" dt="2026-06-05T10:03:31.602" v="329" actId="552"/>
          <ac:grpSpMkLst>
            <pc:docMk/>
            <pc:sldMk cId="1128176021" sldId="263"/>
            <ac:grpSpMk id="25" creationId="{671203EC-1027-7547-0E82-37130E65C7CB}"/>
          </ac:grpSpMkLst>
        </pc:grpChg>
        <pc:grpChg chg="mod">
          <ac:chgData name="Arias Marin, Jose" userId="90837272-4119-4fc3-bd91-d77c2e6edbfd" providerId="ADAL" clId="{0BB9E227-FFEA-46D8-B646-CD80019A8F6E}" dt="2026-06-05T10:03:31.602" v="329" actId="552"/>
          <ac:grpSpMkLst>
            <pc:docMk/>
            <pc:sldMk cId="1128176021" sldId="263"/>
            <ac:grpSpMk id="29" creationId="{9542B5CF-7A2D-3242-8144-388568AB7555}"/>
          </ac:grpSpMkLst>
        </pc:grpChg>
        <pc:grpChg chg="add mod">
          <ac:chgData name="Arias Marin, Jose" userId="90837272-4119-4fc3-bd91-d77c2e6edbfd" providerId="ADAL" clId="{0BB9E227-FFEA-46D8-B646-CD80019A8F6E}" dt="2026-06-06T06:42:40.025" v="2021" actId="1076"/>
          <ac:grpSpMkLst>
            <pc:docMk/>
            <pc:sldMk cId="1128176021" sldId="263"/>
            <ac:grpSpMk id="41" creationId="{BAA48554-D3B4-03E0-5D15-43D76A453C02}"/>
          </ac:grpSpMkLst>
        </pc:grpChg>
        <pc:grpChg chg="add mod">
          <ac:chgData name="Arias Marin, Jose" userId="90837272-4119-4fc3-bd91-d77c2e6edbfd" providerId="ADAL" clId="{0BB9E227-FFEA-46D8-B646-CD80019A8F6E}" dt="2026-06-06T06:42:48.868" v="2026" actId="1076"/>
          <ac:grpSpMkLst>
            <pc:docMk/>
            <pc:sldMk cId="1128176021" sldId="263"/>
            <ac:grpSpMk id="42" creationId="{263920E4-BD6F-3846-E94A-8F467A011177}"/>
          </ac:grpSpMkLst>
        </pc:grpChg>
        <pc:grpChg chg="add mod">
          <ac:chgData name="Arias Marin, Jose" userId="90837272-4119-4fc3-bd91-d77c2e6edbfd" providerId="ADAL" clId="{0BB9E227-FFEA-46D8-B646-CD80019A8F6E}" dt="2026-06-06T06:42:51.463" v="2027" actId="1076"/>
          <ac:grpSpMkLst>
            <pc:docMk/>
            <pc:sldMk cId="1128176021" sldId="263"/>
            <ac:grpSpMk id="47" creationId="{C63646F0-2258-1F7B-4F43-2060DD38E4EE}"/>
          </ac:grpSpMkLst>
        </pc:grpChg>
        <pc:grpChg chg="add mod">
          <ac:chgData name="Arias Marin, Jose" userId="90837272-4119-4fc3-bd91-d77c2e6edbfd" providerId="ADAL" clId="{0BB9E227-FFEA-46D8-B646-CD80019A8F6E}" dt="2026-06-06T06:42:46.556" v="2025" actId="1036"/>
          <ac:grpSpMkLst>
            <pc:docMk/>
            <pc:sldMk cId="1128176021" sldId="263"/>
            <ac:grpSpMk id="52" creationId="{533F3B13-AD22-CA73-C3B2-45EDF0C71D53}"/>
          </ac:grpSpMkLst>
        </pc:grpChg>
        <pc:picChg chg="add mod">
          <ac:chgData name="Arias Marin, Jose" userId="90837272-4119-4fc3-bd91-d77c2e6edbfd" providerId="ADAL" clId="{0BB9E227-FFEA-46D8-B646-CD80019A8F6E}" dt="2026-06-05T09:57:10.031" v="133" actId="1076"/>
          <ac:picMkLst>
            <pc:docMk/>
            <pc:sldMk cId="1128176021" sldId="263"/>
            <ac:picMk id="38" creationId="{85D36649-8B00-7B00-5D05-34A1FD34A924}"/>
          </ac:picMkLst>
        </pc:picChg>
      </pc:sldChg>
      <pc:sldChg chg="add del">
        <pc:chgData name="Arias Marin, Jose" userId="90837272-4119-4fc3-bd91-d77c2e6edbfd" providerId="ADAL" clId="{0BB9E227-FFEA-46D8-B646-CD80019A8F6E}" dt="2026-06-05T10:13:29.841" v="333" actId="47"/>
        <pc:sldMkLst>
          <pc:docMk/>
          <pc:sldMk cId="1270816604" sldId="292"/>
        </pc:sldMkLst>
      </pc:sldChg>
      <pc:sldChg chg="modSp add mod">
        <pc:chgData name="Arias Marin, Jose" userId="90837272-4119-4fc3-bd91-d77c2e6edbfd" providerId="ADAL" clId="{0BB9E227-FFEA-46D8-B646-CD80019A8F6E}" dt="2026-06-09T05:55:43.973" v="2256" actId="6549"/>
        <pc:sldMkLst>
          <pc:docMk/>
          <pc:sldMk cId="2879696554" sldId="309"/>
        </pc:sldMkLst>
        <pc:spChg chg="mod">
          <ac:chgData name="Arias Marin, Jose" userId="90837272-4119-4fc3-bd91-d77c2e6edbfd" providerId="ADAL" clId="{0BB9E227-FFEA-46D8-B646-CD80019A8F6E}" dt="2026-06-09T05:52:37.252" v="2250" actId="403"/>
          <ac:spMkLst>
            <pc:docMk/>
            <pc:sldMk cId="2879696554" sldId="309"/>
            <ac:spMk id="27" creationId="{712C7111-52D3-CB58-28D9-E44EEB0108B6}"/>
          </ac:spMkLst>
        </pc:spChg>
        <pc:spChg chg="mod">
          <ac:chgData name="Arias Marin, Jose" userId="90837272-4119-4fc3-bd91-d77c2e6edbfd" providerId="ADAL" clId="{0BB9E227-FFEA-46D8-B646-CD80019A8F6E}" dt="2026-06-09T05:52:37.252" v="2250" actId="403"/>
          <ac:spMkLst>
            <pc:docMk/>
            <pc:sldMk cId="2879696554" sldId="309"/>
            <ac:spMk id="31" creationId="{C3C0EAD9-9669-3B6D-C322-B89A64FDB107}"/>
          </ac:spMkLst>
        </pc:spChg>
        <pc:spChg chg="mod">
          <ac:chgData name="Arias Marin, Jose" userId="90837272-4119-4fc3-bd91-d77c2e6edbfd" providerId="ADAL" clId="{0BB9E227-FFEA-46D8-B646-CD80019A8F6E}" dt="2026-06-09T05:52:37.252" v="2250" actId="403"/>
          <ac:spMkLst>
            <pc:docMk/>
            <pc:sldMk cId="2879696554" sldId="309"/>
            <ac:spMk id="32" creationId="{22583AF3-E213-14B1-D6A8-79B0466E7DF5}"/>
          </ac:spMkLst>
        </pc:spChg>
        <pc:spChg chg="mod">
          <ac:chgData name="Arias Marin, Jose" userId="90837272-4119-4fc3-bd91-d77c2e6edbfd" providerId="ADAL" clId="{0BB9E227-FFEA-46D8-B646-CD80019A8F6E}" dt="2026-06-06T06:43:35.884" v="2034" actId="115"/>
          <ac:spMkLst>
            <pc:docMk/>
            <pc:sldMk cId="2879696554" sldId="309"/>
            <ac:spMk id="39" creationId="{92173895-1CED-F821-A0B2-23C64BF2FB78}"/>
          </ac:spMkLst>
        </pc:spChg>
        <pc:spChg chg="mod">
          <ac:chgData name="Arias Marin, Jose" userId="90837272-4119-4fc3-bd91-d77c2e6edbfd" providerId="ADAL" clId="{0BB9E227-FFEA-46D8-B646-CD80019A8F6E}" dt="2026-06-09T05:52:37.252" v="2250" actId="403"/>
          <ac:spMkLst>
            <pc:docMk/>
            <pc:sldMk cId="2879696554" sldId="309"/>
            <ac:spMk id="42" creationId="{EE23C667-A8B6-3243-2525-5A70FA663CE2}"/>
          </ac:spMkLst>
        </pc:spChg>
        <pc:spChg chg="mod">
          <ac:chgData name="Arias Marin, Jose" userId="90837272-4119-4fc3-bd91-d77c2e6edbfd" providerId="ADAL" clId="{0BB9E227-FFEA-46D8-B646-CD80019A8F6E}" dt="2026-06-09T05:52:37.252" v="2250" actId="403"/>
          <ac:spMkLst>
            <pc:docMk/>
            <pc:sldMk cId="2879696554" sldId="309"/>
            <ac:spMk id="44" creationId="{226E3FB2-CDBC-6F4B-868D-21A8C489FCA2}"/>
          </ac:spMkLst>
        </pc:spChg>
        <pc:spChg chg="mod">
          <ac:chgData name="Arias Marin, Jose" userId="90837272-4119-4fc3-bd91-d77c2e6edbfd" providerId="ADAL" clId="{0BB9E227-FFEA-46D8-B646-CD80019A8F6E}" dt="2026-06-09T05:52:37.252" v="2250" actId="403"/>
          <ac:spMkLst>
            <pc:docMk/>
            <pc:sldMk cId="2879696554" sldId="309"/>
            <ac:spMk id="47" creationId="{A06B5516-9916-8F29-F184-0BCF28E78F07}"/>
          </ac:spMkLst>
        </pc:spChg>
        <pc:spChg chg="mod">
          <ac:chgData name="Arias Marin, Jose" userId="90837272-4119-4fc3-bd91-d77c2e6edbfd" providerId="ADAL" clId="{0BB9E227-FFEA-46D8-B646-CD80019A8F6E}" dt="2026-06-09T05:52:37.252" v="2250" actId="403"/>
          <ac:spMkLst>
            <pc:docMk/>
            <pc:sldMk cId="2879696554" sldId="309"/>
            <ac:spMk id="49" creationId="{57E7498D-BEFD-022D-2372-A13D23641B38}"/>
          </ac:spMkLst>
        </pc:spChg>
        <pc:spChg chg="mod">
          <ac:chgData name="Arias Marin, Jose" userId="90837272-4119-4fc3-bd91-d77c2e6edbfd" providerId="ADAL" clId="{0BB9E227-FFEA-46D8-B646-CD80019A8F6E}" dt="2026-06-09T05:52:45.239" v="2251" actId="403"/>
          <ac:spMkLst>
            <pc:docMk/>
            <pc:sldMk cId="2879696554" sldId="309"/>
            <ac:spMk id="50" creationId="{63B364EF-348A-F8B1-BA34-F582871D37DF}"/>
          </ac:spMkLst>
        </pc:spChg>
        <pc:spChg chg="mod">
          <ac:chgData name="Arias Marin, Jose" userId="90837272-4119-4fc3-bd91-d77c2e6edbfd" providerId="ADAL" clId="{0BB9E227-FFEA-46D8-B646-CD80019A8F6E}" dt="2026-06-09T05:52:37.252" v="2250" actId="403"/>
          <ac:spMkLst>
            <pc:docMk/>
            <pc:sldMk cId="2879696554" sldId="309"/>
            <ac:spMk id="51" creationId="{9039C76B-0BE0-66F3-46DA-ACE92372C83D}"/>
          </ac:spMkLst>
        </pc:spChg>
        <pc:spChg chg="mod">
          <ac:chgData name="Arias Marin, Jose" userId="90837272-4119-4fc3-bd91-d77c2e6edbfd" providerId="ADAL" clId="{0BB9E227-FFEA-46D8-B646-CD80019A8F6E}" dt="2026-06-09T05:52:37.252" v="2250" actId="403"/>
          <ac:spMkLst>
            <pc:docMk/>
            <pc:sldMk cId="2879696554" sldId="309"/>
            <ac:spMk id="54" creationId="{F0F0FA80-2960-2302-2A04-A23A0153A528}"/>
          </ac:spMkLst>
        </pc:spChg>
        <pc:spChg chg="mod">
          <ac:chgData name="Arias Marin, Jose" userId="90837272-4119-4fc3-bd91-d77c2e6edbfd" providerId="ADAL" clId="{0BB9E227-FFEA-46D8-B646-CD80019A8F6E}" dt="2026-06-09T05:55:43.973" v="2256" actId="6549"/>
          <ac:spMkLst>
            <pc:docMk/>
            <pc:sldMk cId="2879696554" sldId="309"/>
            <ac:spMk id="55" creationId="{E07DB12B-0607-6352-3D7C-7262AFF82D66}"/>
          </ac:spMkLst>
        </pc:spChg>
        <pc:grpChg chg="mod">
          <ac:chgData name="Arias Marin, Jose" userId="90837272-4119-4fc3-bd91-d77c2e6edbfd" providerId="ADAL" clId="{0BB9E227-FFEA-46D8-B646-CD80019A8F6E}" dt="2026-06-09T05:52:30.872" v="2247" actId="14100"/>
          <ac:grpSpMkLst>
            <pc:docMk/>
            <pc:sldMk cId="2879696554" sldId="309"/>
            <ac:grpSpMk id="56" creationId="{BB3D02F8-6B93-B81E-1222-85210FD73BBD}"/>
          </ac:grpSpMkLst>
        </pc:grpChg>
        <pc:grpChg chg="mod">
          <ac:chgData name="Arias Marin, Jose" userId="90837272-4119-4fc3-bd91-d77c2e6edbfd" providerId="ADAL" clId="{0BB9E227-FFEA-46D8-B646-CD80019A8F6E}" dt="2026-06-09T05:52:56.172" v="2252" actId="1076"/>
          <ac:grpSpMkLst>
            <pc:docMk/>
            <pc:sldMk cId="2879696554" sldId="309"/>
            <ac:grpSpMk id="57" creationId="{BCF6476D-7C89-3F07-C675-8CB261E2C6F5}"/>
          </ac:grpSpMkLst>
        </pc:grpChg>
        <pc:grpChg chg="mod">
          <ac:chgData name="Arias Marin, Jose" userId="90837272-4119-4fc3-bd91-d77c2e6edbfd" providerId="ADAL" clId="{0BB9E227-FFEA-46D8-B646-CD80019A8F6E}" dt="2026-06-09T05:52:57.644" v="2253" actId="1076"/>
          <ac:grpSpMkLst>
            <pc:docMk/>
            <pc:sldMk cId="2879696554" sldId="309"/>
            <ac:grpSpMk id="58" creationId="{D77D1AA7-7FE2-8C6B-D667-A31A6577301C}"/>
          </ac:grpSpMkLst>
        </pc:grpChg>
        <pc:grpChg chg="mod">
          <ac:chgData name="Arias Marin, Jose" userId="90837272-4119-4fc3-bd91-d77c2e6edbfd" providerId="ADAL" clId="{0BB9E227-FFEA-46D8-B646-CD80019A8F6E}" dt="2026-06-09T05:53:00.222" v="2255" actId="1076"/>
          <ac:grpSpMkLst>
            <pc:docMk/>
            <pc:sldMk cId="2879696554" sldId="309"/>
            <ac:grpSpMk id="59" creationId="{A25ACCF6-677A-E134-64E0-B219ADE2D94E}"/>
          </ac:grpSpMkLst>
        </pc:grpChg>
        <pc:grpChg chg="mod">
          <ac:chgData name="Arias Marin, Jose" userId="90837272-4119-4fc3-bd91-d77c2e6edbfd" providerId="ADAL" clId="{0BB9E227-FFEA-46D8-B646-CD80019A8F6E}" dt="2026-06-09T05:52:58.694" v="2254" actId="1076"/>
          <ac:grpSpMkLst>
            <pc:docMk/>
            <pc:sldMk cId="2879696554" sldId="309"/>
            <ac:grpSpMk id="60" creationId="{07E48E48-E2E2-D423-6D58-78FEE2734EF6}"/>
          </ac:grpSpMkLst>
        </pc:grpChg>
      </pc:sldChg>
      <pc:sldChg chg="addSp modSp mod">
        <pc:chgData name="Arias Marin, Jose" userId="90837272-4119-4fc3-bd91-d77c2e6edbfd" providerId="ADAL" clId="{0BB9E227-FFEA-46D8-B646-CD80019A8F6E}" dt="2026-06-06T06:41:15.386" v="2013" actId="1076"/>
        <pc:sldMkLst>
          <pc:docMk/>
          <pc:sldMk cId="3084472014" sldId="1936"/>
        </pc:sldMkLst>
        <pc:spChg chg="mod">
          <ac:chgData name="Arias Marin, Jose" userId="90837272-4119-4fc3-bd91-d77c2e6edbfd" providerId="ADAL" clId="{0BB9E227-FFEA-46D8-B646-CD80019A8F6E}" dt="2026-06-05T10:31:44.777" v="750"/>
          <ac:spMkLst>
            <pc:docMk/>
            <pc:sldMk cId="3084472014" sldId="1936"/>
            <ac:spMk id="15" creationId="{A9AD92F8-8936-A32E-14D7-6FF378D314A1}"/>
          </ac:spMkLst>
        </pc:spChg>
        <pc:spChg chg="mod">
          <ac:chgData name="Arias Marin, Jose" userId="90837272-4119-4fc3-bd91-d77c2e6edbfd" providerId="ADAL" clId="{0BB9E227-FFEA-46D8-B646-CD80019A8F6E}" dt="2026-06-05T10:31:44.777" v="750"/>
          <ac:spMkLst>
            <pc:docMk/>
            <pc:sldMk cId="3084472014" sldId="1936"/>
            <ac:spMk id="16" creationId="{B0434F8D-7E25-6BD6-317B-0E24E60CD2DB}"/>
          </ac:spMkLst>
        </pc:spChg>
        <pc:spChg chg="mod">
          <ac:chgData name="Arias Marin, Jose" userId="90837272-4119-4fc3-bd91-d77c2e6edbfd" providerId="ADAL" clId="{0BB9E227-FFEA-46D8-B646-CD80019A8F6E}" dt="2026-06-05T10:31:44.777" v="750"/>
          <ac:spMkLst>
            <pc:docMk/>
            <pc:sldMk cId="3084472014" sldId="1936"/>
            <ac:spMk id="17" creationId="{131FB910-37CE-8DFB-AC91-283704BBC01D}"/>
          </ac:spMkLst>
        </pc:spChg>
        <pc:spChg chg="add mod">
          <ac:chgData name="Arias Marin, Jose" userId="90837272-4119-4fc3-bd91-d77c2e6edbfd" providerId="ADAL" clId="{0BB9E227-FFEA-46D8-B646-CD80019A8F6E}" dt="2026-06-06T06:40:09.171" v="1998" actId="1076"/>
          <ac:spMkLst>
            <pc:docMk/>
            <pc:sldMk cId="3084472014" sldId="1936"/>
            <ac:spMk id="18" creationId="{5A4B3344-CC2B-4A10-BBB0-F9224B26AF5D}"/>
          </ac:spMkLst>
        </pc:spChg>
        <pc:grpChg chg="add mod">
          <ac:chgData name="Arias Marin, Jose" userId="90837272-4119-4fc3-bd91-d77c2e6edbfd" providerId="ADAL" clId="{0BB9E227-FFEA-46D8-B646-CD80019A8F6E}" dt="2026-06-05T10:31:44.777" v="750"/>
          <ac:grpSpMkLst>
            <pc:docMk/>
            <pc:sldMk cId="3084472014" sldId="1936"/>
            <ac:grpSpMk id="14" creationId="{0F15C752-7F49-4F77-E302-F63D52BB5FBE}"/>
          </ac:grpSpMkLst>
        </pc:grpChg>
        <pc:picChg chg="mod">
          <ac:chgData name="Arias Marin, Jose" userId="90837272-4119-4fc3-bd91-d77c2e6edbfd" providerId="ADAL" clId="{0BB9E227-FFEA-46D8-B646-CD80019A8F6E}" dt="2026-06-06T06:40:21.858" v="2002" actId="1076"/>
          <ac:picMkLst>
            <pc:docMk/>
            <pc:sldMk cId="3084472014" sldId="1936"/>
            <ac:picMk id="4" creationId="{23677057-00F1-86EB-6359-6BF12A5AE13F}"/>
          </ac:picMkLst>
        </pc:picChg>
        <pc:picChg chg="mod">
          <ac:chgData name="Arias Marin, Jose" userId="90837272-4119-4fc3-bd91-d77c2e6edbfd" providerId="ADAL" clId="{0BB9E227-FFEA-46D8-B646-CD80019A8F6E}" dt="2026-06-06T06:40:18.792" v="2001" actId="1076"/>
          <ac:picMkLst>
            <pc:docMk/>
            <pc:sldMk cId="3084472014" sldId="1936"/>
            <ac:picMk id="6" creationId="{6963838F-A8AF-D2C3-0A3F-B0E5204166E4}"/>
          </ac:picMkLst>
        </pc:picChg>
        <pc:picChg chg="mod">
          <ac:chgData name="Arias Marin, Jose" userId="90837272-4119-4fc3-bd91-d77c2e6edbfd" providerId="ADAL" clId="{0BB9E227-FFEA-46D8-B646-CD80019A8F6E}" dt="2026-06-06T06:40:25.883" v="2004" actId="1076"/>
          <ac:picMkLst>
            <pc:docMk/>
            <pc:sldMk cId="3084472014" sldId="1936"/>
            <ac:picMk id="7" creationId="{2DC0744B-647A-E46C-AA31-008DCE92EF6B}"/>
          </ac:picMkLst>
        </pc:picChg>
        <pc:picChg chg="mod">
          <ac:chgData name="Arias Marin, Jose" userId="90837272-4119-4fc3-bd91-d77c2e6edbfd" providerId="ADAL" clId="{0BB9E227-FFEA-46D8-B646-CD80019A8F6E}" dt="2026-06-06T06:40:15.118" v="2000" actId="1076"/>
          <ac:picMkLst>
            <pc:docMk/>
            <pc:sldMk cId="3084472014" sldId="1936"/>
            <ac:picMk id="8" creationId="{8060F7C3-6185-D828-CAA3-4CB3E23CEAC4}"/>
          </ac:picMkLst>
        </pc:picChg>
        <pc:picChg chg="mod">
          <ac:chgData name="Arias Marin, Jose" userId="90837272-4119-4fc3-bd91-d77c2e6edbfd" providerId="ADAL" clId="{0BB9E227-FFEA-46D8-B646-CD80019A8F6E}" dt="2026-06-06T06:40:38.363" v="2009" actId="1038"/>
          <ac:picMkLst>
            <pc:docMk/>
            <pc:sldMk cId="3084472014" sldId="1936"/>
            <ac:picMk id="10" creationId="{C465A2A3-32F8-9411-0F2D-E853373EC1AF}"/>
          </ac:picMkLst>
        </pc:picChg>
        <pc:picChg chg="mod">
          <ac:chgData name="Arias Marin, Jose" userId="90837272-4119-4fc3-bd91-d77c2e6edbfd" providerId="ADAL" clId="{0BB9E227-FFEA-46D8-B646-CD80019A8F6E}" dt="2026-06-06T06:40:24.454" v="2003" actId="1076"/>
          <ac:picMkLst>
            <pc:docMk/>
            <pc:sldMk cId="3084472014" sldId="1936"/>
            <ac:picMk id="5122" creationId="{9C0FC56A-9703-979B-6019-A56354D5CDD2}"/>
          </ac:picMkLst>
        </pc:picChg>
        <pc:picChg chg="mod">
          <ac:chgData name="Arias Marin, Jose" userId="90837272-4119-4fc3-bd91-d77c2e6edbfd" providerId="ADAL" clId="{0BB9E227-FFEA-46D8-B646-CD80019A8F6E}" dt="2026-06-06T06:41:10.966" v="2010" actId="1076"/>
          <ac:picMkLst>
            <pc:docMk/>
            <pc:sldMk cId="3084472014" sldId="1936"/>
            <ac:picMk id="5124" creationId="{9BAB07D6-4C37-F08B-37FE-D289A3CA4CDF}"/>
          </ac:picMkLst>
        </pc:picChg>
        <pc:picChg chg="mod">
          <ac:chgData name="Arias Marin, Jose" userId="90837272-4119-4fc3-bd91-d77c2e6edbfd" providerId="ADAL" clId="{0BB9E227-FFEA-46D8-B646-CD80019A8F6E}" dt="2026-06-06T06:41:15.386" v="2013" actId="1076"/>
          <ac:picMkLst>
            <pc:docMk/>
            <pc:sldMk cId="3084472014" sldId="1936"/>
            <ac:picMk id="5126" creationId="{49417D80-475F-3FFE-7B47-D07A4C6A5742}"/>
          </ac:picMkLst>
        </pc:picChg>
        <pc:picChg chg="mod">
          <ac:chgData name="Arias Marin, Jose" userId="90837272-4119-4fc3-bd91-d77c2e6edbfd" providerId="ADAL" clId="{0BB9E227-FFEA-46D8-B646-CD80019A8F6E}" dt="2026-06-06T06:40:27.344" v="2005" actId="1076"/>
          <ac:picMkLst>
            <pc:docMk/>
            <pc:sldMk cId="3084472014" sldId="1936"/>
            <ac:picMk id="5130" creationId="{DBCBD55B-0C3B-4F8D-BB40-7A3A92D20413}"/>
          </ac:picMkLst>
        </pc:picChg>
        <pc:picChg chg="mod">
          <ac:chgData name="Arias Marin, Jose" userId="90837272-4119-4fc3-bd91-d77c2e6edbfd" providerId="ADAL" clId="{0BB9E227-FFEA-46D8-B646-CD80019A8F6E}" dt="2026-06-06T06:41:13.650" v="2012" actId="1076"/>
          <ac:picMkLst>
            <pc:docMk/>
            <pc:sldMk cId="3084472014" sldId="1936"/>
            <ac:picMk id="5132" creationId="{742300FF-07E5-2DF8-484E-DD98CE5E26D7}"/>
          </ac:picMkLst>
        </pc:picChg>
        <pc:picChg chg="mod">
          <ac:chgData name="Arias Marin, Jose" userId="90837272-4119-4fc3-bd91-d77c2e6edbfd" providerId="ADAL" clId="{0BB9E227-FFEA-46D8-B646-CD80019A8F6E}" dt="2026-06-06T06:41:12.128" v="2011" actId="1076"/>
          <ac:picMkLst>
            <pc:docMk/>
            <pc:sldMk cId="3084472014" sldId="1936"/>
            <ac:picMk id="5134" creationId="{B39AA48D-95B0-55B7-9415-A80E56DD18F9}"/>
          </ac:picMkLst>
        </pc:picChg>
      </pc:sldChg>
      <pc:sldChg chg="addSp modSp add mod">
        <pc:chgData name="Arias Marin, Jose" userId="90837272-4119-4fc3-bd91-d77c2e6edbfd" providerId="ADAL" clId="{0BB9E227-FFEA-46D8-B646-CD80019A8F6E}" dt="2026-06-09T06:16:17.963" v="2450" actId="1076"/>
        <pc:sldMkLst>
          <pc:docMk/>
          <pc:sldMk cId="1578012710" sldId="1965"/>
        </pc:sldMkLst>
        <pc:spChg chg="mod">
          <ac:chgData name="Arias Marin, Jose" userId="90837272-4119-4fc3-bd91-d77c2e6edbfd" providerId="ADAL" clId="{0BB9E227-FFEA-46D8-B646-CD80019A8F6E}" dt="2026-06-05T15:27:04.733" v="1978"/>
          <ac:spMkLst>
            <pc:docMk/>
            <pc:sldMk cId="1578012710" sldId="1965"/>
            <ac:spMk id="3" creationId="{47BB61F7-14FA-F599-E6C9-1ACD3930F966}"/>
          </ac:spMkLst>
        </pc:spChg>
        <pc:spChg chg="mod">
          <ac:chgData name="Arias Marin, Jose" userId="90837272-4119-4fc3-bd91-d77c2e6edbfd" providerId="ADAL" clId="{0BB9E227-FFEA-46D8-B646-CD80019A8F6E}" dt="2026-06-05T15:27:04.733" v="1978"/>
          <ac:spMkLst>
            <pc:docMk/>
            <pc:sldMk cId="1578012710" sldId="1965"/>
            <ac:spMk id="5" creationId="{439C731F-B017-FE47-F9F6-5BBF5166A846}"/>
          </ac:spMkLst>
        </pc:spChg>
        <pc:spChg chg="mod">
          <ac:chgData name="Arias Marin, Jose" userId="90837272-4119-4fc3-bd91-d77c2e6edbfd" providerId="ADAL" clId="{0BB9E227-FFEA-46D8-B646-CD80019A8F6E}" dt="2026-06-09T06:14:34.673" v="2370" actId="20577"/>
          <ac:spMkLst>
            <pc:docMk/>
            <pc:sldMk cId="1578012710" sldId="1965"/>
            <ac:spMk id="6" creationId="{E855F1AB-FEAA-FF28-B481-97F9AFC09020}"/>
          </ac:spMkLst>
        </pc:spChg>
        <pc:spChg chg="mod">
          <ac:chgData name="Arias Marin, Jose" userId="90837272-4119-4fc3-bd91-d77c2e6edbfd" providerId="ADAL" clId="{0BB9E227-FFEA-46D8-B646-CD80019A8F6E}" dt="2026-06-05T15:27:04.733" v="1978"/>
          <ac:spMkLst>
            <pc:docMk/>
            <pc:sldMk cId="1578012710" sldId="1965"/>
            <ac:spMk id="7" creationId="{6D758516-5A8D-6A9F-A5EA-5B6BA5A4E2F7}"/>
          </ac:spMkLst>
        </pc:spChg>
        <pc:spChg chg="mod">
          <ac:chgData name="Arias Marin, Jose" userId="90837272-4119-4fc3-bd91-d77c2e6edbfd" providerId="ADAL" clId="{0BB9E227-FFEA-46D8-B646-CD80019A8F6E}" dt="2026-06-09T06:16:17.963" v="2450" actId="1076"/>
          <ac:spMkLst>
            <pc:docMk/>
            <pc:sldMk cId="1578012710" sldId="1965"/>
            <ac:spMk id="34" creationId="{3D69F853-5DAC-F8F1-13A5-27D0B84AA028}"/>
          </ac:spMkLst>
        </pc:spChg>
        <pc:spChg chg="mod">
          <ac:chgData name="Arias Marin, Jose" userId="90837272-4119-4fc3-bd91-d77c2e6edbfd" providerId="ADAL" clId="{0BB9E227-FFEA-46D8-B646-CD80019A8F6E}" dt="2026-06-09T06:16:13.741" v="2449" actId="14100"/>
          <ac:spMkLst>
            <pc:docMk/>
            <pc:sldMk cId="1578012710" sldId="1965"/>
            <ac:spMk id="36" creationId="{EB53BF24-1EF7-273C-4C47-4F7E148C8DEA}"/>
          </ac:spMkLst>
        </pc:spChg>
        <pc:grpChg chg="add mod">
          <ac:chgData name="Arias Marin, Jose" userId="90837272-4119-4fc3-bd91-d77c2e6edbfd" providerId="ADAL" clId="{0BB9E227-FFEA-46D8-B646-CD80019A8F6E}" dt="2026-06-05T15:27:04.733" v="1978"/>
          <ac:grpSpMkLst>
            <pc:docMk/>
            <pc:sldMk cId="1578012710" sldId="1965"/>
            <ac:grpSpMk id="2" creationId="{8DDC663E-A382-B81F-6FAB-6C2F329C7E10}"/>
          </ac:grpSpMkLst>
        </pc:grpChg>
      </pc:sldChg>
      <pc:sldChg chg="addSp modSp mod modShow">
        <pc:chgData name="Arias Marin, Jose" userId="90837272-4119-4fc3-bd91-d77c2e6edbfd" providerId="ADAL" clId="{0BB9E227-FFEA-46D8-B646-CD80019A8F6E}" dt="2026-06-09T06:23:10.851" v="2511" actId="729"/>
        <pc:sldMkLst>
          <pc:docMk/>
          <pc:sldMk cId="2769896735" sldId="1968"/>
        </pc:sldMkLst>
        <pc:spChg chg="mod">
          <ac:chgData name="Arias Marin, Jose" userId="90837272-4119-4fc3-bd91-d77c2e6edbfd" providerId="ADAL" clId="{0BB9E227-FFEA-46D8-B646-CD80019A8F6E}" dt="2026-06-05T10:31:47.787" v="751"/>
          <ac:spMkLst>
            <pc:docMk/>
            <pc:sldMk cId="2769896735" sldId="1968"/>
            <ac:spMk id="3" creationId="{531487B4-C84E-274D-0005-212CC1707F5F}"/>
          </ac:spMkLst>
        </pc:spChg>
        <pc:spChg chg="mod">
          <ac:chgData name="Arias Marin, Jose" userId="90837272-4119-4fc3-bd91-d77c2e6edbfd" providerId="ADAL" clId="{0BB9E227-FFEA-46D8-B646-CD80019A8F6E}" dt="2026-06-05T09:52:48.401" v="89" actId="20577"/>
          <ac:spMkLst>
            <pc:docMk/>
            <pc:sldMk cId="2769896735" sldId="1968"/>
            <ac:spMk id="4" creationId="{65029847-7487-7C2B-196B-0425BD425D1E}"/>
          </ac:spMkLst>
        </pc:spChg>
        <pc:spChg chg="mod">
          <ac:chgData name="Arias Marin, Jose" userId="90837272-4119-4fc3-bd91-d77c2e6edbfd" providerId="ADAL" clId="{0BB9E227-FFEA-46D8-B646-CD80019A8F6E}" dt="2026-06-05T10:31:47.787" v="751"/>
          <ac:spMkLst>
            <pc:docMk/>
            <pc:sldMk cId="2769896735" sldId="1968"/>
            <ac:spMk id="5" creationId="{F6971FB5-5E32-FB21-B5A1-E887E78953EB}"/>
          </ac:spMkLst>
        </pc:spChg>
        <pc:spChg chg="mod">
          <ac:chgData name="Arias Marin, Jose" userId="90837272-4119-4fc3-bd91-d77c2e6edbfd" providerId="ADAL" clId="{0BB9E227-FFEA-46D8-B646-CD80019A8F6E}" dt="2026-06-05T10:31:47.787" v="751"/>
          <ac:spMkLst>
            <pc:docMk/>
            <pc:sldMk cId="2769896735" sldId="1968"/>
            <ac:spMk id="6" creationId="{25F5BD89-28CD-396D-D210-CC4AD6149F37}"/>
          </ac:spMkLst>
        </pc:spChg>
        <pc:grpChg chg="add mod">
          <ac:chgData name="Arias Marin, Jose" userId="90837272-4119-4fc3-bd91-d77c2e6edbfd" providerId="ADAL" clId="{0BB9E227-FFEA-46D8-B646-CD80019A8F6E}" dt="2026-06-05T10:31:47.787" v="751"/>
          <ac:grpSpMkLst>
            <pc:docMk/>
            <pc:sldMk cId="2769896735" sldId="1968"/>
            <ac:grpSpMk id="2" creationId="{F86777CB-CEC6-DCEA-5784-32B4F419685F}"/>
          </ac:grpSpMkLst>
        </pc:grpChg>
      </pc:sldChg>
      <pc:sldChg chg="del">
        <pc:chgData name="Arias Marin, Jose" userId="90837272-4119-4fc3-bd91-d77c2e6edbfd" providerId="ADAL" clId="{0BB9E227-FFEA-46D8-B646-CD80019A8F6E}" dt="2026-06-05T09:33:31.690" v="0" actId="47"/>
        <pc:sldMkLst>
          <pc:docMk/>
          <pc:sldMk cId="424041118" sldId="1970"/>
        </pc:sldMkLst>
      </pc:sldChg>
      <pc:sldChg chg="modSp del mod">
        <pc:chgData name="Arias Marin, Jose" userId="90837272-4119-4fc3-bd91-d77c2e6edbfd" providerId="ADAL" clId="{0BB9E227-FFEA-46D8-B646-CD80019A8F6E}" dt="2026-06-05T10:14:02.428" v="335" actId="47"/>
        <pc:sldMkLst>
          <pc:docMk/>
          <pc:sldMk cId="197461707" sldId="1984"/>
        </pc:sldMkLst>
      </pc:sldChg>
      <pc:sldChg chg="addSp modSp mod">
        <pc:chgData name="Arias Marin, Jose" userId="90837272-4119-4fc3-bd91-d77c2e6edbfd" providerId="ADAL" clId="{0BB9E227-FFEA-46D8-B646-CD80019A8F6E}" dt="2026-06-09T06:01:57.182" v="2316" actId="20577"/>
        <pc:sldMkLst>
          <pc:docMk/>
          <pc:sldMk cId="1631080875" sldId="1985"/>
        </pc:sldMkLst>
        <pc:spChg chg="mod">
          <ac:chgData name="Arias Marin, Jose" userId="90837272-4119-4fc3-bd91-d77c2e6edbfd" providerId="ADAL" clId="{0BB9E227-FFEA-46D8-B646-CD80019A8F6E}" dt="2026-06-09T06:01:57.182" v="2316" actId="20577"/>
          <ac:spMkLst>
            <pc:docMk/>
            <pc:sldMk cId="1631080875" sldId="1985"/>
            <ac:spMk id="3" creationId="{AF407DC5-138B-8010-140D-5E87135F4406}"/>
          </ac:spMkLst>
        </pc:spChg>
        <pc:spChg chg="mod">
          <ac:chgData name="Arias Marin, Jose" userId="90837272-4119-4fc3-bd91-d77c2e6edbfd" providerId="ADAL" clId="{0BB9E227-FFEA-46D8-B646-CD80019A8F6E}" dt="2026-06-05T10:31:59.531" v="754"/>
          <ac:spMkLst>
            <pc:docMk/>
            <pc:sldMk cId="1631080875" sldId="1985"/>
            <ac:spMk id="4" creationId="{20683F11-3693-62C8-EA17-AC0AD1FDCD39}"/>
          </ac:spMkLst>
        </pc:spChg>
        <pc:spChg chg="mod">
          <ac:chgData name="Arias Marin, Jose" userId="90837272-4119-4fc3-bd91-d77c2e6edbfd" providerId="ADAL" clId="{0BB9E227-FFEA-46D8-B646-CD80019A8F6E}" dt="2026-06-05T10:31:59.531" v="754"/>
          <ac:spMkLst>
            <pc:docMk/>
            <pc:sldMk cId="1631080875" sldId="1985"/>
            <ac:spMk id="5" creationId="{7D4429E3-31FB-5C8E-849E-EBD3F8BFB4C8}"/>
          </ac:spMkLst>
        </pc:spChg>
        <pc:spChg chg="mod">
          <ac:chgData name="Arias Marin, Jose" userId="90837272-4119-4fc3-bd91-d77c2e6edbfd" providerId="ADAL" clId="{0BB9E227-FFEA-46D8-B646-CD80019A8F6E}" dt="2026-06-05T10:31:59.531" v="754"/>
          <ac:spMkLst>
            <pc:docMk/>
            <pc:sldMk cId="1631080875" sldId="1985"/>
            <ac:spMk id="6" creationId="{22FF7269-5CE9-F956-B4F1-0D1D98DAF4F8}"/>
          </ac:spMkLst>
        </pc:spChg>
        <pc:grpChg chg="add mod">
          <ac:chgData name="Arias Marin, Jose" userId="90837272-4119-4fc3-bd91-d77c2e6edbfd" providerId="ADAL" clId="{0BB9E227-FFEA-46D8-B646-CD80019A8F6E}" dt="2026-06-05T10:31:59.531" v="754"/>
          <ac:grpSpMkLst>
            <pc:docMk/>
            <pc:sldMk cId="1631080875" sldId="1985"/>
            <ac:grpSpMk id="2" creationId="{E2AAB2F1-0403-8BA3-A149-F79ADC63BC64}"/>
          </ac:grpSpMkLst>
        </pc:grpChg>
      </pc:sldChg>
      <pc:sldChg chg="addSp delSp modSp mod">
        <pc:chgData name="Arias Marin, Jose" userId="90837272-4119-4fc3-bd91-d77c2e6edbfd" providerId="ADAL" clId="{0BB9E227-FFEA-46D8-B646-CD80019A8F6E}" dt="2026-06-05T10:32:02.237" v="755"/>
        <pc:sldMkLst>
          <pc:docMk/>
          <pc:sldMk cId="1680630344" sldId="1986"/>
        </pc:sldMkLst>
        <pc:spChg chg="mod">
          <ac:chgData name="Arias Marin, Jose" userId="90837272-4119-4fc3-bd91-d77c2e6edbfd" providerId="ADAL" clId="{0BB9E227-FFEA-46D8-B646-CD80019A8F6E}" dt="2026-06-05T10:28:46.159" v="749" actId="20577"/>
          <ac:spMkLst>
            <pc:docMk/>
            <pc:sldMk cId="1680630344" sldId="1986"/>
            <ac:spMk id="13" creationId="{78435048-2D56-75E6-EB82-E4C2F819E936}"/>
          </ac:spMkLst>
        </pc:spChg>
        <pc:spChg chg="mod">
          <ac:chgData name="Arias Marin, Jose" userId="90837272-4119-4fc3-bd91-d77c2e6edbfd" providerId="ADAL" clId="{0BB9E227-FFEA-46D8-B646-CD80019A8F6E}" dt="2026-06-05T10:32:02.237" v="755"/>
          <ac:spMkLst>
            <pc:docMk/>
            <pc:sldMk cId="1680630344" sldId="1986"/>
            <ac:spMk id="60" creationId="{740C2918-FF38-7691-A507-A4C93C5E7AD2}"/>
          </ac:spMkLst>
        </pc:spChg>
        <pc:spChg chg="mod">
          <ac:chgData name="Arias Marin, Jose" userId="90837272-4119-4fc3-bd91-d77c2e6edbfd" providerId="ADAL" clId="{0BB9E227-FFEA-46D8-B646-CD80019A8F6E}" dt="2026-06-05T10:32:02.237" v="755"/>
          <ac:spMkLst>
            <pc:docMk/>
            <pc:sldMk cId="1680630344" sldId="1986"/>
            <ac:spMk id="61" creationId="{7277FBB9-6B76-022D-4B72-228FFF4BC319}"/>
          </ac:spMkLst>
        </pc:spChg>
        <pc:spChg chg="del mod">
          <ac:chgData name="Arias Marin, Jose" userId="90837272-4119-4fc3-bd91-d77c2e6edbfd" providerId="ADAL" clId="{0BB9E227-FFEA-46D8-B646-CD80019A8F6E}" dt="2026-06-05T09:47:14.255" v="71" actId="20577"/>
          <ac:spMkLst>
            <pc:docMk/>
            <pc:sldMk cId="1680630344" sldId="1986"/>
            <ac:spMk id="62" creationId="{AB28DAEB-9538-421A-B81D-7EE16AB7C3B4}"/>
          </ac:spMkLst>
        </pc:spChg>
        <pc:spChg chg="add mod">
          <ac:chgData name="Arias Marin, Jose" userId="90837272-4119-4fc3-bd91-d77c2e6edbfd" providerId="ADAL" clId="{0BB9E227-FFEA-46D8-B646-CD80019A8F6E}" dt="2026-06-05T09:46:56.289" v="63" actId="1076"/>
          <ac:spMkLst>
            <pc:docMk/>
            <pc:sldMk cId="1680630344" sldId="1986"/>
            <ac:spMk id="64" creationId="{20A77ED1-8D83-B53D-0C41-DC3304B7B8C5}"/>
          </ac:spMkLst>
        </pc:spChg>
        <pc:spChg chg="mod">
          <ac:chgData name="Arias Marin, Jose" userId="90837272-4119-4fc3-bd91-d77c2e6edbfd" providerId="ADAL" clId="{0BB9E227-FFEA-46D8-B646-CD80019A8F6E}" dt="2026-06-05T10:32:02.237" v="755"/>
          <ac:spMkLst>
            <pc:docMk/>
            <pc:sldMk cId="1680630344" sldId="1986"/>
            <ac:spMk id="65" creationId="{6C36E5F9-D191-D34E-A32F-737A09CA2936}"/>
          </ac:spMkLst>
        </pc:spChg>
        <pc:spChg chg="add del">
          <ac:chgData name="Arias Marin, Jose" userId="90837272-4119-4fc3-bd91-d77c2e6edbfd" providerId="ADAL" clId="{0BB9E227-FFEA-46D8-B646-CD80019A8F6E}" dt="2026-06-05T09:46:42.559" v="59" actId="478"/>
          <ac:spMkLst>
            <pc:docMk/>
            <pc:sldMk cId="1680630344" sldId="1986"/>
            <ac:spMk id="70" creationId="{14F3DBB4-8373-D7C4-4B47-C79970A857FA}"/>
          </ac:spMkLst>
        </pc:spChg>
        <pc:spChg chg="add del">
          <ac:chgData name="Arias Marin, Jose" userId="90837272-4119-4fc3-bd91-d77c2e6edbfd" providerId="ADAL" clId="{0BB9E227-FFEA-46D8-B646-CD80019A8F6E}" dt="2026-06-05T09:46:42.559" v="59" actId="478"/>
          <ac:spMkLst>
            <pc:docMk/>
            <pc:sldMk cId="1680630344" sldId="1986"/>
            <ac:spMk id="71" creationId="{E3E0963A-BF4C-8908-488A-39BC84B5F925}"/>
          </ac:spMkLst>
        </pc:spChg>
        <pc:spChg chg="mod">
          <ac:chgData name="Arias Marin, Jose" userId="90837272-4119-4fc3-bd91-d77c2e6edbfd" providerId="ADAL" clId="{0BB9E227-FFEA-46D8-B646-CD80019A8F6E}" dt="2026-06-05T09:47:18.843" v="72" actId="6549"/>
          <ac:spMkLst>
            <pc:docMk/>
            <pc:sldMk cId="1680630344" sldId="1986"/>
            <ac:spMk id="72" creationId="{842FFBC9-11E7-4DFB-291D-0A9E932DF557}"/>
          </ac:spMkLst>
        </pc:spChg>
        <pc:spChg chg="add del">
          <ac:chgData name="Arias Marin, Jose" userId="90837272-4119-4fc3-bd91-d77c2e6edbfd" providerId="ADAL" clId="{0BB9E227-FFEA-46D8-B646-CD80019A8F6E}" dt="2026-06-05T09:46:42.559" v="59" actId="478"/>
          <ac:spMkLst>
            <pc:docMk/>
            <pc:sldMk cId="1680630344" sldId="1986"/>
            <ac:spMk id="73" creationId="{37685ECC-1361-9247-69A1-3905410B1DBC}"/>
          </ac:spMkLst>
        </pc:spChg>
        <pc:spChg chg="add">
          <ac:chgData name="Arias Marin, Jose" userId="90837272-4119-4fc3-bd91-d77c2e6edbfd" providerId="ADAL" clId="{0BB9E227-FFEA-46D8-B646-CD80019A8F6E}" dt="2026-06-05T09:46:42.559" v="59" actId="478"/>
          <ac:spMkLst>
            <pc:docMk/>
            <pc:sldMk cId="1680630344" sldId="1986"/>
            <ac:spMk id="74" creationId="{D11CEC0D-91CC-B754-E60A-60017CD5B52B}"/>
          </ac:spMkLst>
        </pc:spChg>
        <pc:spChg chg="add">
          <ac:chgData name="Arias Marin, Jose" userId="90837272-4119-4fc3-bd91-d77c2e6edbfd" providerId="ADAL" clId="{0BB9E227-FFEA-46D8-B646-CD80019A8F6E}" dt="2026-06-05T09:46:42.559" v="59" actId="478"/>
          <ac:spMkLst>
            <pc:docMk/>
            <pc:sldMk cId="1680630344" sldId="1986"/>
            <ac:spMk id="76" creationId="{37DBD3AD-BC24-6FF7-6069-F25DAF061712}"/>
          </ac:spMkLst>
        </pc:spChg>
        <pc:spChg chg="del mod">
          <ac:chgData name="Arias Marin, Jose" userId="90837272-4119-4fc3-bd91-d77c2e6edbfd" providerId="ADAL" clId="{0BB9E227-FFEA-46D8-B646-CD80019A8F6E}" dt="2026-06-05T09:47:41.281" v="78" actId="1076"/>
          <ac:spMkLst>
            <pc:docMk/>
            <pc:sldMk cId="1680630344" sldId="1986"/>
            <ac:spMk id="92" creationId="{40D64877-512E-2A67-42D6-B235015FED28}"/>
          </ac:spMkLst>
        </pc:spChg>
        <pc:spChg chg="mod">
          <ac:chgData name="Arias Marin, Jose" userId="90837272-4119-4fc3-bd91-d77c2e6edbfd" providerId="ADAL" clId="{0BB9E227-FFEA-46D8-B646-CD80019A8F6E}" dt="2026-06-05T09:47:37.029" v="76" actId="1076"/>
          <ac:spMkLst>
            <pc:docMk/>
            <pc:sldMk cId="1680630344" sldId="1986"/>
            <ac:spMk id="93" creationId="{352DA45E-19E5-7DEF-7A3B-672F424C6E9B}"/>
          </ac:spMkLst>
        </pc:spChg>
        <pc:spChg chg="mod">
          <ac:chgData name="Arias Marin, Jose" userId="90837272-4119-4fc3-bd91-d77c2e6edbfd" providerId="ADAL" clId="{0BB9E227-FFEA-46D8-B646-CD80019A8F6E}" dt="2026-06-05T09:47:44.969" v="79" actId="1076"/>
          <ac:spMkLst>
            <pc:docMk/>
            <pc:sldMk cId="1680630344" sldId="1986"/>
            <ac:spMk id="94" creationId="{CCA1F379-AABD-EB2D-409C-51BFB1B2AA47}"/>
          </ac:spMkLst>
        </pc:spChg>
        <pc:spChg chg="del">
          <ac:chgData name="Arias Marin, Jose" userId="90837272-4119-4fc3-bd91-d77c2e6edbfd" providerId="ADAL" clId="{0BB9E227-FFEA-46D8-B646-CD80019A8F6E}" dt="2026-06-05T09:46:17.261" v="57" actId="478"/>
          <ac:spMkLst>
            <pc:docMk/>
            <pc:sldMk cId="1680630344" sldId="1986"/>
            <ac:spMk id="96" creationId="{3E94D517-C508-0596-E0DD-C0B0A718EB79}"/>
          </ac:spMkLst>
        </pc:spChg>
        <pc:spChg chg="add del">
          <ac:chgData name="Arias Marin, Jose" userId="90837272-4119-4fc3-bd91-d77c2e6edbfd" providerId="ADAL" clId="{0BB9E227-FFEA-46D8-B646-CD80019A8F6E}" dt="2026-06-05T09:46:42.559" v="59" actId="478"/>
          <ac:spMkLst>
            <pc:docMk/>
            <pc:sldMk cId="1680630344" sldId="1986"/>
            <ac:spMk id="101" creationId="{A729A595-D8B9-B928-94D5-B9828613CB28}"/>
          </ac:spMkLst>
        </pc:spChg>
        <pc:spChg chg="add del">
          <ac:chgData name="Arias Marin, Jose" userId="90837272-4119-4fc3-bd91-d77c2e6edbfd" providerId="ADAL" clId="{0BB9E227-FFEA-46D8-B646-CD80019A8F6E}" dt="2026-06-05T09:46:42.559" v="59" actId="478"/>
          <ac:spMkLst>
            <pc:docMk/>
            <pc:sldMk cId="1680630344" sldId="1986"/>
            <ac:spMk id="103" creationId="{4825E188-BF12-01A0-6F4F-CB2B99EC3F54}"/>
          </ac:spMkLst>
        </pc:spChg>
        <pc:spChg chg="add">
          <ac:chgData name="Arias Marin, Jose" userId="90837272-4119-4fc3-bd91-d77c2e6edbfd" providerId="ADAL" clId="{0BB9E227-FFEA-46D8-B646-CD80019A8F6E}" dt="2026-06-05T09:46:42.559" v="59" actId="478"/>
          <ac:spMkLst>
            <pc:docMk/>
            <pc:sldMk cId="1680630344" sldId="1986"/>
            <ac:spMk id="105" creationId="{763FB176-21FD-05F4-0A87-35F9B1D50424}"/>
          </ac:spMkLst>
        </pc:spChg>
        <pc:spChg chg="del">
          <ac:chgData name="Arias Marin, Jose" userId="90837272-4119-4fc3-bd91-d77c2e6edbfd" providerId="ADAL" clId="{0BB9E227-FFEA-46D8-B646-CD80019A8F6E}" dt="2026-06-05T09:46:17.261" v="57" actId="478"/>
          <ac:spMkLst>
            <pc:docMk/>
            <pc:sldMk cId="1680630344" sldId="1986"/>
            <ac:spMk id="110" creationId="{0A19EB33-AC3F-36CE-9829-F16754459479}"/>
          </ac:spMkLst>
        </pc:spChg>
        <pc:spChg chg="mod">
          <ac:chgData name="Arias Marin, Jose" userId="90837272-4119-4fc3-bd91-d77c2e6edbfd" providerId="ADAL" clId="{0BB9E227-FFEA-46D8-B646-CD80019A8F6E}" dt="2026-06-05T09:47:03.129" v="65" actId="14100"/>
          <ac:spMkLst>
            <pc:docMk/>
            <pc:sldMk cId="1680630344" sldId="1986"/>
            <ac:spMk id="113" creationId="{80CA9C01-F8F9-253F-1CD5-3E9AFE626726}"/>
          </ac:spMkLst>
        </pc:spChg>
        <pc:spChg chg="add del">
          <ac:chgData name="Arias Marin, Jose" userId="90837272-4119-4fc3-bd91-d77c2e6edbfd" providerId="ADAL" clId="{0BB9E227-FFEA-46D8-B646-CD80019A8F6E}" dt="2026-06-05T09:46:42.559" v="59" actId="478"/>
          <ac:spMkLst>
            <pc:docMk/>
            <pc:sldMk cId="1680630344" sldId="1986"/>
            <ac:spMk id="120" creationId="{277FB989-5DD8-7183-12CF-106896AE700A}"/>
          </ac:spMkLst>
        </pc:spChg>
        <pc:grpChg chg="add mod">
          <ac:chgData name="Arias Marin, Jose" userId="90837272-4119-4fc3-bd91-d77c2e6edbfd" providerId="ADAL" clId="{0BB9E227-FFEA-46D8-B646-CD80019A8F6E}" dt="2026-06-05T10:32:02.237" v="755"/>
          <ac:grpSpMkLst>
            <pc:docMk/>
            <pc:sldMk cId="1680630344" sldId="1986"/>
            <ac:grpSpMk id="59" creationId="{43D09A38-9BE9-51A8-8552-37B8418739AD}"/>
          </ac:grpSpMkLst>
        </pc:grpChg>
        <pc:picChg chg="mod">
          <ac:chgData name="Arias Marin, Jose" userId="90837272-4119-4fc3-bd91-d77c2e6edbfd" providerId="ADAL" clId="{0BB9E227-FFEA-46D8-B646-CD80019A8F6E}" dt="2026-06-05T09:46:57.999" v="64" actId="1076"/>
          <ac:picMkLst>
            <pc:docMk/>
            <pc:sldMk cId="1680630344" sldId="1986"/>
            <ac:picMk id="63" creationId="{E0E8D094-C6E8-C082-994D-3CE7611172A6}"/>
          </ac:picMkLst>
        </pc:picChg>
        <pc:picChg chg="mod">
          <ac:chgData name="Arias Marin, Jose" userId="90837272-4119-4fc3-bd91-d77c2e6edbfd" providerId="ADAL" clId="{0BB9E227-FFEA-46D8-B646-CD80019A8F6E}" dt="2026-06-05T09:47:39.176" v="77" actId="1076"/>
          <ac:picMkLst>
            <pc:docMk/>
            <pc:sldMk cId="1680630344" sldId="1986"/>
            <ac:picMk id="88" creationId="{C86EBD93-90CB-0B0E-9CB3-97DDE4F3DDCC}"/>
          </ac:picMkLst>
        </pc:picChg>
        <pc:picChg chg="mod">
          <ac:chgData name="Arias Marin, Jose" userId="90837272-4119-4fc3-bd91-d77c2e6edbfd" providerId="ADAL" clId="{0BB9E227-FFEA-46D8-B646-CD80019A8F6E}" dt="2026-06-05T09:47:46.659" v="80" actId="1076"/>
          <ac:picMkLst>
            <pc:docMk/>
            <pc:sldMk cId="1680630344" sldId="1986"/>
            <ac:picMk id="89" creationId="{239E7054-68E1-D118-86C1-2277FD385046}"/>
          </ac:picMkLst>
        </pc:picChg>
        <pc:picChg chg="mod">
          <ac:chgData name="Arias Marin, Jose" userId="90837272-4119-4fc3-bd91-d77c2e6edbfd" providerId="ADAL" clId="{0BB9E227-FFEA-46D8-B646-CD80019A8F6E}" dt="2026-06-05T09:47:34.649" v="75" actId="1076"/>
          <ac:picMkLst>
            <pc:docMk/>
            <pc:sldMk cId="1680630344" sldId="1986"/>
            <ac:picMk id="91" creationId="{94A46747-1B55-54CD-FCD6-24B2866B1BDA}"/>
          </ac:picMkLst>
        </pc:picChg>
      </pc:sldChg>
      <pc:sldChg chg="addSp modSp mod">
        <pc:chgData name="Arias Marin, Jose" userId="90837272-4119-4fc3-bd91-d77c2e6edbfd" providerId="ADAL" clId="{0BB9E227-FFEA-46D8-B646-CD80019A8F6E}" dt="2026-06-09T06:09:27.809" v="2335" actId="113"/>
        <pc:sldMkLst>
          <pc:docMk/>
          <pc:sldMk cId="914430016" sldId="1987"/>
        </pc:sldMkLst>
        <pc:spChg chg="mod">
          <ac:chgData name="Arias Marin, Jose" userId="90837272-4119-4fc3-bd91-d77c2e6edbfd" providerId="ADAL" clId="{0BB9E227-FFEA-46D8-B646-CD80019A8F6E}" dt="2026-06-05T10:32:04.632" v="756"/>
          <ac:spMkLst>
            <pc:docMk/>
            <pc:sldMk cId="914430016" sldId="1987"/>
            <ac:spMk id="3" creationId="{D7B83DE4-5936-D022-28BE-E6FE1BC76F3C}"/>
          </ac:spMkLst>
        </pc:spChg>
        <pc:spChg chg="mod">
          <ac:chgData name="Arias Marin, Jose" userId="90837272-4119-4fc3-bd91-d77c2e6edbfd" providerId="ADAL" clId="{0BB9E227-FFEA-46D8-B646-CD80019A8F6E}" dt="2026-06-05T10:32:04.632" v="756"/>
          <ac:spMkLst>
            <pc:docMk/>
            <pc:sldMk cId="914430016" sldId="1987"/>
            <ac:spMk id="4" creationId="{A2495762-7071-057A-D42E-14F0FB6B7BF4}"/>
          </ac:spMkLst>
        </pc:spChg>
        <pc:spChg chg="mod">
          <ac:chgData name="Arias Marin, Jose" userId="90837272-4119-4fc3-bd91-d77c2e6edbfd" providerId="ADAL" clId="{0BB9E227-FFEA-46D8-B646-CD80019A8F6E}" dt="2026-06-05T10:32:04.632" v="756"/>
          <ac:spMkLst>
            <pc:docMk/>
            <pc:sldMk cId="914430016" sldId="1987"/>
            <ac:spMk id="5" creationId="{A8978DD6-B6C2-3920-B4A8-99E34536192C}"/>
          </ac:spMkLst>
        </pc:spChg>
        <pc:spChg chg="mod">
          <ac:chgData name="Arias Marin, Jose" userId="90837272-4119-4fc3-bd91-d77c2e6edbfd" providerId="ADAL" clId="{0BB9E227-FFEA-46D8-B646-CD80019A8F6E}" dt="2026-06-09T06:09:27.809" v="2335" actId="113"/>
          <ac:spMkLst>
            <pc:docMk/>
            <pc:sldMk cId="914430016" sldId="1987"/>
            <ac:spMk id="24" creationId="{05AED981-C029-0EBC-CE4C-2AA3BEF207CC}"/>
          </ac:spMkLst>
        </pc:spChg>
        <pc:grpChg chg="add mod">
          <ac:chgData name="Arias Marin, Jose" userId="90837272-4119-4fc3-bd91-d77c2e6edbfd" providerId="ADAL" clId="{0BB9E227-FFEA-46D8-B646-CD80019A8F6E}" dt="2026-06-05T10:32:04.632" v="756"/>
          <ac:grpSpMkLst>
            <pc:docMk/>
            <pc:sldMk cId="914430016" sldId="1987"/>
            <ac:grpSpMk id="2" creationId="{A7C21ECF-117C-5E00-7F16-D43EDF5DB791}"/>
          </ac:grpSpMkLst>
        </pc:grpChg>
      </pc:sldChg>
      <pc:sldChg chg="addSp modSp mod">
        <pc:chgData name="Arias Marin, Jose" userId="90837272-4119-4fc3-bd91-d77c2e6edbfd" providerId="ADAL" clId="{0BB9E227-FFEA-46D8-B646-CD80019A8F6E}" dt="2026-06-09T06:11:59.287" v="2336" actId="113"/>
        <pc:sldMkLst>
          <pc:docMk/>
          <pc:sldMk cId="3223130858" sldId="1989"/>
        </pc:sldMkLst>
        <pc:spChg chg="mod">
          <ac:chgData name="Arias Marin, Jose" userId="90837272-4119-4fc3-bd91-d77c2e6edbfd" providerId="ADAL" clId="{0BB9E227-FFEA-46D8-B646-CD80019A8F6E}" dt="2026-06-05T12:48:53.935" v="1749" actId="1076"/>
          <ac:spMkLst>
            <pc:docMk/>
            <pc:sldMk cId="3223130858" sldId="1989"/>
            <ac:spMk id="15" creationId="{31E7988B-8FA5-DF15-2F5A-BB96722257BC}"/>
          </ac:spMkLst>
        </pc:spChg>
        <pc:spChg chg="mod">
          <ac:chgData name="Arias Marin, Jose" userId="90837272-4119-4fc3-bd91-d77c2e6edbfd" providerId="ADAL" clId="{0BB9E227-FFEA-46D8-B646-CD80019A8F6E}" dt="2026-06-05T12:48:51.531" v="1748" actId="1076"/>
          <ac:spMkLst>
            <pc:docMk/>
            <pc:sldMk cId="3223130858" sldId="1989"/>
            <ac:spMk id="16" creationId="{4132751C-8483-2A6F-182E-3FF6E5D36688}"/>
          </ac:spMkLst>
        </pc:spChg>
        <pc:spChg chg="mod">
          <ac:chgData name="Arias Marin, Jose" userId="90837272-4119-4fc3-bd91-d77c2e6edbfd" providerId="ADAL" clId="{0BB9E227-FFEA-46D8-B646-CD80019A8F6E}" dt="2026-06-09T06:11:59.287" v="2336" actId="113"/>
          <ac:spMkLst>
            <pc:docMk/>
            <pc:sldMk cId="3223130858" sldId="1989"/>
            <ac:spMk id="18" creationId="{2878E795-A121-2A5D-7CBE-3252FAF2D9CC}"/>
          </ac:spMkLst>
        </pc:spChg>
        <pc:spChg chg="mod">
          <ac:chgData name="Arias Marin, Jose" userId="90837272-4119-4fc3-bd91-d77c2e6edbfd" providerId="ADAL" clId="{0BB9E227-FFEA-46D8-B646-CD80019A8F6E}" dt="2026-06-05T10:32:06.857" v="757"/>
          <ac:spMkLst>
            <pc:docMk/>
            <pc:sldMk cId="3223130858" sldId="1989"/>
            <ac:spMk id="19" creationId="{823323DB-A6C9-871A-B63C-9B68EF93B3A7}"/>
          </ac:spMkLst>
        </pc:spChg>
        <pc:spChg chg="mod">
          <ac:chgData name="Arias Marin, Jose" userId="90837272-4119-4fc3-bd91-d77c2e6edbfd" providerId="ADAL" clId="{0BB9E227-FFEA-46D8-B646-CD80019A8F6E}" dt="2026-06-05T12:48:57.267" v="1750" actId="1076"/>
          <ac:spMkLst>
            <pc:docMk/>
            <pc:sldMk cId="3223130858" sldId="1989"/>
            <ac:spMk id="20" creationId="{791764EA-2399-D64B-F9A0-6E38B892C788}"/>
          </ac:spMkLst>
        </pc:spChg>
        <pc:spChg chg="mod">
          <ac:chgData name="Arias Marin, Jose" userId="90837272-4119-4fc3-bd91-d77c2e6edbfd" providerId="ADAL" clId="{0BB9E227-FFEA-46D8-B646-CD80019A8F6E}" dt="2026-06-05T10:32:06.857" v="757"/>
          <ac:spMkLst>
            <pc:docMk/>
            <pc:sldMk cId="3223130858" sldId="1989"/>
            <ac:spMk id="21" creationId="{8E31CA7A-3061-03EF-559F-7DC2F1278870}"/>
          </ac:spMkLst>
        </pc:spChg>
        <pc:spChg chg="mod">
          <ac:chgData name="Arias Marin, Jose" userId="90837272-4119-4fc3-bd91-d77c2e6edbfd" providerId="ADAL" clId="{0BB9E227-FFEA-46D8-B646-CD80019A8F6E}" dt="2026-06-05T10:32:06.857" v="757"/>
          <ac:spMkLst>
            <pc:docMk/>
            <pc:sldMk cId="3223130858" sldId="1989"/>
            <ac:spMk id="22" creationId="{CDFE5EF8-4604-FED6-56D6-877EBC195176}"/>
          </ac:spMkLst>
        </pc:spChg>
        <pc:spChg chg="mod">
          <ac:chgData name="Arias Marin, Jose" userId="90837272-4119-4fc3-bd91-d77c2e6edbfd" providerId="ADAL" clId="{0BB9E227-FFEA-46D8-B646-CD80019A8F6E}" dt="2026-06-05T09:48:57.039" v="86" actId="14100"/>
          <ac:spMkLst>
            <pc:docMk/>
            <pc:sldMk cId="3223130858" sldId="1989"/>
            <ac:spMk id="62" creationId="{31074398-D2EA-455A-0103-E83FCC1C5BDC}"/>
          </ac:spMkLst>
        </pc:spChg>
        <pc:spChg chg="mod">
          <ac:chgData name="Arias Marin, Jose" userId="90837272-4119-4fc3-bd91-d77c2e6edbfd" providerId="ADAL" clId="{0BB9E227-FFEA-46D8-B646-CD80019A8F6E}" dt="2026-06-05T09:48:52.011" v="85" actId="1076"/>
          <ac:spMkLst>
            <pc:docMk/>
            <pc:sldMk cId="3223130858" sldId="1989"/>
            <ac:spMk id="73" creationId="{7D5558D1-E881-A474-E7DB-CF6D743D1E1B}"/>
          </ac:spMkLst>
        </pc:spChg>
        <pc:spChg chg="mod">
          <ac:chgData name="Arias Marin, Jose" userId="90837272-4119-4fc3-bd91-d77c2e6edbfd" providerId="ADAL" clId="{0BB9E227-FFEA-46D8-B646-CD80019A8F6E}" dt="2026-06-05T09:48:52.011" v="85" actId="1076"/>
          <ac:spMkLst>
            <pc:docMk/>
            <pc:sldMk cId="3223130858" sldId="1989"/>
            <ac:spMk id="74" creationId="{C15BB283-1CC5-3995-44ED-93F26B340BFC}"/>
          </ac:spMkLst>
        </pc:spChg>
        <pc:spChg chg="mod">
          <ac:chgData name="Arias Marin, Jose" userId="90837272-4119-4fc3-bd91-d77c2e6edbfd" providerId="ADAL" clId="{0BB9E227-FFEA-46D8-B646-CD80019A8F6E}" dt="2026-06-05T09:48:52.011" v="85" actId="1076"/>
          <ac:spMkLst>
            <pc:docMk/>
            <pc:sldMk cId="3223130858" sldId="1989"/>
            <ac:spMk id="75" creationId="{9CD7DD38-9575-A552-4109-4E81EEAF5065}"/>
          </ac:spMkLst>
        </pc:spChg>
        <pc:spChg chg="mod">
          <ac:chgData name="Arias Marin, Jose" userId="90837272-4119-4fc3-bd91-d77c2e6edbfd" providerId="ADAL" clId="{0BB9E227-FFEA-46D8-B646-CD80019A8F6E}" dt="2026-06-05T09:48:52.011" v="85" actId="1076"/>
          <ac:spMkLst>
            <pc:docMk/>
            <pc:sldMk cId="3223130858" sldId="1989"/>
            <ac:spMk id="76" creationId="{DEF8FCD0-C549-4E1E-23FD-D6E9D77F2796}"/>
          </ac:spMkLst>
        </pc:spChg>
        <pc:spChg chg="mod">
          <ac:chgData name="Arias Marin, Jose" userId="90837272-4119-4fc3-bd91-d77c2e6edbfd" providerId="ADAL" clId="{0BB9E227-FFEA-46D8-B646-CD80019A8F6E}" dt="2026-06-05T09:48:52.011" v="85" actId="1076"/>
          <ac:spMkLst>
            <pc:docMk/>
            <pc:sldMk cId="3223130858" sldId="1989"/>
            <ac:spMk id="77" creationId="{97C41152-798E-2C94-8895-7E8EA79B9B45}"/>
          </ac:spMkLst>
        </pc:spChg>
        <pc:spChg chg="mod">
          <ac:chgData name="Arias Marin, Jose" userId="90837272-4119-4fc3-bd91-d77c2e6edbfd" providerId="ADAL" clId="{0BB9E227-FFEA-46D8-B646-CD80019A8F6E}" dt="2026-06-05T12:33:43.286" v="1652" actId="1076"/>
          <ac:spMkLst>
            <pc:docMk/>
            <pc:sldMk cId="3223130858" sldId="1989"/>
            <ac:spMk id="117" creationId="{82FEEAC4-FD05-C063-F704-D1E280298EC1}"/>
          </ac:spMkLst>
        </pc:spChg>
        <pc:grpChg chg="add mod">
          <ac:chgData name="Arias Marin, Jose" userId="90837272-4119-4fc3-bd91-d77c2e6edbfd" providerId="ADAL" clId="{0BB9E227-FFEA-46D8-B646-CD80019A8F6E}" dt="2026-06-05T10:32:06.857" v="757"/>
          <ac:grpSpMkLst>
            <pc:docMk/>
            <pc:sldMk cId="3223130858" sldId="1989"/>
            <ac:grpSpMk id="17" creationId="{C5145DA6-38B3-C2A2-321F-0415102CBC79}"/>
          </ac:grpSpMkLst>
        </pc:grpChg>
        <pc:cxnChg chg="mod">
          <ac:chgData name="Arias Marin, Jose" userId="90837272-4119-4fc3-bd91-d77c2e6edbfd" providerId="ADAL" clId="{0BB9E227-FFEA-46D8-B646-CD80019A8F6E}" dt="2026-06-05T09:48:52.011" v="85" actId="1076"/>
          <ac:cxnSpMkLst>
            <pc:docMk/>
            <pc:sldMk cId="3223130858" sldId="1989"/>
            <ac:cxnSpMk id="78" creationId="{1E9A27D0-9BE3-C2B5-06FC-087E16EB0136}"/>
          </ac:cxnSpMkLst>
        </pc:cxnChg>
        <pc:cxnChg chg="mod">
          <ac:chgData name="Arias Marin, Jose" userId="90837272-4119-4fc3-bd91-d77c2e6edbfd" providerId="ADAL" clId="{0BB9E227-FFEA-46D8-B646-CD80019A8F6E}" dt="2026-06-05T09:48:52.011" v="85" actId="1076"/>
          <ac:cxnSpMkLst>
            <pc:docMk/>
            <pc:sldMk cId="3223130858" sldId="1989"/>
            <ac:cxnSpMk id="79" creationId="{8EE248EA-5178-0824-D826-3B2F53ABC09E}"/>
          </ac:cxnSpMkLst>
        </pc:cxnChg>
        <pc:cxnChg chg="mod">
          <ac:chgData name="Arias Marin, Jose" userId="90837272-4119-4fc3-bd91-d77c2e6edbfd" providerId="ADAL" clId="{0BB9E227-FFEA-46D8-B646-CD80019A8F6E}" dt="2026-06-05T09:48:52.011" v="85" actId="1076"/>
          <ac:cxnSpMkLst>
            <pc:docMk/>
            <pc:sldMk cId="3223130858" sldId="1989"/>
            <ac:cxnSpMk id="80" creationId="{01BE9A39-72AF-5A4C-3DD5-B90E3D472517}"/>
          </ac:cxnSpMkLst>
        </pc:cxnChg>
        <pc:cxnChg chg="mod">
          <ac:chgData name="Arias Marin, Jose" userId="90837272-4119-4fc3-bd91-d77c2e6edbfd" providerId="ADAL" clId="{0BB9E227-FFEA-46D8-B646-CD80019A8F6E}" dt="2026-06-05T09:48:52.011" v="85" actId="1076"/>
          <ac:cxnSpMkLst>
            <pc:docMk/>
            <pc:sldMk cId="3223130858" sldId="1989"/>
            <ac:cxnSpMk id="81" creationId="{220FC906-CA19-8F99-C58F-11A865342C13}"/>
          </ac:cxnSpMkLst>
        </pc:cxnChg>
        <pc:cxnChg chg="mod">
          <ac:chgData name="Arias Marin, Jose" userId="90837272-4119-4fc3-bd91-d77c2e6edbfd" providerId="ADAL" clId="{0BB9E227-FFEA-46D8-B646-CD80019A8F6E}" dt="2026-06-05T09:48:52.011" v="85" actId="1076"/>
          <ac:cxnSpMkLst>
            <pc:docMk/>
            <pc:sldMk cId="3223130858" sldId="1989"/>
            <ac:cxnSpMk id="82" creationId="{BF3F9951-4A5C-E991-8472-055C7CD9596C}"/>
          </ac:cxnSpMkLst>
        </pc:cxnChg>
      </pc:sldChg>
      <pc:sldChg chg="addSp modSp mod ord">
        <pc:chgData name="Arias Marin, Jose" userId="90837272-4119-4fc3-bd91-d77c2e6edbfd" providerId="ADAL" clId="{0BB9E227-FFEA-46D8-B646-CD80019A8F6E}" dt="2026-06-09T06:03:42.945" v="2332" actId="20577"/>
        <pc:sldMkLst>
          <pc:docMk/>
          <pc:sldMk cId="711375759" sldId="1990"/>
        </pc:sldMkLst>
        <pc:spChg chg="mod">
          <ac:chgData name="Arias Marin, Jose" userId="90837272-4119-4fc3-bd91-d77c2e6edbfd" providerId="ADAL" clId="{0BB9E227-FFEA-46D8-B646-CD80019A8F6E}" dt="2026-06-09T06:03:42.945" v="2332" actId="20577"/>
          <ac:spMkLst>
            <pc:docMk/>
            <pc:sldMk cId="711375759" sldId="1990"/>
            <ac:spMk id="3" creationId="{DAB868EC-7FAC-8D2F-C63F-80F42708B250}"/>
          </ac:spMkLst>
        </pc:spChg>
        <pc:spChg chg="mod">
          <ac:chgData name="Arias Marin, Jose" userId="90837272-4119-4fc3-bd91-d77c2e6edbfd" providerId="ADAL" clId="{0BB9E227-FFEA-46D8-B646-CD80019A8F6E}" dt="2026-06-05T10:32:18.767" v="758"/>
          <ac:spMkLst>
            <pc:docMk/>
            <pc:sldMk cId="711375759" sldId="1990"/>
            <ac:spMk id="4" creationId="{321906A8-01A6-D114-58E0-4306E91EFBF1}"/>
          </ac:spMkLst>
        </pc:spChg>
        <pc:spChg chg="mod">
          <ac:chgData name="Arias Marin, Jose" userId="90837272-4119-4fc3-bd91-d77c2e6edbfd" providerId="ADAL" clId="{0BB9E227-FFEA-46D8-B646-CD80019A8F6E}" dt="2026-06-05T11:07:03.879" v="1173" actId="1076"/>
          <ac:spMkLst>
            <pc:docMk/>
            <pc:sldMk cId="711375759" sldId="1990"/>
            <ac:spMk id="5" creationId="{127FB260-1874-B0B7-B378-4ED07FA7C063}"/>
          </ac:spMkLst>
        </pc:spChg>
        <pc:spChg chg="mod">
          <ac:chgData name="Arias Marin, Jose" userId="90837272-4119-4fc3-bd91-d77c2e6edbfd" providerId="ADAL" clId="{0BB9E227-FFEA-46D8-B646-CD80019A8F6E}" dt="2026-06-05T10:32:18.767" v="758"/>
          <ac:spMkLst>
            <pc:docMk/>
            <pc:sldMk cId="711375759" sldId="1990"/>
            <ac:spMk id="6" creationId="{EA5F141D-E3F9-9F9C-32C6-2C6633EE62AB}"/>
          </ac:spMkLst>
        </pc:spChg>
        <pc:spChg chg="mod">
          <ac:chgData name="Arias Marin, Jose" userId="90837272-4119-4fc3-bd91-d77c2e6edbfd" providerId="ADAL" clId="{0BB9E227-FFEA-46D8-B646-CD80019A8F6E}" dt="2026-06-05T11:07:11.237" v="1174" actId="1076"/>
          <ac:spMkLst>
            <pc:docMk/>
            <pc:sldMk cId="711375759" sldId="1990"/>
            <ac:spMk id="7" creationId="{0579506F-1185-737E-50FD-D224CCABA1AF}"/>
          </ac:spMkLst>
        </pc:spChg>
        <pc:spChg chg="mod">
          <ac:chgData name="Arias Marin, Jose" userId="90837272-4119-4fc3-bd91-d77c2e6edbfd" providerId="ADAL" clId="{0BB9E227-FFEA-46D8-B646-CD80019A8F6E}" dt="2026-06-05T10:32:18.767" v="758"/>
          <ac:spMkLst>
            <pc:docMk/>
            <pc:sldMk cId="711375759" sldId="1990"/>
            <ac:spMk id="8" creationId="{A4C12791-1BCD-1F30-94C9-92A13D1154D5}"/>
          </ac:spMkLst>
        </pc:spChg>
        <pc:grpChg chg="add mod">
          <ac:chgData name="Arias Marin, Jose" userId="90837272-4119-4fc3-bd91-d77c2e6edbfd" providerId="ADAL" clId="{0BB9E227-FFEA-46D8-B646-CD80019A8F6E}" dt="2026-06-05T10:32:18.767" v="758"/>
          <ac:grpSpMkLst>
            <pc:docMk/>
            <pc:sldMk cId="711375759" sldId="1990"/>
            <ac:grpSpMk id="2" creationId="{5F2D9344-99EE-F595-BC09-8EDF4620A32D}"/>
          </ac:grpSpMkLst>
        </pc:grpChg>
      </pc:sldChg>
      <pc:sldChg chg="addSp modSp mod">
        <pc:chgData name="Arias Marin, Jose" userId="90837272-4119-4fc3-bd91-d77c2e6edbfd" providerId="ADAL" clId="{0BB9E227-FFEA-46D8-B646-CD80019A8F6E}" dt="2026-06-09T06:13:01.939" v="2351" actId="20577"/>
        <pc:sldMkLst>
          <pc:docMk/>
          <pc:sldMk cId="112537092" sldId="1992"/>
        </pc:sldMkLst>
        <pc:spChg chg="mod">
          <ac:chgData name="Arias Marin, Jose" userId="90837272-4119-4fc3-bd91-d77c2e6edbfd" providerId="ADAL" clId="{0BB9E227-FFEA-46D8-B646-CD80019A8F6E}" dt="2026-06-05T10:32:22.237" v="759"/>
          <ac:spMkLst>
            <pc:docMk/>
            <pc:sldMk cId="112537092" sldId="1992"/>
            <ac:spMk id="7" creationId="{D7B02991-B3DF-6CF7-38B4-C44173DD1F18}"/>
          </ac:spMkLst>
        </pc:spChg>
        <pc:spChg chg="mod">
          <ac:chgData name="Arias Marin, Jose" userId="90837272-4119-4fc3-bd91-d77c2e6edbfd" providerId="ADAL" clId="{0BB9E227-FFEA-46D8-B646-CD80019A8F6E}" dt="2026-06-05T10:32:22.237" v="759"/>
          <ac:spMkLst>
            <pc:docMk/>
            <pc:sldMk cId="112537092" sldId="1992"/>
            <ac:spMk id="8" creationId="{4F250A0A-6E64-183D-43C7-594429502D3B}"/>
          </ac:spMkLst>
        </pc:spChg>
        <pc:spChg chg="mod">
          <ac:chgData name="Arias Marin, Jose" userId="90837272-4119-4fc3-bd91-d77c2e6edbfd" providerId="ADAL" clId="{0BB9E227-FFEA-46D8-B646-CD80019A8F6E}" dt="2026-06-05T10:32:22.237" v="759"/>
          <ac:spMkLst>
            <pc:docMk/>
            <pc:sldMk cId="112537092" sldId="1992"/>
            <ac:spMk id="9" creationId="{BAD74ABC-38CD-0EB8-AAB8-1CE736024C0A}"/>
          </ac:spMkLst>
        </pc:spChg>
        <pc:spChg chg="mod">
          <ac:chgData name="Arias Marin, Jose" userId="90837272-4119-4fc3-bd91-d77c2e6edbfd" providerId="ADAL" clId="{0BB9E227-FFEA-46D8-B646-CD80019A8F6E}" dt="2026-06-09T06:13:01.939" v="2351" actId="20577"/>
          <ac:spMkLst>
            <pc:docMk/>
            <pc:sldMk cId="112537092" sldId="1992"/>
            <ac:spMk id="29" creationId="{E9932BB7-5080-ED76-21B8-87FB0ED9423B}"/>
          </ac:spMkLst>
        </pc:spChg>
        <pc:grpChg chg="add mod">
          <ac:chgData name="Arias Marin, Jose" userId="90837272-4119-4fc3-bd91-d77c2e6edbfd" providerId="ADAL" clId="{0BB9E227-FFEA-46D8-B646-CD80019A8F6E}" dt="2026-06-05T10:32:25.751" v="760" actId="1076"/>
          <ac:grpSpMkLst>
            <pc:docMk/>
            <pc:sldMk cId="112537092" sldId="1992"/>
            <ac:grpSpMk id="5" creationId="{EFFEEF90-4623-418B-4532-69794E83C323}"/>
          </ac:grpSpMkLst>
        </pc:grpChg>
      </pc:sldChg>
      <pc:sldChg chg="addSp modSp add mod">
        <pc:chgData name="Arias Marin, Jose" userId="90837272-4119-4fc3-bd91-d77c2e6edbfd" providerId="ADAL" clId="{0BB9E227-FFEA-46D8-B646-CD80019A8F6E}" dt="2026-06-09T05:56:57.122" v="2257" actId="6549"/>
        <pc:sldMkLst>
          <pc:docMk/>
          <pc:sldMk cId="1423909893" sldId="1993"/>
        </pc:sldMkLst>
        <pc:spChg chg="mod">
          <ac:chgData name="Arias Marin, Jose" userId="90837272-4119-4fc3-bd91-d77c2e6edbfd" providerId="ADAL" clId="{0BB9E227-FFEA-46D8-B646-CD80019A8F6E}" dt="2026-06-09T05:56:57.122" v="2257" actId="6549"/>
          <ac:spMkLst>
            <pc:docMk/>
            <pc:sldMk cId="1423909893" sldId="1993"/>
            <ac:spMk id="3" creationId="{64DA3B3B-9F31-21F2-3B87-AE58D176C522}"/>
          </ac:spMkLst>
        </pc:spChg>
        <pc:spChg chg="mod">
          <ac:chgData name="Arias Marin, Jose" userId="90837272-4119-4fc3-bd91-d77c2e6edbfd" providerId="ADAL" clId="{0BB9E227-FFEA-46D8-B646-CD80019A8F6E}" dt="2026-06-05T10:31:53.979" v="752"/>
          <ac:spMkLst>
            <pc:docMk/>
            <pc:sldMk cId="1423909893" sldId="1993"/>
            <ac:spMk id="4" creationId="{FA4FCCAB-EB02-140C-378D-8D1E3E64016D}"/>
          </ac:spMkLst>
        </pc:spChg>
        <pc:spChg chg="mod">
          <ac:chgData name="Arias Marin, Jose" userId="90837272-4119-4fc3-bd91-d77c2e6edbfd" providerId="ADAL" clId="{0BB9E227-FFEA-46D8-B646-CD80019A8F6E}" dt="2026-06-05T10:31:53.979" v="752"/>
          <ac:spMkLst>
            <pc:docMk/>
            <pc:sldMk cId="1423909893" sldId="1993"/>
            <ac:spMk id="5" creationId="{7D863E7B-E557-22E8-D9CD-65BD09ECD506}"/>
          </ac:spMkLst>
        </pc:spChg>
        <pc:spChg chg="mod">
          <ac:chgData name="Arias Marin, Jose" userId="90837272-4119-4fc3-bd91-d77c2e6edbfd" providerId="ADAL" clId="{0BB9E227-FFEA-46D8-B646-CD80019A8F6E}" dt="2026-06-05T10:31:53.979" v="752"/>
          <ac:spMkLst>
            <pc:docMk/>
            <pc:sldMk cId="1423909893" sldId="1993"/>
            <ac:spMk id="6" creationId="{169E011E-230E-8473-F6AE-92FA6704A973}"/>
          </ac:spMkLst>
        </pc:spChg>
        <pc:grpChg chg="add mod">
          <ac:chgData name="Arias Marin, Jose" userId="90837272-4119-4fc3-bd91-d77c2e6edbfd" providerId="ADAL" clId="{0BB9E227-FFEA-46D8-B646-CD80019A8F6E}" dt="2026-06-05T10:31:53.979" v="752"/>
          <ac:grpSpMkLst>
            <pc:docMk/>
            <pc:sldMk cId="1423909893" sldId="1993"/>
            <ac:grpSpMk id="2" creationId="{BC96D38B-155B-D6FC-3EBF-F3B9B40FBB3A}"/>
          </ac:grpSpMkLst>
        </pc:grpChg>
      </pc:sldChg>
      <pc:sldChg chg="addSp delSp modSp add mod">
        <pc:chgData name="Arias Marin, Jose" userId="90837272-4119-4fc3-bd91-d77c2e6edbfd" providerId="ADAL" clId="{0BB9E227-FFEA-46D8-B646-CD80019A8F6E}" dt="2026-06-09T05:59:06.304" v="2260" actId="1076"/>
        <pc:sldMkLst>
          <pc:docMk/>
          <pc:sldMk cId="1050705866" sldId="1994"/>
        </pc:sldMkLst>
        <pc:spChg chg="add mod">
          <ac:chgData name="Arias Marin, Jose" userId="90837272-4119-4fc3-bd91-d77c2e6edbfd" providerId="ADAL" clId="{0BB9E227-FFEA-46D8-B646-CD80019A8F6E}" dt="2026-06-06T06:45:30.475" v="2068" actId="1037"/>
          <ac:spMkLst>
            <pc:docMk/>
            <pc:sldMk cId="1050705866" sldId="1994"/>
            <ac:spMk id="2" creationId="{D277227F-CCBC-2838-2D9D-AD83129A9B09}"/>
          </ac:spMkLst>
        </pc:spChg>
        <pc:spChg chg="add mod">
          <ac:chgData name="Arias Marin, Jose" userId="90837272-4119-4fc3-bd91-d77c2e6edbfd" providerId="ADAL" clId="{0BB9E227-FFEA-46D8-B646-CD80019A8F6E}" dt="2026-06-06T06:45:26.588" v="2066" actId="1038"/>
          <ac:spMkLst>
            <pc:docMk/>
            <pc:sldMk cId="1050705866" sldId="1994"/>
            <ac:spMk id="3" creationId="{1A897893-31A6-8C11-B8F8-F058E5732040}"/>
          </ac:spMkLst>
        </pc:spChg>
        <pc:spChg chg="add mod">
          <ac:chgData name="Arias Marin, Jose" userId="90837272-4119-4fc3-bd91-d77c2e6edbfd" providerId="ADAL" clId="{0BB9E227-FFEA-46D8-B646-CD80019A8F6E}" dt="2026-06-05T10:27:12.428" v="664" actId="20577"/>
          <ac:spMkLst>
            <pc:docMk/>
            <pc:sldMk cId="1050705866" sldId="1994"/>
            <ac:spMk id="4" creationId="{8FFD6395-822F-25DA-71DD-245F39B00529}"/>
          </ac:spMkLst>
        </pc:spChg>
        <pc:spChg chg="add mod">
          <ac:chgData name="Arias Marin, Jose" userId="90837272-4119-4fc3-bd91-d77c2e6edbfd" providerId="ADAL" clId="{0BB9E227-FFEA-46D8-B646-CD80019A8F6E}" dt="2026-06-05T12:31:37.464" v="1651" actId="207"/>
          <ac:spMkLst>
            <pc:docMk/>
            <pc:sldMk cId="1050705866" sldId="1994"/>
            <ac:spMk id="5" creationId="{7CA8ACD5-3AF1-C1E0-6FC1-33E55D96585E}"/>
          </ac:spMkLst>
        </pc:spChg>
        <pc:spChg chg="add mod">
          <ac:chgData name="Arias Marin, Jose" userId="90837272-4119-4fc3-bd91-d77c2e6edbfd" providerId="ADAL" clId="{0BB9E227-FFEA-46D8-B646-CD80019A8F6E}" dt="2026-06-05T10:28:20.460" v="744" actId="20577"/>
          <ac:spMkLst>
            <pc:docMk/>
            <pc:sldMk cId="1050705866" sldId="1994"/>
            <ac:spMk id="6" creationId="{BA56CDD6-864E-4681-BF66-8C4536B4BF58}"/>
          </ac:spMkLst>
        </pc:spChg>
        <pc:spChg chg="mod">
          <ac:chgData name="Arias Marin, Jose" userId="90837272-4119-4fc3-bd91-d77c2e6edbfd" providerId="ADAL" clId="{0BB9E227-FFEA-46D8-B646-CD80019A8F6E}" dt="2026-06-05T10:19:02.096" v="396" actId="1076"/>
          <ac:spMkLst>
            <pc:docMk/>
            <pc:sldMk cId="1050705866" sldId="1994"/>
            <ac:spMk id="13" creationId="{394DD0B8-A2EC-B598-1E6B-EFAEB6F069F2}"/>
          </ac:spMkLst>
        </pc:spChg>
        <pc:spChg chg="add mod">
          <ac:chgData name="Arias Marin, Jose" userId="90837272-4119-4fc3-bd91-d77c2e6edbfd" providerId="ADAL" clId="{0BB9E227-FFEA-46D8-B646-CD80019A8F6E}" dt="2026-06-05T10:25:29.677" v="575" actId="14100"/>
          <ac:spMkLst>
            <pc:docMk/>
            <pc:sldMk cId="1050705866" sldId="1994"/>
            <ac:spMk id="25" creationId="{2CA8F51C-6CCC-C299-55BA-4CF3D34D4815}"/>
          </ac:spMkLst>
        </pc:spChg>
        <pc:spChg chg="mod">
          <ac:chgData name="Arias Marin, Jose" userId="90837272-4119-4fc3-bd91-d77c2e6edbfd" providerId="ADAL" clId="{0BB9E227-FFEA-46D8-B646-CD80019A8F6E}" dt="2026-06-05T10:31:56.843" v="753"/>
          <ac:spMkLst>
            <pc:docMk/>
            <pc:sldMk cId="1050705866" sldId="1994"/>
            <ac:spMk id="27" creationId="{E752EA65-29DE-C428-B09E-1773D2251F6D}"/>
          </ac:spMkLst>
        </pc:spChg>
        <pc:spChg chg="mod">
          <ac:chgData name="Arias Marin, Jose" userId="90837272-4119-4fc3-bd91-d77c2e6edbfd" providerId="ADAL" clId="{0BB9E227-FFEA-46D8-B646-CD80019A8F6E}" dt="2026-06-05T10:31:56.843" v="753"/>
          <ac:spMkLst>
            <pc:docMk/>
            <pc:sldMk cId="1050705866" sldId="1994"/>
            <ac:spMk id="28" creationId="{9162F926-F42E-C8D3-D5D7-FD3662ED1DA7}"/>
          </ac:spMkLst>
        </pc:spChg>
        <pc:spChg chg="mod">
          <ac:chgData name="Arias Marin, Jose" userId="90837272-4119-4fc3-bd91-d77c2e6edbfd" providerId="ADAL" clId="{0BB9E227-FFEA-46D8-B646-CD80019A8F6E}" dt="2026-06-05T10:31:56.843" v="753"/>
          <ac:spMkLst>
            <pc:docMk/>
            <pc:sldMk cId="1050705866" sldId="1994"/>
            <ac:spMk id="29" creationId="{AF1C13F6-1B97-D200-34DA-6E6F862110D0}"/>
          </ac:spMkLst>
        </pc:spChg>
        <pc:spChg chg="mod">
          <ac:chgData name="Arias Marin, Jose" userId="90837272-4119-4fc3-bd91-d77c2e6edbfd" providerId="ADAL" clId="{0BB9E227-FFEA-46D8-B646-CD80019A8F6E}" dt="2026-06-09T05:59:06.304" v="2260" actId="1076"/>
          <ac:spMkLst>
            <pc:docMk/>
            <pc:sldMk cId="1050705866" sldId="1994"/>
            <ac:spMk id="72" creationId="{189941A0-CC06-ADA0-9F90-99D5EBC0D50B}"/>
          </ac:spMkLst>
        </pc:spChg>
        <pc:spChg chg="mod">
          <ac:chgData name="Arias Marin, Jose" userId="90837272-4119-4fc3-bd91-d77c2e6edbfd" providerId="ADAL" clId="{0BB9E227-FFEA-46D8-B646-CD80019A8F6E}" dt="2026-06-05T12:31:27.645" v="1649" actId="207"/>
          <ac:spMkLst>
            <pc:docMk/>
            <pc:sldMk cId="1050705866" sldId="1994"/>
            <ac:spMk id="73" creationId="{62F449E6-B063-8FB2-0719-1FFE6DA41391}"/>
          </ac:spMkLst>
        </pc:spChg>
        <pc:grpChg chg="add mod">
          <ac:chgData name="Arias Marin, Jose" userId="90837272-4119-4fc3-bd91-d77c2e6edbfd" providerId="ADAL" clId="{0BB9E227-FFEA-46D8-B646-CD80019A8F6E}" dt="2026-06-05T10:31:56.843" v="753"/>
          <ac:grpSpMkLst>
            <pc:docMk/>
            <pc:sldMk cId="1050705866" sldId="1994"/>
            <ac:grpSpMk id="26" creationId="{919CBDD9-BA82-6DFD-6C8C-13932CC1C544}"/>
          </ac:grpSpMkLst>
        </pc:grpChg>
        <pc:picChg chg="add mod">
          <ac:chgData name="Arias Marin, Jose" userId="90837272-4119-4fc3-bd91-d77c2e6edbfd" providerId="ADAL" clId="{0BB9E227-FFEA-46D8-B646-CD80019A8F6E}" dt="2026-06-05T10:19:20.297" v="414" actId="1076"/>
          <ac:picMkLst>
            <pc:docMk/>
            <pc:sldMk cId="1050705866" sldId="1994"/>
            <ac:picMk id="7" creationId="{1A0D0679-42A0-C0D6-F408-BFD8AA0E9D53}"/>
          </ac:picMkLst>
        </pc:picChg>
        <pc:picChg chg="add mod">
          <ac:chgData name="Arias Marin, Jose" userId="90837272-4119-4fc3-bd91-d77c2e6edbfd" providerId="ADAL" clId="{0BB9E227-FFEA-46D8-B646-CD80019A8F6E}" dt="2026-06-05T10:19:24.408" v="416" actId="1076"/>
          <ac:picMkLst>
            <pc:docMk/>
            <pc:sldMk cId="1050705866" sldId="1994"/>
            <ac:picMk id="8" creationId="{948502F0-46BE-E425-C2E3-1A7D186E51BB}"/>
          </ac:picMkLst>
        </pc:picChg>
        <pc:picChg chg="add mod">
          <ac:chgData name="Arias Marin, Jose" userId="90837272-4119-4fc3-bd91-d77c2e6edbfd" providerId="ADAL" clId="{0BB9E227-FFEA-46D8-B646-CD80019A8F6E}" dt="2026-06-05T10:19:28.136" v="418" actId="1076"/>
          <ac:picMkLst>
            <pc:docMk/>
            <pc:sldMk cId="1050705866" sldId="1994"/>
            <ac:picMk id="9" creationId="{822E1498-8EA0-4A2C-CCFD-C2B9990EC959}"/>
          </ac:picMkLst>
        </pc:picChg>
        <pc:picChg chg="add mod">
          <ac:chgData name="Arias Marin, Jose" userId="90837272-4119-4fc3-bd91-d77c2e6edbfd" providerId="ADAL" clId="{0BB9E227-FFEA-46D8-B646-CD80019A8F6E}" dt="2026-06-05T10:19:31.642" v="420" actId="1076"/>
          <ac:picMkLst>
            <pc:docMk/>
            <pc:sldMk cId="1050705866" sldId="1994"/>
            <ac:picMk id="10" creationId="{5423BA02-3F91-B5E6-DB92-30314BE8DA83}"/>
          </ac:picMkLst>
        </pc:picChg>
        <pc:picChg chg="add mod">
          <ac:chgData name="Arias Marin, Jose" userId="90837272-4119-4fc3-bd91-d77c2e6edbfd" providerId="ADAL" clId="{0BB9E227-FFEA-46D8-B646-CD80019A8F6E}" dt="2026-06-05T10:19:35.537" v="422" actId="1076"/>
          <ac:picMkLst>
            <pc:docMk/>
            <pc:sldMk cId="1050705866" sldId="1994"/>
            <ac:picMk id="11" creationId="{6414C3DC-67D9-B1E8-5183-81B8EF031741}"/>
          </ac:picMkLst>
        </pc:picChg>
        <pc:picChg chg="add mod">
          <ac:chgData name="Arias Marin, Jose" userId="90837272-4119-4fc3-bd91-d77c2e6edbfd" providerId="ADAL" clId="{0BB9E227-FFEA-46D8-B646-CD80019A8F6E}" dt="2026-06-05T10:21:57.257" v="449" actId="1076"/>
          <ac:picMkLst>
            <pc:docMk/>
            <pc:sldMk cId="1050705866" sldId="1994"/>
            <ac:picMk id="12" creationId="{22D76A8C-3805-3CE7-0686-09B32FC66A59}"/>
          </ac:picMkLst>
        </pc:picChg>
        <pc:picChg chg="add mod">
          <ac:chgData name="Arias Marin, Jose" userId="90837272-4119-4fc3-bd91-d77c2e6edbfd" providerId="ADAL" clId="{0BB9E227-FFEA-46D8-B646-CD80019A8F6E}" dt="2026-06-09T05:57:39.212" v="2258" actId="14100"/>
          <ac:picMkLst>
            <pc:docMk/>
            <pc:sldMk cId="1050705866" sldId="1994"/>
            <ac:picMk id="19" creationId="{D534219A-9FEE-638D-D6D8-C776617B5A7F}"/>
          </ac:picMkLst>
        </pc:picChg>
        <pc:picChg chg="add mod">
          <ac:chgData name="Arias Marin, Jose" userId="90837272-4119-4fc3-bd91-d77c2e6edbfd" providerId="ADAL" clId="{0BB9E227-FFEA-46D8-B646-CD80019A8F6E}" dt="2026-06-09T05:57:43.638" v="2259" actId="1076"/>
          <ac:picMkLst>
            <pc:docMk/>
            <pc:sldMk cId="1050705866" sldId="1994"/>
            <ac:picMk id="20" creationId="{A22023C9-4F0F-66FD-330F-8751AAFA9100}"/>
          </ac:picMkLst>
        </pc:picChg>
        <pc:picChg chg="add mod">
          <ac:chgData name="Arias Marin, Jose" userId="90837272-4119-4fc3-bd91-d77c2e6edbfd" providerId="ADAL" clId="{0BB9E227-FFEA-46D8-B646-CD80019A8F6E}" dt="2026-06-05T10:21:45.007" v="445" actId="14100"/>
          <ac:picMkLst>
            <pc:docMk/>
            <pc:sldMk cId="1050705866" sldId="1994"/>
            <ac:picMk id="22" creationId="{B5A2E1E8-00F9-CBA9-97D4-49CF92B90D91}"/>
          </ac:picMkLst>
        </pc:picChg>
        <pc:picChg chg="add mod">
          <ac:chgData name="Arias Marin, Jose" userId="90837272-4119-4fc3-bd91-d77c2e6edbfd" providerId="ADAL" clId="{0BB9E227-FFEA-46D8-B646-CD80019A8F6E}" dt="2026-06-05T10:22:05.078" v="452" actId="14100"/>
          <ac:picMkLst>
            <pc:docMk/>
            <pc:sldMk cId="1050705866" sldId="1994"/>
            <ac:picMk id="23" creationId="{B7BC4315-DBEF-6D67-5838-78F1CEE325CF}"/>
          </ac:picMkLst>
        </pc:picChg>
        <pc:picChg chg="add mod">
          <ac:chgData name="Arias Marin, Jose" userId="90837272-4119-4fc3-bd91-d77c2e6edbfd" providerId="ADAL" clId="{0BB9E227-FFEA-46D8-B646-CD80019A8F6E}" dt="2026-06-05T10:21:55.487" v="448" actId="1076"/>
          <ac:picMkLst>
            <pc:docMk/>
            <pc:sldMk cId="1050705866" sldId="1994"/>
            <ac:picMk id="24" creationId="{D8CA6FD5-7BE6-3C21-9677-17B3AAECE95A}"/>
          </ac:picMkLst>
        </pc:picChg>
        <pc:picChg chg="add mod">
          <ac:chgData name="Arias Marin, Jose" userId="90837272-4119-4fc3-bd91-d77c2e6edbfd" providerId="ADAL" clId="{0BB9E227-FFEA-46D8-B646-CD80019A8F6E}" dt="2026-06-06T06:45:21.021" v="2064" actId="1037"/>
          <ac:picMkLst>
            <pc:docMk/>
            <pc:sldMk cId="1050705866" sldId="1994"/>
            <ac:picMk id="30" creationId="{974A230B-831C-A526-B3EA-C542A502E20C}"/>
          </ac:picMkLst>
        </pc:picChg>
        <pc:picChg chg="add mod">
          <ac:chgData name="Arias Marin, Jose" userId="90837272-4119-4fc3-bd91-d77c2e6edbfd" providerId="ADAL" clId="{0BB9E227-FFEA-46D8-B646-CD80019A8F6E}" dt="2026-06-06T06:46:01.473" v="2076" actId="1076"/>
          <ac:picMkLst>
            <pc:docMk/>
            <pc:sldMk cId="1050705866" sldId="1994"/>
            <ac:picMk id="31" creationId="{B6EFA624-1F04-15E5-6C98-5B4A1D6260E4}"/>
          </ac:picMkLst>
        </pc:picChg>
        <pc:picChg chg="add mod">
          <ac:chgData name="Arias Marin, Jose" userId="90837272-4119-4fc3-bd91-d77c2e6edbfd" providerId="ADAL" clId="{0BB9E227-FFEA-46D8-B646-CD80019A8F6E}" dt="2026-06-06T06:45:56.549" v="2075" actId="1076"/>
          <ac:picMkLst>
            <pc:docMk/>
            <pc:sldMk cId="1050705866" sldId="1994"/>
            <ac:picMk id="32" creationId="{1FC39422-8978-B40C-1DCF-D608E9958B55}"/>
          </ac:picMkLst>
        </pc:picChg>
      </pc:sldChg>
      <pc:sldChg chg="addSp delSp modSp add mod">
        <pc:chgData name="Arias Marin, Jose" userId="90837272-4119-4fc3-bd91-d77c2e6edbfd" providerId="ADAL" clId="{0BB9E227-FFEA-46D8-B646-CD80019A8F6E}" dt="2026-06-05T10:52:49.294" v="1167" actId="1076"/>
        <pc:sldMkLst>
          <pc:docMk/>
          <pc:sldMk cId="2703281890" sldId="1995"/>
        </pc:sldMkLst>
        <pc:spChg chg="mod">
          <ac:chgData name="Arias Marin, Jose" userId="90837272-4119-4fc3-bd91-d77c2e6edbfd" providerId="ADAL" clId="{0BB9E227-FFEA-46D8-B646-CD80019A8F6E}" dt="2026-06-05T10:50:10.637" v="1102" actId="1076"/>
          <ac:spMkLst>
            <pc:docMk/>
            <pc:sldMk cId="2703281890" sldId="1995"/>
            <ac:spMk id="13" creationId="{177F873C-BBE7-D59B-F3F7-870F8EE263F2}"/>
          </ac:spMkLst>
        </pc:spChg>
        <pc:spChg chg="add mod">
          <ac:chgData name="Arias Marin, Jose" userId="90837272-4119-4fc3-bd91-d77c2e6edbfd" providerId="ADAL" clId="{0BB9E227-FFEA-46D8-B646-CD80019A8F6E}" dt="2026-06-05T10:49:23.155" v="1093" actId="403"/>
          <ac:spMkLst>
            <pc:docMk/>
            <pc:sldMk cId="2703281890" sldId="1995"/>
            <ac:spMk id="18" creationId="{A943320A-8BC2-2F11-48B8-3222BC8A171C}"/>
          </ac:spMkLst>
        </pc:spChg>
        <pc:spChg chg="mod">
          <ac:chgData name="Arias Marin, Jose" userId="90837272-4119-4fc3-bd91-d77c2e6edbfd" providerId="ADAL" clId="{0BB9E227-FFEA-46D8-B646-CD80019A8F6E}" dt="2026-06-05T10:49:23.155" v="1093" actId="403"/>
          <ac:spMkLst>
            <pc:docMk/>
            <pc:sldMk cId="2703281890" sldId="1995"/>
            <ac:spMk id="20" creationId="{0E6BCB8C-64CE-2B26-7515-0CF228F0F5D2}"/>
          </ac:spMkLst>
        </pc:spChg>
        <pc:spChg chg="mod">
          <ac:chgData name="Arias Marin, Jose" userId="90837272-4119-4fc3-bd91-d77c2e6edbfd" providerId="ADAL" clId="{0BB9E227-FFEA-46D8-B646-CD80019A8F6E}" dt="2026-06-05T10:49:23.155" v="1093" actId="403"/>
          <ac:spMkLst>
            <pc:docMk/>
            <pc:sldMk cId="2703281890" sldId="1995"/>
            <ac:spMk id="22" creationId="{A840D862-E9D1-B03F-88BD-F66FBE8792C6}"/>
          </ac:spMkLst>
        </pc:spChg>
        <pc:spChg chg="mod">
          <ac:chgData name="Arias Marin, Jose" userId="90837272-4119-4fc3-bd91-d77c2e6edbfd" providerId="ADAL" clId="{0BB9E227-FFEA-46D8-B646-CD80019A8F6E}" dt="2026-06-05T10:49:23.155" v="1093" actId="403"/>
          <ac:spMkLst>
            <pc:docMk/>
            <pc:sldMk cId="2703281890" sldId="1995"/>
            <ac:spMk id="26" creationId="{A328C59D-29C0-C8D1-6D12-098560953877}"/>
          </ac:spMkLst>
        </pc:spChg>
        <pc:spChg chg="mod">
          <ac:chgData name="Arias Marin, Jose" userId="90837272-4119-4fc3-bd91-d77c2e6edbfd" providerId="ADAL" clId="{0BB9E227-FFEA-46D8-B646-CD80019A8F6E}" dt="2026-06-05T10:50:13.980" v="1107" actId="403"/>
          <ac:spMkLst>
            <pc:docMk/>
            <pc:sldMk cId="2703281890" sldId="1995"/>
            <ac:spMk id="27" creationId="{5878917E-350D-D629-D140-BEA18FC79C09}"/>
          </ac:spMkLst>
        </pc:spChg>
        <pc:spChg chg="mod">
          <ac:chgData name="Arias Marin, Jose" userId="90837272-4119-4fc3-bd91-d77c2e6edbfd" providerId="ADAL" clId="{0BB9E227-FFEA-46D8-B646-CD80019A8F6E}" dt="2026-06-05T10:50:13.980" v="1107" actId="403"/>
          <ac:spMkLst>
            <pc:docMk/>
            <pc:sldMk cId="2703281890" sldId="1995"/>
            <ac:spMk id="31" creationId="{84C67C6B-F9C4-5E33-889B-4D454FCF601C}"/>
          </ac:spMkLst>
        </pc:spChg>
        <pc:spChg chg="add mod">
          <ac:chgData name="Arias Marin, Jose" userId="90837272-4119-4fc3-bd91-d77c2e6edbfd" providerId="ADAL" clId="{0BB9E227-FFEA-46D8-B646-CD80019A8F6E}" dt="2026-06-05T10:50:13.980" v="1107" actId="403"/>
          <ac:spMkLst>
            <pc:docMk/>
            <pc:sldMk cId="2703281890" sldId="1995"/>
            <ac:spMk id="50" creationId="{E9CB7643-C14E-77F7-A378-12625D768108}"/>
          </ac:spMkLst>
        </pc:spChg>
        <pc:spChg chg="add mod">
          <ac:chgData name="Arias Marin, Jose" userId="90837272-4119-4fc3-bd91-d77c2e6edbfd" providerId="ADAL" clId="{0BB9E227-FFEA-46D8-B646-CD80019A8F6E}" dt="2026-06-05T10:50:13.980" v="1107" actId="403"/>
          <ac:spMkLst>
            <pc:docMk/>
            <pc:sldMk cId="2703281890" sldId="1995"/>
            <ac:spMk id="51" creationId="{BE959291-31B2-5E6B-F1D4-9D2F603FB171}"/>
          </ac:spMkLst>
        </pc:spChg>
        <pc:spChg chg="mod">
          <ac:chgData name="Arias Marin, Jose" userId="90837272-4119-4fc3-bd91-d77c2e6edbfd" providerId="ADAL" clId="{0BB9E227-FFEA-46D8-B646-CD80019A8F6E}" dt="2026-06-05T10:51:12.258" v="1133" actId="403"/>
          <ac:spMkLst>
            <pc:docMk/>
            <pc:sldMk cId="2703281890" sldId="1995"/>
            <ac:spMk id="52" creationId="{2AD5C71E-3A9F-FBF0-AB82-4B607FED170C}"/>
          </ac:spMkLst>
        </pc:spChg>
        <pc:spChg chg="mod">
          <ac:chgData name="Arias Marin, Jose" userId="90837272-4119-4fc3-bd91-d77c2e6edbfd" providerId="ADAL" clId="{0BB9E227-FFEA-46D8-B646-CD80019A8F6E}" dt="2026-06-05T10:51:12.258" v="1133" actId="403"/>
          <ac:spMkLst>
            <pc:docMk/>
            <pc:sldMk cId="2703281890" sldId="1995"/>
            <ac:spMk id="53" creationId="{0A472438-4884-B99A-4294-55557AC14BFE}"/>
          </ac:spMkLst>
        </pc:spChg>
        <pc:spChg chg="mod">
          <ac:chgData name="Arias Marin, Jose" userId="90837272-4119-4fc3-bd91-d77c2e6edbfd" providerId="ADAL" clId="{0BB9E227-FFEA-46D8-B646-CD80019A8F6E}" dt="2026-06-05T10:51:12.258" v="1133" actId="403"/>
          <ac:spMkLst>
            <pc:docMk/>
            <pc:sldMk cId="2703281890" sldId="1995"/>
            <ac:spMk id="55" creationId="{68D1C620-F4DE-7B3B-BF5D-CD10A2C09107}"/>
          </ac:spMkLst>
        </pc:spChg>
        <pc:spChg chg="add mod">
          <ac:chgData name="Arias Marin, Jose" userId="90837272-4119-4fc3-bd91-d77c2e6edbfd" providerId="ADAL" clId="{0BB9E227-FFEA-46D8-B646-CD80019A8F6E}" dt="2026-06-05T10:51:12.258" v="1133" actId="403"/>
          <ac:spMkLst>
            <pc:docMk/>
            <pc:sldMk cId="2703281890" sldId="1995"/>
            <ac:spMk id="56" creationId="{B53FDDC0-D6BE-C377-A673-EA87B65552DC}"/>
          </ac:spMkLst>
        </pc:spChg>
        <pc:spChg chg="mod">
          <ac:chgData name="Arias Marin, Jose" userId="90837272-4119-4fc3-bd91-d77c2e6edbfd" providerId="ADAL" clId="{0BB9E227-FFEA-46D8-B646-CD80019A8F6E}" dt="2026-06-05T10:51:59.537" v="1149" actId="403"/>
          <ac:spMkLst>
            <pc:docMk/>
            <pc:sldMk cId="2703281890" sldId="1995"/>
            <ac:spMk id="57" creationId="{0BB18934-64EA-1700-E462-319634D08711}"/>
          </ac:spMkLst>
        </pc:spChg>
        <pc:spChg chg="mod">
          <ac:chgData name="Arias Marin, Jose" userId="90837272-4119-4fc3-bd91-d77c2e6edbfd" providerId="ADAL" clId="{0BB9E227-FFEA-46D8-B646-CD80019A8F6E}" dt="2026-06-05T10:51:59.537" v="1149" actId="403"/>
          <ac:spMkLst>
            <pc:docMk/>
            <pc:sldMk cId="2703281890" sldId="1995"/>
            <ac:spMk id="58" creationId="{41482E18-8022-8BF3-BCDC-58CBA055082D}"/>
          </ac:spMkLst>
        </pc:spChg>
        <pc:spChg chg="add mod">
          <ac:chgData name="Arias Marin, Jose" userId="90837272-4119-4fc3-bd91-d77c2e6edbfd" providerId="ADAL" clId="{0BB9E227-FFEA-46D8-B646-CD80019A8F6E}" dt="2026-06-05T10:51:59.537" v="1149" actId="403"/>
          <ac:spMkLst>
            <pc:docMk/>
            <pc:sldMk cId="2703281890" sldId="1995"/>
            <ac:spMk id="63" creationId="{3366ECF2-7AD5-777F-14B6-9BCAC20E7237}"/>
          </ac:spMkLst>
        </pc:spChg>
        <pc:spChg chg="add mod">
          <ac:chgData name="Arias Marin, Jose" userId="90837272-4119-4fc3-bd91-d77c2e6edbfd" providerId="ADAL" clId="{0BB9E227-FFEA-46D8-B646-CD80019A8F6E}" dt="2026-06-05T10:51:59.537" v="1149" actId="403"/>
          <ac:spMkLst>
            <pc:docMk/>
            <pc:sldMk cId="2703281890" sldId="1995"/>
            <ac:spMk id="64" creationId="{60D242C5-1A01-5FC9-B6E6-9C177F3D6D54}"/>
          </ac:spMkLst>
        </pc:spChg>
        <pc:spChg chg="mod">
          <ac:chgData name="Arias Marin, Jose" userId="90837272-4119-4fc3-bd91-d77c2e6edbfd" providerId="ADAL" clId="{0BB9E227-FFEA-46D8-B646-CD80019A8F6E}" dt="2026-06-05T10:52:21.486" v="1157" actId="403"/>
          <ac:spMkLst>
            <pc:docMk/>
            <pc:sldMk cId="2703281890" sldId="1995"/>
            <ac:spMk id="65" creationId="{8B635635-6235-9287-6CF4-FB0B4A92CD70}"/>
          </ac:spMkLst>
        </pc:spChg>
        <pc:spChg chg="add mod">
          <ac:chgData name="Arias Marin, Jose" userId="90837272-4119-4fc3-bd91-d77c2e6edbfd" providerId="ADAL" clId="{0BB9E227-FFEA-46D8-B646-CD80019A8F6E}" dt="2026-06-05T10:52:21.486" v="1157" actId="403"/>
          <ac:spMkLst>
            <pc:docMk/>
            <pc:sldMk cId="2703281890" sldId="1995"/>
            <ac:spMk id="66" creationId="{F1A69A00-3A09-E03E-8113-9440666C2207}"/>
          </ac:spMkLst>
        </pc:spChg>
        <pc:spChg chg="add mod">
          <ac:chgData name="Arias Marin, Jose" userId="90837272-4119-4fc3-bd91-d77c2e6edbfd" providerId="ADAL" clId="{0BB9E227-FFEA-46D8-B646-CD80019A8F6E}" dt="2026-06-05T10:52:21.486" v="1157" actId="403"/>
          <ac:spMkLst>
            <pc:docMk/>
            <pc:sldMk cId="2703281890" sldId="1995"/>
            <ac:spMk id="68" creationId="{E3A56600-8054-4144-CFB4-035A3B3DD867}"/>
          </ac:spMkLst>
        </pc:spChg>
        <pc:spChg chg="mod">
          <ac:chgData name="Arias Marin, Jose" userId="90837272-4119-4fc3-bd91-d77c2e6edbfd" providerId="ADAL" clId="{0BB9E227-FFEA-46D8-B646-CD80019A8F6E}" dt="2026-06-05T10:52:21.486" v="1157" actId="403"/>
          <ac:spMkLst>
            <pc:docMk/>
            <pc:sldMk cId="2703281890" sldId="1995"/>
            <ac:spMk id="69" creationId="{245173D3-E362-7ACC-2A24-F0C99A3A15BE}"/>
          </ac:spMkLst>
        </pc:spChg>
        <pc:spChg chg="mod">
          <ac:chgData name="Arias Marin, Jose" userId="90837272-4119-4fc3-bd91-d77c2e6edbfd" providerId="ADAL" clId="{0BB9E227-FFEA-46D8-B646-CD80019A8F6E}" dt="2026-06-05T10:52:41.787" v="1165" actId="403"/>
          <ac:spMkLst>
            <pc:docMk/>
            <pc:sldMk cId="2703281890" sldId="1995"/>
            <ac:spMk id="70" creationId="{FDFC3C95-B418-BA2E-02D2-3DFA5CF3F817}"/>
          </ac:spMkLst>
        </pc:spChg>
        <pc:spChg chg="mod">
          <ac:chgData name="Arias Marin, Jose" userId="90837272-4119-4fc3-bd91-d77c2e6edbfd" providerId="ADAL" clId="{0BB9E227-FFEA-46D8-B646-CD80019A8F6E}" dt="2026-06-05T10:52:41.787" v="1165" actId="403"/>
          <ac:spMkLst>
            <pc:docMk/>
            <pc:sldMk cId="2703281890" sldId="1995"/>
            <ac:spMk id="71" creationId="{A254E7A3-0776-F071-7733-26FC72315CDF}"/>
          </ac:spMkLst>
        </pc:spChg>
        <pc:spChg chg="add mod">
          <ac:chgData name="Arias Marin, Jose" userId="90837272-4119-4fc3-bd91-d77c2e6edbfd" providerId="ADAL" clId="{0BB9E227-FFEA-46D8-B646-CD80019A8F6E}" dt="2026-06-05T10:52:41.787" v="1165" actId="403"/>
          <ac:spMkLst>
            <pc:docMk/>
            <pc:sldMk cId="2703281890" sldId="1995"/>
            <ac:spMk id="73" creationId="{D5CFDA14-9ADF-E1D2-C2B4-35E3A579461B}"/>
          </ac:spMkLst>
        </pc:spChg>
        <pc:spChg chg="add mod">
          <ac:chgData name="Arias Marin, Jose" userId="90837272-4119-4fc3-bd91-d77c2e6edbfd" providerId="ADAL" clId="{0BB9E227-FFEA-46D8-B646-CD80019A8F6E}" dt="2026-06-05T10:52:41.787" v="1165" actId="403"/>
          <ac:spMkLst>
            <pc:docMk/>
            <pc:sldMk cId="2703281890" sldId="1995"/>
            <ac:spMk id="74" creationId="{81697E62-F5DF-507E-6C20-2BDAB792A43B}"/>
          </ac:spMkLst>
        </pc:spChg>
        <pc:grpChg chg="add mod">
          <ac:chgData name="Arias Marin, Jose" userId="90837272-4119-4fc3-bd91-d77c2e6edbfd" providerId="ADAL" clId="{0BB9E227-FFEA-46D8-B646-CD80019A8F6E}" dt="2026-06-05T10:52:49.294" v="1167" actId="1076"/>
          <ac:grpSpMkLst>
            <pc:docMk/>
            <pc:sldMk cId="2703281890" sldId="1995"/>
            <ac:grpSpMk id="75" creationId="{5F4CC51C-3994-2773-5504-4325FADB088A}"/>
          </ac:grpSpMkLst>
        </pc:grpChg>
        <pc:grpChg chg="add mod">
          <ac:chgData name="Arias Marin, Jose" userId="90837272-4119-4fc3-bd91-d77c2e6edbfd" providerId="ADAL" clId="{0BB9E227-FFEA-46D8-B646-CD80019A8F6E}" dt="2026-06-05T10:52:49.294" v="1167" actId="1076"/>
          <ac:grpSpMkLst>
            <pc:docMk/>
            <pc:sldMk cId="2703281890" sldId="1995"/>
            <ac:grpSpMk id="76" creationId="{98FAFAC1-C0B3-549B-A56A-6D97AD432AB0}"/>
          </ac:grpSpMkLst>
        </pc:grpChg>
        <pc:grpChg chg="add mod">
          <ac:chgData name="Arias Marin, Jose" userId="90837272-4119-4fc3-bd91-d77c2e6edbfd" providerId="ADAL" clId="{0BB9E227-FFEA-46D8-B646-CD80019A8F6E}" dt="2026-06-05T10:52:49.294" v="1167" actId="1076"/>
          <ac:grpSpMkLst>
            <pc:docMk/>
            <pc:sldMk cId="2703281890" sldId="1995"/>
            <ac:grpSpMk id="77" creationId="{E6898B37-4753-79C6-BBF6-8033525AD3D9}"/>
          </ac:grpSpMkLst>
        </pc:grpChg>
        <pc:grpChg chg="add mod">
          <ac:chgData name="Arias Marin, Jose" userId="90837272-4119-4fc3-bd91-d77c2e6edbfd" providerId="ADAL" clId="{0BB9E227-FFEA-46D8-B646-CD80019A8F6E}" dt="2026-06-05T10:52:49.294" v="1167" actId="1076"/>
          <ac:grpSpMkLst>
            <pc:docMk/>
            <pc:sldMk cId="2703281890" sldId="1995"/>
            <ac:grpSpMk id="78" creationId="{FC51C95B-413D-FED1-2047-788F3A39DF56}"/>
          </ac:grpSpMkLst>
        </pc:grpChg>
        <pc:grpChg chg="add mod">
          <ac:chgData name="Arias Marin, Jose" userId="90837272-4119-4fc3-bd91-d77c2e6edbfd" providerId="ADAL" clId="{0BB9E227-FFEA-46D8-B646-CD80019A8F6E}" dt="2026-06-05T10:52:49.294" v="1167" actId="1076"/>
          <ac:grpSpMkLst>
            <pc:docMk/>
            <pc:sldMk cId="2703281890" sldId="1995"/>
            <ac:grpSpMk id="79" creationId="{339CCEB2-1F07-F517-48E0-1CC944482C80}"/>
          </ac:grpSpMkLst>
        </pc:grpChg>
        <pc:grpChg chg="add mod">
          <ac:chgData name="Arias Marin, Jose" userId="90837272-4119-4fc3-bd91-d77c2e6edbfd" providerId="ADAL" clId="{0BB9E227-FFEA-46D8-B646-CD80019A8F6E}" dt="2026-06-05T10:52:49.294" v="1167" actId="1076"/>
          <ac:grpSpMkLst>
            <pc:docMk/>
            <pc:sldMk cId="2703281890" sldId="1995"/>
            <ac:grpSpMk id="80" creationId="{7B7E541D-E3F0-8528-E1D1-5470ADEFD439}"/>
          </ac:grpSpMkLst>
        </pc:grpChg>
        <pc:picChg chg="mod">
          <ac:chgData name="Arias Marin, Jose" userId="90837272-4119-4fc3-bd91-d77c2e6edbfd" providerId="ADAL" clId="{0BB9E227-FFEA-46D8-B646-CD80019A8F6E}" dt="2026-06-05T10:48:40.797" v="1082" actId="164"/>
          <ac:picMkLst>
            <pc:docMk/>
            <pc:sldMk cId="2703281890" sldId="1995"/>
            <ac:picMk id="21" creationId="{F2588117-8241-4015-0156-CA7AD827124D}"/>
          </ac:picMkLst>
        </pc:picChg>
        <pc:picChg chg="mod">
          <ac:chgData name="Arias Marin, Jose" userId="90837272-4119-4fc3-bd91-d77c2e6edbfd" providerId="ADAL" clId="{0BB9E227-FFEA-46D8-B646-CD80019A8F6E}" dt="2026-06-05T10:49:34.915" v="1095" actId="164"/>
          <ac:picMkLst>
            <pc:docMk/>
            <pc:sldMk cId="2703281890" sldId="1995"/>
            <ac:picMk id="47" creationId="{2F0F6045-C628-058E-3B0D-613649119FC9}"/>
          </ac:picMkLst>
        </pc:picChg>
        <pc:picChg chg="mod">
          <ac:chgData name="Arias Marin, Jose" userId="90837272-4119-4fc3-bd91-d77c2e6edbfd" providerId="ADAL" clId="{0BB9E227-FFEA-46D8-B646-CD80019A8F6E}" dt="2026-06-05T10:49:39.357" v="1096" actId="164"/>
          <ac:picMkLst>
            <pc:docMk/>
            <pc:sldMk cId="2703281890" sldId="1995"/>
            <ac:picMk id="54" creationId="{F9416FD7-B5AE-76B5-DFD6-4108DAB90D89}"/>
          </ac:picMkLst>
        </pc:picChg>
        <pc:picChg chg="mod">
          <ac:chgData name="Arias Marin, Jose" userId="90837272-4119-4fc3-bd91-d77c2e6edbfd" providerId="ADAL" clId="{0BB9E227-FFEA-46D8-B646-CD80019A8F6E}" dt="2026-06-05T10:49:43.897" v="1097" actId="164"/>
          <ac:picMkLst>
            <pc:docMk/>
            <pc:sldMk cId="2703281890" sldId="1995"/>
            <ac:picMk id="62" creationId="{81A819CF-216B-F458-8F43-5D68637397BC}"/>
          </ac:picMkLst>
        </pc:picChg>
        <pc:picChg chg="mod">
          <ac:chgData name="Arias Marin, Jose" userId="90837272-4119-4fc3-bd91-d77c2e6edbfd" providerId="ADAL" clId="{0BB9E227-FFEA-46D8-B646-CD80019A8F6E}" dt="2026-06-05T10:49:49.347" v="1098" actId="164"/>
          <ac:picMkLst>
            <pc:docMk/>
            <pc:sldMk cId="2703281890" sldId="1995"/>
            <ac:picMk id="67" creationId="{CD20CF33-2819-C615-D383-081EAB293962}"/>
          </ac:picMkLst>
        </pc:picChg>
        <pc:picChg chg="mod">
          <ac:chgData name="Arias Marin, Jose" userId="90837272-4119-4fc3-bd91-d77c2e6edbfd" providerId="ADAL" clId="{0BB9E227-FFEA-46D8-B646-CD80019A8F6E}" dt="2026-06-05T10:49:54.962" v="1099" actId="164"/>
          <ac:picMkLst>
            <pc:docMk/>
            <pc:sldMk cId="2703281890" sldId="1995"/>
            <ac:picMk id="72" creationId="{93EFC533-76BB-AE28-C8B1-6788C4312BF5}"/>
          </ac:picMkLst>
        </pc:picChg>
      </pc:sldChg>
      <pc:sldChg chg="modSp add mod">
        <pc:chgData name="Arias Marin, Jose" userId="90837272-4119-4fc3-bd91-d77c2e6edbfd" providerId="ADAL" clId="{0BB9E227-FFEA-46D8-B646-CD80019A8F6E}" dt="2026-06-09T06:36:50.591" v="2542" actId="790"/>
        <pc:sldMkLst>
          <pc:docMk/>
          <pc:sldMk cId="1014536198" sldId="1996"/>
        </pc:sldMkLst>
        <pc:graphicFrameChg chg="mod modGraphic">
          <ac:chgData name="Arias Marin, Jose" userId="90837272-4119-4fc3-bd91-d77c2e6edbfd" providerId="ADAL" clId="{0BB9E227-FFEA-46D8-B646-CD80019A8F6E}" dt="2026-06-09T06:36:50.591" v="2542" actId="790"/>
          <ac:graphicFrameMkLst>
            <pc:docMk/>
            <pc:sldMk cId="1014536198" sldId="1996"/>
            <ac:graphicFrameMk id="14" creationId="{DE32EC02-2D63-680D-7084-DF1B56608EE2}"/>
          </ac:graphicFrameMkLst>
        </pc:graphicFrameChg>
      </pc:sldChg>
      <pc:sldChg chg="addSp delSp modSp add mod ord">
        <pc:chgData name="Arias Marin, Jose" userId="90837272-4119-4fc3-bd91-d77c2e6edbfd" providerId="ADAL" clId="{0BB9E227-FFEA-46D8-B646-CD80019A8F6E}" dt="2026-06-09T06:22:14.521" v="2510" actId="20577"/>
        <pc:sldMkLst>
          <pc:docMk/>
          <pc:sldMk cId="3241864363" sldId="1997"/>
        </pc:sldMkLst>
        <pc:spChg chg="mod">
          <ac:chgData name="Arias Marin, Jose" userId="90837272-4119-4fc3-bd91-d77c2e6edbfd" providerId="ADAL" clId="{0BB9E227-FFEA-46D8-B646-CD80019A8F6E}" dt="2026-06-05T11:46:06.376" v="1388" actId="20577"/>
          <ac:spMkLst>
            <pc:docMk/>
            <pc:sldMk cId="3241864363" sldId="1997"/>
            <ac:spMk id="13" creationId="{1B6E69CA-3495-9557-1521-81E5B178A517}"/>
          </ac:spMkLst>
        </pc:spChg>
        <pc:graphicFrameChg chg="add mod modGraphic">
          <ac:chgData name="Arias Marin, Jose" userId="90837272-4119-4fc3-bd91-d77c2e6edbfd" providerId="ADAL" clId="{0BB9E227-FFEA-46D8-B646-CD80019A8F6E}" dt="2026-06-09T06:22:14.521" v="2510" actId="20577"/>
          <ac:graphicFrameMkLst>
            <pc:docMk/>
            <pc:sldMk cId="3241864363" sldId="1997"/>
            <ac:graphicFrameMk id="37" creationId="{4B05DF10-E118-5FB4-F42A-E6E2EC1D2DEC}"/>
          </ac:graphicFrameMkLst>
        </pc:graphicFrameChg>
        <pc:graphicFrameChg chg="add mod modGraphic">
          <ac:chgData name="Arias Marin, Jose" userId="90837272-4119-4fc3-bd91-d77c2e6edbfd" providerId="ADAL" clId="{0BB9E227-FFEA-46D8-B646-CD80019A8F6E}" dt="2026-06-09T06:19:12.328" v="2501" actId="790"/>
          <ac:graphicFrameMkLst>
            <pc:docMk/>
            <pc:sldMk cId="3241864363" sldId="1997"/>
            <ac:graphicFrameMk id="38" creationId="{85B83B15-4E3A-315D-B28A-08564DFCF562}"/>
          </ac:graphicFrameMkLst>
        </pc:graphicFrameChg>
      </pc:sldChg>
      <pc:sldChg chg="addSp delSp modSp add mod">
        <pc:chgData name="Arias Marin, Jose" userId="90837272-4119-4fc3-bd91-d77c2e6edbfd" providerId="ADAL" clId="{0BB9E227-FFEA-46D8-B646-CD80019A8F6E}" dt="2026-06-09T06:27:53.533" v="2513" actId="207"/>
        <pc:sldMkLst>
          <pc:docMk/>
          <pc:sldMk cId="1395798031" sldId="1998"/>
        </pc:sldMkLst>
        <pc:spChg chg="add mod">
          <ac:chgData name="Arias Marin, Jose" userId="90837272-4119-4fc3-bd91-d77c2e6edbfd" providerId="ADAL" clId="{0BB9E227-FFEA-46D8-B646-CD80019A8F6E}" dt="2026-06-05T11:44:57.326" v="1359" actId="20577"/>
          <ac:spMkLst>
            <pc:docMk/>
            <pc:sldMk cId="1395798031" sldId="1998"/>
            <ac:spMk id="8" creationId="{D9C23234-69BC-EADE-5121-07295BE093E2}"/>
          </ac:spMkLst>
        </pc:spChg>
        <pc:spChg chg="mod">
          <ac:chgData name="Arias Marin, Jose" userId="90837272-4119-4fc3-bd91-d77c2e6edbfd" providerId="ADAL" clId="{0BB9E227-FFEA-46D8-B646-CD80019A8F6E}" dt="2026-06-05T11:33:14.429" v="1331"/>
          <ac:spMkLst>
            <pc:docMk/>
            <pc:sldMk cId="1395798031" sldId="1998"/>
            <ac:spMk id="13" creationId="{8BFFF7E7-1440-BDB1-F141-7D3C0478E32F}"/>
          </ac:spMkLst>
        </pc:spChg>
        <pc:spChg chg="mod topLvl">
          <ac:chgData name="Arias Marin, Jose" userId="90837272-4119-4fc3-bd91-d77c2e6edbfd" providerId="ADAL" clId="{0BB9E227-FFEA-46D8-B646-CD80019A8F6E}" dt="2026-06-09T06:27:53.533" v="2513" actId="207"/>
          <ac:spMkLst>
            <pc:docMk/>
            <pc:sldMk cId="1395798031" sldId="1998"/>
            <ac:spMk id="17" creationId="{DA31731E-436F-EF43-DD33-6B0DBFAC01B9}"/>
          </ac:spMkLst>
        </pc:spChg>
        <pc:spChg chg="mod">
          <ac:chgData name="Arias Marin, Jose" userId="90837272-4119-4fc3-bd91-d77c2e6edbfd" providerId="ADAL" clId="{0BB9E227-FFEA-46D8-B646-CD80019A8F6E}" dt="2026-06-05T11:43:40.646" v="1356"/>
          <ac:spMkLst>
            <pc:docMk/>
            <pc:sldMk cId="1395798031" sldId="1998"/>
            <ac:spMk id="37" creationId="{2FD4CEDE-E1BA-823C-E49A-A8F461C232BC}"/>
          </ac:spMkLst>
        </pc:spChg>
        <pc:spChg chg="mod">
          <ac:chgData name="Arias Marin, Jose" userId="90837272-4119-4fc3-bd91-d77c2e6edbfd" providerId="ADAL" clId="{0BB9E227-FFEA-46D8-B646-CD80019A8F6E}" dt="2026-06-05T11:43:40.646" v="1356"/>
          <ac:spMkLst>
            <pc:docMk/>
            <pc:sldMk cId="1395798031" sldId="1998"/>
            <ac:spMk id="38" creationId="{7E7EC8AE-92AB-C639-00D0-FC25D0BF66EB}"/>
          </ac:spMkLst>
        </pc:spChg>
        <pc:spChg chg="mod">
          <ac:chgData name="Arias Marin, Jose" userId="90837272-4119-4fc3-bd91-d77c2e6edbfd" providerId="ADAL" clId="{0BB9E227-FFEA-46D8-B646-CD80019A8F6E}" dt="2026-06-05T11:43:40.646" v="1356"/>
          <ac:spMkLst>
            <pc:docMk/>
            <pc:sldMk cId="1395798031" sldId="1998"/>
            <ac:spMk id="43" creationId="{9750FEBE-9CFE-D6D8-7967-45279384D70B}"/>
          </ac:spMkLst>
        </pc:spChg>
        <pc:spChg chg="add mod">
          <ac:chgData name="Arias Marin, Jose" userId="90837272-4119-4fc3-bd91-d77c2e6edbfd" providerId="ADAL" clId="{0BB9E227-FFEA-46D8-B646-CD80019A8F6E}" dt="2026-06-06T07:03:52.490" v="2233" actId="14100"/>
          <ac:spMkLst>
            <pc:docMk/>
            <pc:sldMk cId="1395798031" sldId="1998"/>
            <ac:spMk id="44" creationId="{74874EB0-226D-9E38-B5D1-4FF2ECEE0EDB}"/>
          </ac:spMkLst>
        </pc:spChg>
        <pc:spChg chg="add mod">
          <ac:chgData name="Arias Marin, Jose" userId="90837272-4119-4fc3-bd91-d77c2e6edbfd" providerId="ADAL" clId="{0BB9E227-FFEA-46D8-B646-CD80019A8F6E}" dt="2026-06-09T06:27:38.913" v="2512" actId="207"/>
          <ac:spMkLst>
            <pc:docMk/>
            <pc:sldMk cId="1395798031" sldId="1998"/>
            <ac:spMk id="45" creationId="{D9BA6DD1-83A1-FB96-0FFF-FAF4AB8E1429}"/>
          </ac:spMkLst>
        </pc:spChg>
        <pc:grpChg chg="add mod">
          <ac:chgData name="Arias Marin, Jose" userId="90837272-4119-4fc3-bd91-d77c2e6edbfd" providerId="ADAL" clId="{0BB9E227-FFEA-46D8-B646-CD80019A8F6E}" dt="2026-06-05T11:43:40.646" v="1356"/>
          <ac:grpSpMkLst>
            <pc:docMk/>
            <pc:sldMk cId="1395798031" sldId="1998"/>
            <ac:grpSpMk id="36" creationId="{E3424CF3-B819-0852-3EAF-73E2F1833005}"/>
          </ac:grpSpMkLst>
        </pc:grpChg>
      </pc:sldChg>
      <pc:sldChg chg="add">
        <pc:chgData name="Arias Marin, Jose" userId="90837272-4119-4fc3-bd91-d77c2e6edbfd" providerId="ADAL" clId="{0BB9E227-FFEA-46D8-B646-CD80019A8F6E}" dt="2026-06-05T11:45:42.967" v="1360"/>
        <pc:sldMkLst>
          <pc:docMk/>
          <pc:sldMk cId="2715908707" sldId="1999"/>
        </pc:sldMkLst>
      </pc:sldChg>
      <pc:sldChg chg="addSp delSp modSp add mod ord modNotesTx">
        <pc:chgData name="Arias Marin, Jose" userId="90837272-4119-4fc3-bd91-d77c2e6edbfd" providerId="ADAL" clId="{0BB9E227-FFEA-46D8-B646-CD80019A8F6E}" dt="2026-06-09T06:17:47.929" v="2499" actId="20577"/>
        <pc:sldMkLst>
          <pc:docMk/>
          <pc:sldMk cId="2794837562" sldId="2000"/>
        </pc:sldMkLst>
        <pc:spChg chg="add mod">
          <ac:chgData name="Arias Marin, Jose" userId="90837272-4119-4fc3-bd91-d77c2e6edbfd" providerId="ADAL" clId="{0BB9E227-FFEA-46D8-B646-CD80019A8F6E}" dt="2026-06-05T13:14:50.557" v="1958" actId="1037"/>
          <ac:spMkLst>
            <pc:docMk/>
            <pc:sldMk cId="2794837562" sldId="2000"/>
            <ac:spMk id="2" creationId="{E8C8986F-155A-473E-A3A1-9BC18E788856}"/>
          </ac:spMkLst>
        </pc:spChg>
        <pc:spChg chg="add mod">
          <ac:chgData name="Arias Marin, Jose" userId="90837272-4119-4fc3-bd91-d77c2e6edbfd" providerId="ADAL" clId="{0BB9E227-FFEA-46D8-B646-CD80019A8F6E}" dt="2026-06-05T13:11:18.775" v="1892" actId="403"/>
          <ac:spMkLst>
            <pc:docMk/>
            <pc:sldMk cId="2794837562" sldId="2000"/>
            <ac:spMk id="3" creationId="{3E5A7938-63B9-ED21-7AA3-C523BA5148E4}"/>
          </ac:spMkLst>
        </pc:spChg>
        <pc:spChg chg="add mod">
          <ac:chgData name="Arias Marin, Jose" userId="90837272-4119-4fc3-bd91-d77c2e6edbfd" providerId="ADAL" clId="{0BB9E227-FFEA-46D8-B646-CD80019A8F6E}" dt="2026-06-05T13:10:38.806" v="1858" actId="113"/>
          <ac:spMkLst>
            <pc:docMk/>
            <pc:sldMk cId="2794837562" sldId="2000"/>
            <ac:spMk id="4" creationId="{859ED29C-75E9-4D27-473A-7556CCF697B3}"/>
          </ac:spMkLst>
        </pc:spChg>
        <pc:spChg chg="add mod">
          <ac:chgData name="Arias Marin, Jose" userId="90837272-4119-4fc3-bd91-d77c2e6edbfd" providerId="ADAL" clId="{0BB9E227-FFEA-46D8-B646-CD80019A8F6E}" dt="2026-06-05T13:14:41.395" v="1945" actId="14100"/>
          <ac:spMkLst>
            <pc:docMk/>
            <pc:sldMk cId="2794837562" sldId="2000"/>
            <ac:spMk id="6" creationId="{716EC72D-1D3D-E842-9955-C1F0ED2C666F}"/>
          </ac:spMkLst>
        </pc:spChg>
        <pc:spChg chg="mod">
          <ac:chgData name="Arias Marin, Jose" userId="90837272-4119-4fc3-bd91-d77c2e6edbfd" providerId="ADAL" clId="{0BB9E227-FFEA-46D8-B646-CD80019A8F6E}" dt="2026-06-09T06:17:47.929" v="2499" actId="20577"/>
          <ac:spMkLst>
            <pc:docMk/>
            <pc:sldMk cId="2794837562" sldId="2000"/>
            <ac:spMk id="8" creationId="{4FDE9D78-BFE9-A34A-0BCC-D3752BB2BF62}"/>
          </ac:spMkLst>
        </pc:spChg>
        <pc:spChg chg="add mod">
          <ac:chgData name="Arias Marin, Jose" userId="90837272-4119-4fc3-bd91-d77c2e6edbfd" providerId="ADAL" clId="{0BB9E227-FFEA-46D8-B646-CD80019A8F6E}" dt="2026-06-05T13:14:33.386" v="1944" actId="207"/>
          <ac:spMkLst>
            <pc:docMk/>
            <pc:sldMk cId="2794837562" sldId="2000"/>
            <ac:spMk id="9" creationId="{A16392DE-D054-AABF-74E4-7D07F62C0F66}"/>
          </ac:spMkLst>
        </pc:spChg>
        <pc:spChg chg="mod">
          <ac:chgData name="Arias Marin, Jose" userId="90837272-4119-4fc3-bd91-d77c2e6edbfd" providerId="ADAL" clId="{0BB9E227-FFEA-46D8-B646-CD80019A8F6E}" dt="2026-06-05T13:14:44.706" v="1947" actId="1076"/>
          <ac:spMkLst>
            <pc:docMk/>
            <pc:sldMk cId="2794837562" sldId="2000"/>
            <ac:spMk id="13" creationId="{707C3BB1-CA9C-4D0C-9DBE-34B05C8E89CF}"/>
          </ac:spMkLst>
        </pc:spChg>
        <pc:spChg chg="mod">
          <ac:chgData name="Arias Marin, Jose" userId="90837272-4119-4fc3-bd91-d77c2e6edbfd" providerId="ADAL" clId="{0BB9E227-FFEA-46D8-B646-CD80019A8F6E}" dt="2026-06-09T06:17:18.592" v="2480" actId="948"/>
          <ac:spMkLst>
            <pc:docMk/>
            <pc:sldMk cId="2794837562" sldId="2000"/>
            <ac:spMk id="17" creationId="{8908303B-A556-DFA5-CEF3-34F23507EFF2}"/>
          </ac:spMkLst>
        </pc:spChg>
      </pc:sldChg>
      <pc:sldChg chg="new del">
        <pc:chgData name="Arias Marin, Jose" userId="90837272-4119-4fc3-bd91-d77c2e6edbfd" providerId="ADAL" clId="{0BB9E227-FFEA-46D8-B646-CD80019A8F6E}" dt="2026-06-06T06:52:38.365" v="2159" actId="680"/>
        <pc:sldMkLst>
          <pc:docMk/>
          <pc:sldMk cId="4211428667" sldId="20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A240A31A-A412-4637-B628-4B3254474777}" type="datetimeFigureOut">
              <a:rPr lang="id-ID" smtClean="0"/>
              <a:t>09/06/2026</a:t>
            </a:fld>
            <a:endParaRPr lang="id-ID"/>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E9A66E46-9B3E-4DD2-B4EE-42950AF8E010}" type="slidenum">
              <a:rPr lang="id-ID" smtClean="0"/>
              <a:t>‹#›</a:t>
            </a:fld>
            <a:endParaRPr lang="id-ID"/>
          </a:p>
        </p:txBody>
      </p:sp>
    </p:spTree>
    <p:extLst>
      <p:ext uri="{BB962C8B-B14F-4D97-AF65-F5344CB8AC3E}">
        <p14:creationId xmlns:p14="http://schemas.microsoft.com/office/powerpoint/2010/main" val="2664085704"/>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744D6-E116-E51B-C1D8-D837D55E9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811E2-34B8-2685-280D-4B1746006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525EF-E72C-5F83-4DB3-0E56439142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E0FB97-4975-D79C-C0B8-C09F22E57189}"/>
              </a:ext>
            </a:extLst>
          </p:cNvPr>
          <p:cNvSpPr>
            <a:spLocks noGrp="1"/>
          </p:cNvSpPr>
          <p:nvPr>
            <p:ph type="sldNum" sz="quarter" idx="5"/>
          </p:nvPr>
        </p:nvSpPr>
        <p:spPr/>
        <p:txBody>
          <a:bodyPr/>
          <a:lstStyle/>
          <a:p>
            <a:fld id="{E9A66E46-9B3E-4DD2-B4EE-42950AF8E010}" type="slidenum">
              <a:rPr lang="id-ID" smtClean="0"/>
              <a:t>15</a:t>
            </a:fld>
            <a:endParaRPr lang="id-ID"/>
          </a:p>
        </p:txBody>
      </p:sp>
    </p:spTree>
    <p:extLst>
      <p:ext uri="{BB962C8B-B14F-4D97-AF65-F5344CB8AC3E}">
        <p14:creationId xmlns:p14="http://schemas.microsoft.com/office/powerpoint/2010/main" val="3348958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66E46-9B3E-4DD2-B4EE-42950AF8E010}" type="slidenum">
              <a:rPr lang="id-ID" smtClean="0"/>
              <a:t>16</a:t>
            </a:fld>
            <a:endParaRPr lang="id-ID"/>
          </a:p>
        </p:txBody>
      </p:sp>
    </p:spTree>
    <p:extLst>
      <p:ext uri="{BB962C8B-B14F-4D97-AF65-F5344CB8AC3E}">
        <p14:creationId xmlns:p14="http://schemas.microsoft.com/office/powerpoint/2010/main" val="1303277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kern="1200" dirty="0">
                <a:solidFill>
                  <a:schemeClr val="tx1"/>
                </a:solidFill>
                <a:effectLst/>
                <a:latin typeface="+mn-lt"/>
                <a:ea typeface="+mn-ea"/>
                <a:cs typeface="+mn-cs"/>
              </a:rPr>
              <a:t>Over the last three years, frontier LLMs progressed exponentially from basic text-generation copilots (2023) into highly reliable, multimodal reasoning engines (2024-2025), and finally into autonomous, goal-oriented agents (2026). This unprecedented velocity fundamentally altered adoption curves. As hallucination rates plummeted and output verifiability improved, the traditional friction of prolonged enterprise R&amp;D cycles was eliminated. Organizations shifted almost instantly from isolated pilot testing to embedding these intelligent systems directly into mission-critical, revenue-generating workflows.</a:t>
            </a:r>
            <a:endParaRPr lang="en-US" dirty="0"/>
          </a:p>
        </p:txBody>
      </p:sp>
      <p:sp>
        <p:nvSpPr>
          <p:cNvPr id="4" name="Slide Number Placeholder 3"/>
          <p:cNvSpPr>
            <a:spLocks noGrp="1"/>
          </p:cNvSpPr>
          <p:nvPr>
            <p:ph type="sldNum" sz="quarter" idx="5"/>
          </p:nvPr>
        </p:nvSpPr>
        <p:spPr/>
        <p:txBody>
          <a:bodyPr/>
          <a:lstStyle/>
          <a:p>
            <a:fld id="{E9A66E46-9B3E-4DD2-B4EE-42950AF8E010}" type="slidenum">
              <a:rPr lang="id-ID" smtClean="0"/>
              <a:t>18</a:t>
            </a:fld>
            <a:endParaRPr lang="id-ID"/>
          </a:p>
        </p:txBody>
      </p:sp>
    </p:spTree>
    <p:extLst>
      <p:ext uri="{BB962C8B-B14F-4D97-AF65-F5344CB8AC3E}">
        <p14:creationId xmlns:p14="http://schemas.microsoft.com/office/powerpoint/2010/main" val="144598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66E46-9B3E-4DD2-B4EE-42950AF8E010}" type="slidenum">
              <a:rPr lang="id-ID" smtClean="0"/>
              <a:t>20</a:t>
            </a:fld>
            <a:endParaRPr lang="id-ID"/>
          </a:p>
        </p:txBody>
      </p:sp>
    </p:spTree>
    <p:extLst>
      <p:ext uri="{BB962C8B-B14F-4D97-AF65-F5344CB8AC3E}">
        <p14:creationId xmlns:p14="http://schemas.microsoft.com/office/powerpoint/2010/main" val="3613103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192ACCFB-E263-99CA-0C27-10076EFEDFCA}"/>
              </a:ext>
            </a:extLst>
          </p:cNvPr>
          <p:cNvSpPr>
            <a:spLocks noGrp="1"/>
          </p:cNvSpPr>
          <p:nvPr>
            <p:ph type="pic" sz="quarter" idx="10"/>
          </p:nvPr>
        </p:nvSpPr>
        <p:spPr>
          <a:xfrm>
            <a:off x="0" y="0"/>
            <a:ext cx="18288000" cy="10287000"/>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258693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B59AF5FF-87FC-0AF5-8B65-F2561DE487EF}"/>
              </a:ext>
            </a:extLst>
          </p:cNvPr>
          <p:cNvSpPr>
            <a:spLocks noGrp="1"/>
          </p:cNvSpPr>
          <p:nvPr>
            <p:ph type="pic" sz="quarter" idx="10"/>
          </p:nvPr>
        </p:nvSpPr>
        <p:spPr>
          <a:xfrm>
            <a:off x="1536721" y="1580095"/>
            <a:ext cx="15214558" cy="3925122"/>
          </a:xfrm>
          <a:prstGeom prst="roundRect">
            <a:avLst>
              <a:gd name="adj" fmla="val 8287"/>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7" name="Picture Placeholder 8">
            <a:extLst>
              <a:ext uri="{FF2B5EF4-FFF2-40B4-BE49-F238E27FC236}">
                <a16:creationId xmlns:a16="http://schemas.microsoft.com/office/drawing/2014/main" id="{2E116688-4CD5-17BA-DB9F-4ED61222E15E}"/>
              </a:ext>
            </a:extLst>
          </p:cNvPr>
          <p:cNvSpPr>
            <a:spLocks noGrp="1"/>
          </p:cNvSpPr>
          <p:nvPr>
            <p:ph type="pic" sz="quarter" idx="12"/>
          </p:nvPr>
        </p:nvSpPr>
        <p:spPr>
          <a:xfrm>
            <a:off x="12620113" y="3186662"/>
            <a:ext cx="3487392" cy="3936569"/>
          </a:xfrm>
          <a:prstGeom prst="roundRect">
            <a:avLst>
              <a:gd name="adj" fmla="val 2939"/>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6" name="Picture Placeholder 8">
            <a:extLst>
              <a:ext uri="{FF2B5EF4-FFF2-40B4-BE49-F238E27FC236}">
                <a16:creationId xmlns:a16="http://schemas.microsoft.com/office/drawing/2014/main" id="{61368823-F35F-EAB0-49F5-8D8446FB93EC}"/>
              </a:ext>
            </a:extLst>
          </p:cNvPr>
          <p:cNvSpPr>
            <a:spLocks noGrp="1"/>
          </p:cNvSpPr>
          <p:nvPr>
            <p:ph type="pic" sz="quarter" idx="11"/>
          </p:nvPr>
        </p:nvSpPr>
        <p:spPr>
          <a:xfrm>
            <a:off x="8525292" y="3175215"/>
            <a:ext cx="3614174" cy="3936569"/>
          </a:xfrm>
          <a:prstGeom prst="roundRect">
            <a:avLst>
              <a:gd name="adj" fmla="val 5084"/>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57722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FD153CDA-8C04-E44C-73EF-FEEF19819D18}"/>
              </a:ext>
            </a:extLst>
          </p:cNvPr>
          <p:cNvSpPr>
            <a:spLocks noGrp="1"/>
          </p:cNvSpPr>
          <p:nvPr>
            <p:ph type="pic" sz="quarter" idx="11"/>
          </p:nvPr>
        </p:nvSpPr>
        <p:spPr>
          <a:xfrm>
            <a:off x="10539895" y="1708879"/>
            <a:ext cx="5994254" cy="7120328"/>
          </a:xfrm>
          <a:prstGeom prst="roundRect">
            <a:avLst>
              <a:gd name="adj" fmla="val 6145"/>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624982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52BBC20C-3274-1A01-2DE9-F488E688F685}"/>
              </a:ext>
            </a:extLst>
          </p:cNvPr>
          <p:cNvSpPr>
            <a:spLocks noGrp="1"/>
          </p:cNvSpPr>
          <p:nvPr>
            <p:ph type="pic" sz="quarter" idx="12"/>
          </p:nvPr>
        </p:nvSpPr>
        <p:spPr>
          <a:xfrm>
            <a:off x="11861800" y="1638298"/>
            <a:ext cx="4813300" cy="7010399"/>
          </a:xfrm>
          <a:prstGeom prst="roundRect">
            <a:avLst>
              <a:gd name="adj" fmla="val 9297"/>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4" name="Picture Placeholder 8">
            <a:extLst>
              <a:ext uri="{FF2B5EF4-FFF2-40B4-BE49-F238E27FC236}">
                <a16:creationId xmlns:a16="http://schemas.microsoft.com/office/drawing/2014/main" id="{376E595C-00FC-630F-8F34-5FE73D04B89C}"/>
              </a:ext>
            </a:extLst>
          </p:cNvPr>
          <p:cNvSpPr>
            <a:spLocks noGrp="1"/>
          </p:cNvSpPr>
          <p:nvPr>
            <p:ph type="pic" sz="quarter" idx="11"/>
          </p:nvPr>
        </p:nvSpPr>
        <p:spPr>
          <a:xfrm>
            <a:off x="9779000" y="2705101"/>
            <a:ext cx="4165600" cy="3594100"/>
          </a:xfrm>
          <a:prstGeom prst="roundRect">
            <a:avLst>
              <a:gd name="adj" fmla="val 10004"/>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764736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BCE1B034-04E8-8328-7384-7EECFB7EC27A}"/>
              </a:ext>
            </a:extLst>
          </p:cNvPr>
          <p:cNvSpPr>
            <a:spLocks noGrp="1"/>
          </p:cNvSpPr>
          <p:nvPr>
            <p:ph type="pic" sz="quarter" idx="12"/>
          </p:nvPr>
        </p:nvSpPr>
        <p:spPr>
          <a:xfrm>
            <a:off x="770" y="0"/>
            <a:ext cx="7045489" cy="10287000"/>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396060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D4BB00A9-D4EB-EB63-46D2-5529A166401A}"/>
              </a:ext>
            </a:extLst>
          </p:cNvPr>
          <p:cNvSpPr>
            <a:spLocks noGrp="1"/>
          </p:cNvSpPr>
          <p:nvPr>
            <p:ph type="pic" sz="quarter" idx="11"/>
          </p:nvPr>
        </p:nvSpPr>
        <p:spPr>
          <a:xfrm>
            <a:off x="9473784" y="1828799"/>
            <a:ext cx="7298451" cy="3028013"/>
          </a:xfrm>
          <a:prstGeom prst="roundRect">
            <a:avLst>
              <a:gd name="adj" fmla="val 12524"/>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5" name="Picture Placeholder 8">
            <a:extLst>
              <a:ext uri="{FF2B5EF4-FFF2-40B4-BE49-F238E27FC236}">
                <a16:creationId xmlns:a16="http://schemas.microsoft.com/office/drawing/2014/main" id="{8C165072-5560-4E5A-4F9B-A20674AA2087}"/>
              </a:ext>
            </a:extLst>
          </p:cNvPr>
          <p:cNvSpPr>
            <a:spLocks noGrp="1"/>
          </p:cNvSpPr>
          <p:nvPr>
            <p:ph type="pic" sz="quarter" idx="12"/>
          </p:nvPr>
        </p:nvSpPr>
        <p:spPr>
          <a:xfrm>
            <a:off x="1515766" y="5773711"/>
            <a:ext cx="7177738" cy="3070486"/>
          </a:xfrm>
          <a:prstGeom prst="roundRect">
            <a:avLst>
              <a:gd name="adj" fmla="val 12524"/>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139627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C176EFD-F8C8-D57B-6CE1-7534572073DC}"/>
              </a:ext>
            </a:extLst>
          </p:cNvPr>
          <p:cNvSpPr>
            <a:spLocks noGrp="1"/>
          </p:cNvSpPr>
          <p:nvPr>
            <p:ph type="pic" sz="quarter" idx="12"/>
          </p:nvPr>
        </p:nvSpPr>
        <p:spPr>
          <a:xfrm>
            <a:off x="4766873" y="4828"/>
            <a:ext cx="5773023" cy="10282172"/>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5" name="Picture Placeholder 3">
            <a:extLst>
              <a:ext uri="{FF2B5EF4-FFF2-40B4-BE49-F238E27FC236}">
                <a16:creationId xmlns:a16="http://schemas.microsoft.com/office/drawing/2014/main" id="{F7379E63-7326-7200-7ED5-5C8183AF8512}"/>
              </a:ext>
            </a:extLst>
          </p:cNvPr>
          <p:cNvSpPr>
            <a:spLocks noGrp="1"/>
          </p:cNvSpPr>
          <p:nvPr>
            <p:ph type="pic" sz="quarter" idx="11"/>
          </p:nvPr>
        </p:nvSpPr>
        <p:spPr>
          <a:xfrm>
            <a:off x="6198987" y="1630274"/>
            <a:ext cx="2840082" cy="2840082"/>
          </a:xfrm>
          <a:custGeom>
            <a:avLst/>
            <a:gdLst>
              <a:gd name="connsiteX0" fmla="*/ 3502427 w 7004854"/>
              <a:gd name="connsiteY0" fmla="*/ 0 h 7004854"/>
              <a:gd name="connsiteX1" fmla="*/ 7004854 w 7004854"/>
              <a:gd name="connsiteY1" fmla="*/ 3502427 h 7004854"/>
              <a:gd name="connsiteX2" fmla="*/ 3502427 w 7004854"/>
              <a:gd name="connsiteY2" fmla="*/ 7004854 h 7004854"/>
              <a:gd name="connsiteX3" fmla="*/ 0 w 7004854"/>
              <a:gd name="connsiteY3" fmla="*/ 3502427 h 7004854"/>
              <a:gd name="connsiteX4" fmla="*/ 3502427 w 7004854"/>
              <a:gd name="connsiteY4" fmla="*/ 0 h 70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4854" h="7004854">
                <a:moveTo>
                  <a:pt x="3502427" y="0"/>
                </a:moveTo>
                <a:cubicBezTo>
                  <a:pt x="5436764" y="0"/>
                  <a:pt x="7004854" y="1568090"/>
                  <a:pt x="7004854" y="3502427"/>
                </a:cubicBezTo>
                <a:cubicBezTo>
                  <a:pt x="7004854" y="5436764"/>
                  <a:pt x="5436764" y="7004854"/>
                  <a:pt x="3502427" y="7004854"/>
                </a:cubicBezTo>
                <a:cubicBezTo>
                  <a:pt x="1568090" y="7004854"/>
                  <a:pt x="0" y="5436764"/>
                  <a:pt x="0" y="3502427"/>
                </a:cubicBezTo>
                <a:cubicBezTo>
                  <a:pt x="0" y="1568090"/>
                  <a:pt x="1568090" y="0"/>
                  <a:pt x="3502427" y="0"/>
                </a:cubicBez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7792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423B30A-B50C-7F9B-9039-1856B4AB9C69}"/>
              </a:ext>
            </a:extLst>
          </p:cNvPr>
          <p:cNvSpPr>
            <a:spLocks noGrp="1"/>
          </p:cNvSpPr>
          <p:nvPr>
            <p:ph type="pic" sz="quarter" idx="12"/>
          </p:nvPr>
        </p:nvSpPr>
        <p:spPr>
          <a:xfrm>
            <a:off x="-1" y="0"/>
            <a:ext cx="7974106" cy="10287000"/>
          </a:xfrm>
          <a:custGeom>
            <a:avLst/>
            <a:gdLst>
              <a:gd name="connsiteX0" fmla="*/ 0 w 7974106"/>
              <a:gd name="connsiteY0" fmla="*/ 0 h 10287000"/>
              <a:gd name="connsiteX1" fmla="*/ 1 w 7974106"/>
              <a:gd name="connsiteY1" fmla="*/ 0 h 10287000"/>
              <a:gd name="connsiteX2" fmla="*/ 3987053 w 7974106"/>
              <a:gd name="connsiteY2" fmla="*/ 0 h 10287000"/>
              <a:gd name="connsiteX3" fmla="*/ 4025900 w 7974106"/>
              <a:gd name="connsiteY3" fmla="*/ 0 h 10287000"/>
              <a:gd name="connsiteX4" fmla="*/ 4025900 w 7974106"/>
              <a:gd name="connsiteY4" fmla="*/ 38847 h 10287000"/>
              <a:gd name="connsiteX5" fmla="*/ 7974106 w 7974106"/>
              <a:gd name="connsiteY5" fmla="*/ 3987053 h 10287000"/>
              <a:gd name="connsiteX6" fmla="*/ 7974106 w 7974106"/>
              <a:gd name="connsiteY6" fmla="*/ 10287000 h 10287000"/>
              <a:gd name="connsiteX7" fmla="*/ 4025900 w 7974106"/>
              <a:gd name="connsiteY7" fmla="*/ 10287000 h 10287000"/>
              <a:gd name="connsiteX8" fmla="*/ 1 w 7974106"/>
              <a:gd name="connsiteY8" fmla="*/ 10287000 h 10287000"/>
              <a:gd name="connsiteX9" fmla="*/ 0 w 7974106"/>
              <a:gd name="connsiteY9"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74106" h="10287000">
                <a:moveTo>
                  <a:pt x="0" y="0"/>
                </a:moveTo>
                <a:lnTo>
                  <a:pt x="1" y="0"/>
                </a:lnTo>
                <a:lnTo>
                  <a:pt x="3987053" y="0"/>
                </a:lnTo>
                <a:lnTo>
                  <a:pt x="4025900" y="0"/>
                </a:lnTo>
                <a:lnTo>
                  <a:pt x="4025900" y="38847"/>
                </a:lnTo>
                <a:lnTo>
                  <a:pt x="7974106" y="3987053"/>
                </a:lnTo>
                <a:lnTo>
                  <a:pt x="7974106" y="10287000"/>
                </a:lnTo>
                <a:lnTo>
                  <a:pt x="4025900" y="10287000"/>
                </a:lnTo>
                <a:lnTo>
                  <a:pt x="1" y="10287000"/>
                </a:lnTo>
                <a:lnTo>
                  <a:pt x="0" y="10287000"/>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4" name="Picture Placeholder 8">
            <a:extLst>
              <a:ext uri="{FF2B5EF4-FFF2-40B4-BE49-F238E27FC236}">
                <a16:creationId xmlns:a16="http://schemas.microsoft.com/office/drawing/2014/main" id="{46FB2BFE-53FC-51A7-FAA8-BFC6EFFCDFB9}"/>
              </a:ext>
            </a:extLst>
          </p:cNvPr>
          <p:cNvSpPr>
            <a:spLocks noGrp="1"/>
          </p:cNvSpPr>
          <p:nvPr>
            <p:ph type="pic" sz="quarter" idx="11"/>
          </p:nvPr>
        </p:nvSpPr>
        <p:spPr>
          <a:xfrm>
            <a:off x="1566203" y="2779540"/>
            <a:ext cx="4262511" cy="2861605"/>
          </a:xfrm>
          <a:prstGeom prst="roundRect">
            <a:avLst>
              <a:gd name="adj" fmla="val 15411"/>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5" name="Picture Placeholder 8">
            <a:extLst>
              <a:ext uri="{FF2B5EF4-FFF2-40B4-BE49-F238E27FC236}">
                <a16:creationId xmlns:a16="http://schemas.microsoft.com/office/drawing/2014/main" id="{89A068AB-7EA3-5D9E-E77F-005C97DF7CB4}"/>
              </a:ext>
            </a:extLst>
          </p:cNvPr>
          <p:cNvSpPr>
            <a:spLocks noGrp="1"/>
          </p:cNvSpPr>
          <p:nvPr>
            <p:ph type="pic" sz="quarter" idx="13"/>
          </p:nvPr>
        </p:nvSpPr>
        <p:spPr>
          <a:xfrm>
            <a:off x="6344596" y="2789211"/>
            <a:ext cx="4262511" cy="2861605"/>
          </a:xfrm>
          <a:prstGeom prst="roundRect">
            <a:avLst>
              <a:gd name="adj" fmla="val 15411"/>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6" name="Picture Placeholder 8">
            <a:extLst>
              <a:ext uri="{FF2B5EF4-FFF2-40B4-BE49-F238E27FC236}">
                <a16:creationId xmlns:a16="http://schemas.microsoft.com/office/drawing/2014/main" id="{934A7C3F-4729-87BA-9AAB-B85D7E1418D4}"/>
              </a:ext>
            </a:extLst>
          </p:cNvPr>
          <p:cNvSpPr>
            <a:spLocks noGrp="1"/>
          </p:cNvSpPr>
          <p:nvPr>
            <p:ph type="pic" sz="quarter" idx="14"/>
          </p:nvPr>
        </p:nvSpPr>
        <p:spPr>
          <a:xfrm>
            <a:off x="7548879" y="6064346"/>
            <a:ext cx="4262511" cy="2861605"/>
          </a:xfrm>
          <a:prstGeom prst="roundRect">
            <a:avLst>
              <a:gd name="adj" fmla="val 15411"/>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8" name="Picture Placeholder 8">
            <a:extLst>
              <a:ext uri="{FF2B5EF4-FFF2-40B4-BE49-F238E27FC236}">
                <a16:creationId xmlns:a16="http://schemas.microsoft.com/office/drawing/2014/main" id="{D455E677-D63A-BCDC-5080-00BAA5417D01}"/>
              </a:ext>
            </a:extLst>
          </p:cNvPr>
          <p:cNvSpPr>
            <a:spLocks noGrp="1"/>
          </p:cNvSpPr>
          <p:nvPr>
            <p:ph type="pic" sz="quarter" idx="15"/>
          </p:nvPr>
        </p:nvSpPr>
        <p:spPr>
          <a:xfrm>
            <a:off x="12435838" y="6054675"/>
            <a:ext cx="4262511" cy="2861605"/>
          </a:xfrm>
          <a:prstGeom prst="roundRect">
            <a:avLst>
              <a:gd name="adj" fmla="val 15411"/>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997190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BA56492D-A6AE-5743-A75E-794A296FD669}"/>
              </a:ext>
            </a:extLst>
          </p:cNvPr>
          <p:cNvSpPr>
            <a:spLocks noGrp="1"/>
          </p:cNvSpPr>
          <p:nvPr>
            <p:ph type="pic" sz="quarter" idx="15"/>
          </p:nvPr>
        </p:nvSpPr>
        <p:spPr>
          <a:xfrm>
            <a:off x="4567526" y="6601263"/>
            <a:ext cx="3071234" cy="3076135"/>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4" name="Picture Placeholder 3">
            <a:extLst>
              <a:ext uri="{FF2B5EF4-FFF2-40B4-BE49-F238E27FC236}">
                <a16:creationId xmlns:a16="http://schemas.microsoft.com/office/drawing/2014/main" id="{6234869E-ABAC-89AD-EA6F-F1143ED9ABED}"/>
              </a:ext>
            </a:extLst>
          </p:cNvPr>
          <p:cNvSpPr>
            <a:spLocks noGrp="1"/>
          </p:cNvSpPr>
          <p:nvPr>
            <p:ph type="pic" sz="quarter" idx="14"/>
          </p:nvPr>
        </p:nvSpPr>
        <p:spPr>
          <a:xfrm>
            <a:off x="1287407" y="609599"/>
            <a:ext cx="3071234" cy="3076135"/>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2" name="Picture Placeholder 3">
            <a:extLst>
              <a:ext uri="{FF2B5EF4-FFF2-40B4-BE49-F238E27FC236}">
                <a16:creationId xmlns:a16="http://schemas.microsoft.com/office/drawing/2014/main" id="{A4E1DB99-5DCA-BB2E-8C8B-769E53EAF32E}"/>
              </a:ext>
            </a:extLst>
          </p:cNvPr>
          <p:cNvSpPr>
            <a:spLocks noGrp="1"/>
          </p:cNvSpPr>
          <p:nvPr>
            <p:ph type="pic" sz="quarter" idx="12"/>
          </p:nvPr>
        </p:nvSpPr>
        <p:spPr>
          <a:xfrm>
            <a:off x="4567526" y="0"/>
            <a:ext cx="3071234" cy="6446987"/>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3" name="Picture Placeholder 3">
            <a:extLst>
              <a:ext uri="{FF2B5EF4-FFF2-40B4-BE49-F238E27FC236}">
                <a16:creationId xmlns:a16="http://schemas.microsoft.com/office/drawing/2014/main" id="{CF281CE7-B041-A3A8-B1D9-DB6E5494D5C1}"/>
              </a:ext>
            </a:extLst>
          </p:cNvPr>
          <p:cNvSpPr>
            <a:spLocks noGrp="1"/>
          </p:cNvSpPr>
          <p:nvPr>
            <p:ph type="pic" sz="quarter" idx="13"/>
          </p:nvPr>
        </p:nvSpPr>
        <p:spPr>
          <a:xfrm>
            <a:off x="1287406" y="3840012"/>
            <a:ext cx="3071234" cy="6446987"/>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374385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EE016B04-3FA1-B684-C15B-FC5186ED7678}"/>
              </a:ext>
            </a:extLst>
          </p:cNvPr>
          <p:cNvSpPr>
            <a:spLocks noGrp="1"/>
          </p:cNvSpPr>
          <p:nvPr>
            <p:ph type="pic" sz="quarter" idx="12"/>
          </p:nvPr>
        </p:nvSpPr>
        <p:spPr>
          <a:xfrm>
            <a:off x="1336431" y="5010834"/>
            <a:ext cx="6399661" cy="3753337"/>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4" name="Picture Placeholder 3">
            <a:extLst>
              <a:ext uri="{FF2B5EF4-FFF2-40B4-BE49-F238E27FC236}">
                <a16:creationId xmlns:a16="http://schemas.microsoft.com/office/drawing/2014/main" id="{8F17B0D0-D3ED-4930-EC94-13B91385F3E3}"/>
              </a:ext>
            </a:extLst>
          </p:cNvPr>
          <p:cNvSpPr>
            <a:spLocks noGrp="1"/>
          </p:cNvSpPr>
          <p:nvPr>
            <p:ph type="pic" sz="quarter" idx="14"/>
          </p:nvPr>
        </p:nvSpPr>
        <p:spPr>
          <a:xfrm>
            <a:off x="13499725" y="5880686"/>
            <a:ext cx="3451843" cy="2883485"/>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3" name="Picture Placeholder 3">
            <a:extLst>
              <a:ext uri="{FF2B5EF4-FFF2-40B4-BE49-F238E27FC236}">
                <a16:creationId xmlns:a16="http://schemas.microsoft.com/office/drawing/2014/main" id="{CBEAFB59-F0CB-5C99-0C55-BC3F5832732A}"/>
              </a:ext>
            </a:extLst>
          </p:cNvPr>
          <p:cNvSpPr>
            <a:spLocks noGrp="1"/>
          </p:cNvSpPr>
          <p:nvPr>
            <p:ph type="pic" sz="quarter" idx="13"/>
          </p:nvPr>
        </p:nvSpPr>
        <p:spPr>
          <a:xfrm>
            <a:off x="9631111" y="5880686"/>
            <a:ext cx="3451843" cy="2883485"/>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43444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3D22DDB-0F83-434A-B494-49736B7EC884}"/>
              </a:ext>
            </a:extLst>
          </p:cNvPr>
          <p:cNvSpPr>
            <a:spLocks noGrp="1"/>
          </p:cNvSpPr>
          <p:nvPr>
            <p:ph type="pic" sz="quarter" idx="13"/>
          </p:nvPr>
        </p:nvSpPr>
        <p:spPr>
          <a:xfrm>
            <a:off x="1472418" y="5643194"/>
            <a:ext cx="6147581" cy="2813538"/>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5" name="Picture Placeholder 3">
            <a:extLst>
              <a:ext uri="{FF2B5EF4-FFF2-40B4-BE49-F238E27FC236}">
                <a16:creationId xmlns:a16="http://schemas.microsoft.com/office/drawing/2014/main" id="{5DC74BB5-1695-7E40-6FBF-6C26ECF54521}"/>
              </a:ext>
            </a:extLst>
          </p:cNvPr>
          <p:cNvSpPr>
            <a:spLocks noGrp="1"/>
          </p:cNvSpPr>
          <p:nvPr>
            <p:ph type="pic" sz="quarter" idx="12"/>
          </p:nvPr>
        </p:nvSpPr>
        <p:spPr>
          <a:xfrm>
            <a:off x="1472419" y="2213610"/>
            <a:ext cx="6147581" cy="2813538"/>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512728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8FCF8C9D-3321-7C1A-7E58-C42F7B4C999F}"/>
              </a:ext>
            </a:extLst>
          </p:cNvPr>
          <p:cNvSpPr>
            <a:spLocks noGrp="1"/>
          </p:cNvSpPr>
          <p:nvPr>
            <p:ph type="pic" sz="quarter" idx="10"/>
          </p:nvPr>
        </p:nvSpPr>
        <p:spPr>
          <a:xfrm>
            <a:off x="2596243" y="3548381"/>
            <a:ext cx="6384471" cy="6738619"/>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97404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385B581-C92F-46A5-1548-A21F95573304}"/>
              </a:ext>
            </a:extLst>
          </p:cNvPr>
          <p:cNvSpPr>
            <a:spLocks noGrp="1"/>
          </p:cNvSpPr>
          <p:nvPr>
            <p:ph type="pic" sz="quarter" idx="12"/>
          </p:nvPr>
        </p:nvSpPr>
        <p:spPr>
          <a:xfrm>
            <a:off x="9156834" y="1264394"/>
            <a:ext cx="7760954" cy="7758212"/>
          </a:xfrm>
          <a:custGeom>
            <a:avLst/>
            <a:gdLst>
              <a:gd name="connsiteX0" fmla="*/ 4005635 w 7760954"/>
              <a:gd name="connsiteY0" fmla="*/ 208 h 7758212"/>
              <a:gd name="connsiteX1" fmla="*/ 4460522 w 7760954"/>
              <a:gd name="connsiteY1" fmla="*/ 202239 h 7758212"/>
              <a:gd name="connsiteX2" fmla="*/ 7581949 w 7760954"/>
              <a:gd name="connsiteY2" fmla="*/ 3485517 h 7758212"/>
              <a:gd name="connsiteX3" fmla="*/ 7558715 w 7760954"/>
              <a:gd name="connsiteY3" fmla="*/ 4404915 h 7758212"/>
              <a:gd name="connsiteX4" fmla="*/ 4219830 w 7760954"/>
              <a:gd name="connsiteY4" fmla="*/ 7579207 h 7758212"/>
              <a:gd name="connsiteX5" fmla="*/ 3300432 w 7760954"/>
              <a:gd name="connsiteY5" fmla="*/ 7555973 h 7758212"/>
              <a:gd name="connsiteX6" fmla="*/ 179005 w 7760954"/>
              <a:gd name="connsiteY6" fmla="*/ 4272695 h 7758212"/>
              <a:gd name="connsiteX7" fmla="*/ 202239 w 7760954"/>
              <a:gd name="connsiteY7" fmla="*/ 3353297 h 7758212"/>
              <a:gd name="connsiteX8" fmla="*/ 3541124 w 7760954"/>
              <a:gd name="connsiteY8" fmla="*/ 179005 h 7758212"/>
              <a:gd name="connsiteX9" fmla="*/ 4005635 w 7760954"/>
              <a:gd name="connsiteY9" fmla="*/ 208 h 77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60954" h="7758212">
                <a:moveTo>
                  <a:pt x="4005635" y="208"/>
                </a:moveTo>
                <a:cubicBezTo>
                  <a:pt x="4172013" y="4413"/>
                  <a:pt x="4336788" y="72089"/>
                  <a:pt x="4460522" y="202239"/>
                </a:cubicBezTo>
                <a:lnTo>
                  <a:pt x="7581949" y="3485517"/>
                </a:lnTo>
                <a:cubicBezTo>
                  <a:pt x="7829418" y="3745818"/>
                  <a:pt x="7819016" y="4157446"/>
                  <a:pt x="7558715" y="4404915"/>
                </a:cubicBezTo>
                <a:lnTo>
                  <a:pt x="4219830" y="7579207"/>
                </a:lnTo>
                <a:cubicBezTo>
                  <a:pt x="3959529" y="7826676"/>
                  <a:pt x="3547901" y="7816274"/>
                  <a:pt x="3300432" y="7555973"/>
                </a:cubicBezTo>
                <a:lnTo>
                  <a:pt x="179005" y="4272695"/>
                </a:lnTo>
                <a:cubicBezTo>
                  <a:pt x="-68464" y="4012394"/>
                  <a:pt x="-58061" y="3600766"/>
                  <a:pt x="202239" y="3353297"/>
                </a:cubicBezTo>
                <a:lnTo>
                  <a:pt x="3541124" y="179005"/>
                </a:lnTo>
                <a:cubicBezTo>
                  <a:pt x="3671275" y="55271"/>
                  <a:pt x="3839257" y="-3996"/>
                  <a:pt x="4005635" y="208"/>
                </a:cubicBez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7" name="Picture Placeholder 6">
            <a:extLst>
              <a:ext uri="{FF2B5EF4-FFF2-40B4-BE49-F238E27FC236}">
                <a16:creationId xmlns:a16="http://schemas.microsoft.com/office/drawing/2014/main" id="{3947FA15-E9D3-6A90-E4CD-704C06947360}"/>
              </a:ext>
            </a:extLst>
          </p:cNvPr>
          <p:cNvSpPr>
            <a:spLocks noGrp="1"/>
          </p:cNvSpPr>
          <p:nvPr>
            <p:ph type="pic" sz="quarter" idx="13"/>
          </p:nvPr>
        </p:nvSpPr>
        <p:spPr>
          <a:xfrm>
            <a:off x="8922567" y="5479777"/>
            <a:ext cx="3425280" cy="3424071"/>
          </a:xfrm>
          <a:custGeom>
            <a:avLst/>
            <a:gdLst>
              <a:gd name="connsiteX0" fmla="*/ 1767879 w 3425280"/>
              <a:gd name="connsiteY0" fmla="*/ 92 h 3424071"/>
              <a:gd name="connsiteX1" fmla="*/ 1968642 w 3425280"/>
              <a:gd name="connsiteY1" fmla="*/ 89257 h 3424071"/>
              <a:gd name="connsiteX2" fmla="*/ 3346278 w 3425280"/>
              <a:gd name="connsiteY2" fmla="*/ 1538327 h 3424071"/>
              <a:gd name="connsiteX3" fmla="*/ 3336023 w 3425280"/>
              <a:gd name="connsiteY3" fmla="*/ 1944100 h 3424071"/>
              <a:gd name="connsiteX4" fmla="*/ 1862412 w 3425280"/>
              <a:gd name="connsiteY4" fmla="*/ 3345069 h 3424071"/>
              <a:gd name="connsiteX5" fmla="*/ 1456638 w 3425280"/>
              <a:gd name="connsiteY5" fmla="*/ 3334814 h 3424071"/>
              <a:gd name="connsiteX6" fmla="*/ 79002 w 3425280"/>
              <a:gd name="connsiteY6" fmla="*/ 1885746 h 3424071"/>
              <a:gd name="connsiteX7" fmla="*/ 89257 w 3425280"/>
              <a:gd name="connsiteY7" fmla="*/ 1479972 h 3424071"/>
              <a:gd name="connsiteX8" fmla="*/ 1562868 w 3425280"/>
              <a:gd name="connsiteY8" fmla="*/ 79003 h 3424071"/>
              <a:gd name="connsiteX9" fmla="*/ 1767879 w 3425280"/>
              <a:gd name="connsiteY9" fmla="*/ 92 h 342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5280" h="3424071">
                <a:moveTo>
                  <a:pt x="1767879" y="92"/>
                </a:moveTo>
                <a:cubicBezTo>
                  <a:pt x="1841309" y="1947"/>
                  <a:pt x="1914032" y="31816"/>
                  <a:pt x="1968642" y="89257"/>
                </a:cubicBezTo>
                <a:lnTo>
                  <a:pt x="3346278" y="1538327"/>
                </a:lnTo>
                <a:cubicBezTo>
                  <a:pt x="3455497" y="1653209"/>
                  <a:pt x="3450906" y="1834881"/>
                  <a:pt x="3336023" y="1944100"/>
                </a:cubicBezTo>
                <a:lnTo>
                  <a:pt x="1862412" y="3345069"/>
                </a:lnTo>
                <a:cubicBezTo>
                  <a:pt x="1747529" y="3454288"/>
                  <a:pt x="1565858" y="3449697"/>
                  <a:pt x="1456638" y="3334814"/>
                </a:cubicBezTo>
                <a:lnTo>
                  <a:pt x="79002" y="1885746"/>
                </a:lnTo>
                <a:cubicBezTo>
                  <a:pt x="-30217" y="1770863"/>
                  <a:pt x="-25626" y="1589192"/>
                  <a:pt x="89257" y="1479972"/>
                </a:cubicBezTo>
                <a:lnTo>
                  <a:pt x="1562868" y="79003"/>
                </a:lnTo>
                <a:cubicBezTo>
                  <a:pt x="1620310" y="24393"/>
                  <a:pt x="1694448" y="-1764"/>
                  <a:pt x="1767879" y="92"/>
                </a:cubicBez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124075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392F7C74-2436-B8F6-7728-980E154129C4}"/>
              </a:ext>
            </a:extLst>
          </p:cNvPr>
          <p:cNvSpPr>
            <a:spLocks noGrp="1"/>
          </p:cNvSpPr>
          <p:nvPr>
            <p:ph type="pic" sz="quarter" idx="14"/>
          </p:nvPr>
        </p:nvSpPr>
        <p:spPr>
          <a:xfrm>
            <a:off x="11683213" y="5143500"/>
            <a:ext cx="6604781" cy="5143500"/>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9" name="Picture Placeholder 3">
            <a:extLst>
              <a:ext uri="{FF2B5EF4-FFF2-40B4-BE49-F238E27FC236}">
                <a16:creationId xmlns:a16="http://schemas.microsoft.com/office/drawing/2014/main" id="{096A3C64-0AF2-60BB-2BC6-8C3488A7FE38}"/>
              </a:ext>
            </a:extLst>
          </p:cNvPr>
          <p:cNvSpPr>
            <a:spLocks noGrp="1"/>
          </p:cNvSpPr>
          <p:nvPr>
            <p:ph type="pic" sz="quarter" idx="15"/>
          </p:nvPr>
        </p:nvSpPr>
        <p:spPr>
          <a:xfrm>
            <a:off x="11683205" y="0"/>
            <a:ext cx="6604781" cy="5143500"/>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7" name="Picture Placeholder 3">
            <a:extLst>
              <a:ext uri="{FF2B5EF4-FFF2-40B4-BE49-F238E27FC236}">
                <a16:creationId xmlns:a16="http://schemas.microsoft.com/office/drawing/2014/main" id="{CFFC3B7F-B1F3-A9D2-BE18-58574E427251}"/>
              </a:ext>
            </a:extLst>
          </p:cNvPr>
          <p:cNvSpPr>
            <a:spLocks noGrp="1"/>
          </p:cNvSpPr>
          <p:nvPr>
            <p:ph type="pic" sz="quarter" idx="13"/>
          </p:nvPr>
        </p:nvSpPr>
        <p:spPr>
          <a:xfrm>
            <a:off x="0" y="5143500"/>
            <a:ext cx="6604781" cy="5143500"/>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3" name="Picture Placeholder 3">
            <a:extLst>
              <a:ext uri="{FF2B5EF4-FFF2-40B4-BE49-F238E27FC236}">
                <a16:creationId xmlns:a16="http://schemas.microsoft.com/office/drawing/2014/main" id="{4A313C30-A7D9-EAD0-DF3D-449C52453B1D}"/>
              </a:ext>
            </a:extLst>
          </p:cNvPr>
          <p:cNvSpPr>
            <a:spLocks noGrp="1"/>
          </p:cNvSpPr>
          <p:nvPr>
            <p:ph type="pic" sz="quarter" idx="12"/>
          </p:nvPr>
        </p:nvSpPr>
        <p:spPr>
          <a:xfrm>
            <a:off x="-4" y="0"/>
            <a:ext cx="6604781" cy="5143500"/>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587706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E1B39D23-1D2E-9AB2-A5B0-968D07A45049}"/>
              </a:ext>
            </a:extLst>
          </p:cNvPr>
          <p:cNvSpPr>
            <a:spLocks noGrp="1"/>
          </p:cNvSpPr>
          <p:nvPr>
            <p:ph type="pic" sz="quarter" idx="13"/>
          </p:nvPr>
        </p:nvSpPr>
        <p:spPr>
          <a:xfrm>
            <a:off x="11140141" y="3174274"/>
            <a:ext cx="5229411" cy="3579138"/>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627946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BAFAD26-2CD3-98C1-0531-07F61199C3B5}"/>
              </a:ext>
            </a:extLst>
          </p:cNvPr>
          <p:cNvSpPr>
            <a:spLocks noGrp="1"/>
          </p:cNvSpPr>
          <p:nvPr>
            <p:ph type="pic" sz="quarter" idx="14"/>
          </p:nvPr>
        </p:nvSpPr>
        <p:spPr>
          <a:xfrm>
            <a:off x="7098629" y="4011663"/>
            <a:ext cx="4529523" cy="2576897"/>
          </a:xfrm>
          <a:custGeom>
            <a:avLst/>
            <a:gdLst>
              <a:gd name="connsiteX0" fmla="*/ 0 w 2395172"/>
              <a:gd name="connsiteY0" fmla="*/ 0 h 4196957"/>
              <a:gd name="connsiteX1" fmla="*/ 2395172 w 2395172"/>
              <a:gd name="connsiteY1" fmla="*/ 0 h 4196957"/>
              <a:gd name="connsiteX2" fmla="*/ 2395172 w 2395172"/>
              <a:gd name="connsiteY2" fmla="*/ 4196957 h 4196957"/>
              <a:gd name="connsiteX3" fmla="*/ 0 w 2395172"/>
              <a:gd name="connsiteY3" fmla="*/ 4196957 h 4196957"/>
            </a:gdLst>
            <a:ahLst/>
            <a:cxnLst>
              <a:cxn ang="0">
                <a:pos x="connsiteX0" y="connsiteY0"/>
              </a:cxn>
              <a:cxn ang="0">
                <a:pos x="connsiteX1" y="connsiteY1"/>
              </a:cxn>
              <a:cxn ang="0">
                <a:pos x="connsiteX2" y="connsiteY2"/>
              </a:cxn>
              <a:cxn ang="0">
                <a:pos x="connsiteX3" y="connsiteY3"/>
              </a:cxn>
            </a:cxnLst>
            <a:rect l="l" t="t" r="r" b="b"/>
            <a:pathLst>
              <a:path w="2395172" h="4196957">
                <a:moveTo>
                  <a:pt x="0" y="0"/>
                </a:moveTo>
                <a:lnTo>
                  <a:pt x="2395172" y="0"/>
                </a:lnTo>
                <a:lnTo>
                  <a:pt x="2395172" y="4196957"/>
                </a:lnTo>
                <a:lnTo>
                  <a:pt x="0" y="4196957"/>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862171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56940C3B-5D51-E3ED-164A-192B4A9F59B1}"/>
              </a:ext>
            </a:extLst>
          </p:cNvPr>
          <p:cNvSpPr>
            <a:spLocks noGrp="1"/>
          </p:cNvSpPr>
          <p:nvPr>
            <p:ph type="pic" sz="quarter" idx="11"/>
          </p:nvPr>
        </p:nvSpPr>
        <p:spPr>
          <a:xfrm>
            <a:off x="2225310" y="1694329"/>
            <a:ext cx="3050697" cy="6640046"/>
          </a:xfrm>
          <a:custGeom>
            <a:avLst/>
            <a:gdLst>
              <a:gd name="connsiteX0" fmla="*/ 429802 w 3632233"/>
              <a:gd name="connsiteY0" fmla="*/ 0 h 7869838"/>
              <a:gd name="connsiteX1" fmla="*/ 618373 w 3632233"/>
              <a:gd name="connsiteY1" fmla="*/ 0 h 7869838"/>
              <a:gd name="connsiteX2" fmla="*/ 784347 w 3632233"/>
              <a:gd name="connsiteY2" fmla="*/ 0 h 7869838"/>
              <a:gd name="connsiteX3" fmla="*/ 822644 w 3632233"/>
              <a:gd name="connsiteY3" fmla="*/ 15864 h 7869838"/>
              <a:gd name="connsiteX4" fmla="*/ 831623 w 3632233"/>
              <a:gd name="connsiteY4" fmla="*/ 29180 h 7869838"/>
              <a:gd name="connsiteX5" fmla="*/ 831623 w 3632233"/>
              <a:gd name="connsiteY5" fmla="*/ 85897 h 7869838"/>
              <a:gd name="connsiteX6" fmla="*/ 1040114 w 3632233"/>
              <a:gd name="connsiteY6" fmla="*/ 294388 h 7869838"/>
              <a:gd name="connsiteX7" fmla="*/ 2593867 w 3632233"/>
              <a:gd name="connsiteY7" fmla="*/ 294388 h 7869838"/>
              <a:gd name="connsiteX8" fmla="*/ 2802360 w 3632233"/>
              <a:gd name="connsiteY8" fmla="*/ 85897 h 7869838"/>
              <a:gd name="connsiteX9" fmla="*/ 2802358 w 3632233"/>
              <a:gd name="connsiteY9" fmla="*/ 40655 h 7869838"/>
              <a:gd name="connsiteX10" fmla="*/ 2803888 w 3632233"/>
              <a:gd name="connsiteY10" fmla="*/ 33079 h 7869838"/>
              <a:gd name="connsiteX11" fmla="*/ 2815494 w 3632233"/>
              <a:gd name="connsiteY11" fmla="*/ 15864 h 7869838"/>
              <a:gd name="connsiteX12" fmla="*/ 2853792 w 3632233"/>
              <a:gd name="connsiteY12" fmla="*/ 0 h 7869838"/>
              <a:gd name="connsiteX13" fmla="*/ 3202431 w 3632233"/>
              <a:gd name="connsiteY13" fmla="*/ 0 h 7869838"/>
              <a:gd name="connsiteX14" fmla="*/ 3289051 w 3632233"/>
              <a:gd name="connsiteY14" fmla="*/ 8732 h 7869838"/>
              <a:gd name="connsiteX15" fmla="*/ 3632233 w 3632233"/>
              <a:gd name="connsiteY15" fmla="*/ 429805 h 7869838"/>
              <a:gd name="connsiteX16" fmla="*/ 3632233 w 3632233"/>
              <a:gd name="connsiteY16" fmla="*/ 7440036 h 7869838"/>
              <a:gd name="connsiteX17" fmla="*/ 3202431 w 3632233"/>
              <a:gd name="connsiteY17" fmla="*/ 7869838 h 7869838"/>
              <a:gd name="connsiteX18" fmla="*/ 429802 w 3632233"/>
              <a:gd name="connsiteY18" fmla="*/ 7869838 h 7869838"/>
              <a:gd name="connsiteX19" fmla="*/ 0 w 3632233"/>
              <a:gd name="connsiteY19" fmla="*/ 7440036 h 7869838"/>
              <a:gd name="connsiteX20" fmla="*/ 0 w 3632233"/>
              <a:gd name="connsiteY20" fmla="*/ 429805 h 7869838"/>
              <a:gd name="connsiteX21" fmla="*/ 429802 w 3632233"/>
              <a:gd name="connsiteY21" fmla="*/ 0 h 786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32233" h="7869838">
                <a:moveTo>
                  <a:pt x="429802" y="0"/>
                </a:moveTo>
                <a:lnTo>
                  <a:pt x="618373" y="0"/>
                </a:lnTo>
                <a:lnTo>
                  <a:pt x="784347" y="0"/>
                </a:lnTo>
                <a:cubicBezTo>
                  <a:pt x="799303" y="0"/>
                  <a:pt x="812844" y="6064"/>
                  <a:pt x="822644" y="15864"/>
                </a:cubicBezTo>
                <a:lnTo>
                  <a:pt x="831623" y="29180"/>
                </a:lnTo>
                <a:lnTo>
                  <a:pt x="831623" y="85897"/>
                </a:lnTo>
                <a:cubicBezTo>
                  <a:pt x="831623" y="201044"/>
                  <a:pt x="924966" y="294388"/>
                  <a:pt x="1040114" y="294388"/>
                </a:cubicBezTo>
                <a:lnTo>
                  <a:pt x="2593867" y="294388"/>
                </a:lnTo>
                <a:cubicBezTo>
                  <a:pt x="2709015" y="294388"/>
                  <a:pt x="2802360" y="201044"/>
                  <a:pt x="2802360" y="85897"/>
                </a:cubicBezTo>
                <a:lnTo>
                  <a:pt x="2802358" y="40655"/>
                </a:lnTo>
                <a:lnTo>
                  <a:pt x="2803888" y="33079"/>
                </a:lnTo>
                <a:cubicBezTo>
                  <a:pt x="2806629" y="26601"/>
                  <a:pt x="2810593" y="20766"/>
                  <a:pt x="2815494" y="15864"/>
                </a:cubicBezTo>
                <a:lnTo>
                  <a:pt x="2853792" y="0"/>
                </a:lnTo>
                <a:lnTo>
                  <a:pt x="3202431" y="0"/>
                </a:lnTo>
                <a:cubicBezTo>
                  <a:pt x="3232103" y="0"/>
                  <a:pt x="3261072" y="3008"/>
                  <a:pt x="3289051" y="8732"/>
                </a:cubicBezTo>
                <a:cubicBezTo>
                  <a:pt x="3484905" y="48812"/>
                  <a:pt x="3632233" y="222102"/>
                  <a:pt x="3632233" y="429805"/>
                </a:cubicBezTo>
                <a:lnTo>
                  <a:pt x="3632233" y="7440036"/>
                </a:lnTo>
                <a:cubicBezTo>
                  <a:pt x="3632233" y="7677408"/>
                  <a:pt x="3439803" y="7869838"/>
                  <a:pt x="3202431" y="7869838"/>
                </a:cubicBezTo>
                <a:lnTo>
                  <a:pt x="429802" y="7869838"/>
                </a:lnTo>
                <a:cubicBezTo>
                  <a:pt x="192430" y="7869838"/>
                  <a:pt x="0" y="7677408"/>
                  <a:pt x="0" y="7440036"/>
                </a:cubicBezTo>
                <a:lnTo>
                  <a:pt x="0" y="429805"/>
                </a:lnTo>
                <a:cubicBezTo>
                  <a:pt x="0" y="192430"/>
                  <a:pt x="192430" y="0"/>
                  <a:pt x="429802" y="0"/>
                </a:cubicBezTo>
                <a:close/>
              </a:path>
            </a:pathLst>
          </a:custGeom>
          <a:pattFill prst="pct5">
            <a:fgClr>
              <a:schemeClr val="accent1"/>
            </a:fgClr>
            <a:bgClr>
              <a:schemeClr val="bg1"/>
            </a:bgClr>
          </a:pattFill>
        </p:spPr>
        <p:txBody>
          <a:bodyPr wrap="square">
            <a:noAutofit/>
          </a:bodyPr>
          <a:lstStyle>
            <a:lvl1pPr>
              <a:defRPr sz="1000">
                <a:latin typeface="Arial" panose="020B0604020202020204" pitchFamily="34" charset="0"/>
                <a:cs typeface="Arial" panose="020B0604020202020204" pitchFamily="34" charset="0"/>
              </a:defRPr>
            </a:lvl1pPr>
          </a:lstStyle>
          <a:p>
            <a:endParaRPr lang="en-US"/>
          </a:p>
        </p:txBody>
      </p:sp>
      <p:sp>
        <p:nvSpPr>
          <p:cNvPr id="5" name="Picture Placeholder 3">
            <a:extLst>
              <a:ext uri="{FF2B5EF4-FFF2-40B4-BE49-F238E27FC236}">
                <a16:creationId xmlns:a16="http://schemas.microsoft.com/office/drawing/2014/main" id="{F1DDF8E0-5B01-5F44-C81C-E654DBE0D26D}"/>
              </a:ext>
            </a:extLst>
          </p:cNvPr>
          <p:cNvSpPr>
            <a:spLocks noGrp="1"/>
          </p:cNvSpPr>
          <p:nvPr>
            <p:ph type="pic" sz="quarter" idx="12"/>
          </p:nvPr>
        </p:nvSpPr>
        <p:spPr>
          <a:xfrm>
            <a:off x="4420057" y="3313104"/>
            <a:ext cx="2564411" cy="5535465"/>
          </a:xfrm>
          <a:custGeom>
            <a:avLst/>
            <a:gdLst>
              <a:gd name="connsiteX0" fmla="*/ 429802 w 3632233"/>
              <a:gd name="connsiteY0" fmla="*/ 0 h 7869838"/>
              <a:gd name="connsiteX1" fmla="*/ 618373 w 3632233"/>
              <a:gd name="connsiteY1" fmla="*/ 0 h 7869838"/>
              <a:gd name="connsiteX2" fmla="*/ 784347 w 3632233"/>
              <a:gd name="connsiteY2" fmla="*/ 0 h 7869838"/>
              <a:gd name="connsiteX3" fmla="*/ 822644 w 3632233"/>
              <a:gd name="connsiteY3" fmla="*/ 15864 h 7869838"/>
              <a:gd name="connsiteX4" fmla="*/ 831623 w 3632233"/>
              <a:gd name="connsiteY4" fmla="*/ 29180 h 7869838"/>
              <a:gd name="connsiteX5" fmla="*/ 831623 w 3632233"/>
              <a:gd name="connsiteY5" fmla="*/ 85897 h 7869838"/>
              <a:gd name="connsiteX6" fmla="*/ 1040114 w 3632233"/>
              <a:gd name="connsiteY6" fmla="*/ 294388 h 7869838"/>
              <a:gd name="connsiteX7" fmla="*/ 2593867 w 3632233"/>
              <a:gd name="connsiteY7" fmla="*/ 294388 h 7869838"/>
              <a:gd name="connsiteX8" fmla="*/ 2802360 w 3632233"/>
              <a:gd name="connsiteY8" fmla="*/ 85897 h 7869838"/>
              <a:gd name="connsiteX9" fmla="*/ 2802358 w 3632233"/>
              <a:gd name="connsiteY9" fmla="*/ 40655 h 7869838"/>
              <a:gd name="connsiteX10" fmla="*/ 2803888 w 3632233"/>
              <a:gd name="connsiteY10" fmla="*/ 33079 h 7869838"/>
              <a:gd name="connsiteX11" fmla="*/ 2815494 w 3632233"/>
              <a:gd name="connsiteY11" fmla="*/ 15864 h 7869838"/>
              <a:gd name="connsiteX12" fmla="*/ 2853792 w 3632233"/>
              <a:gd name="connsiteY12" fmla="*/ 0 h 7869838"/>
              <a:gd name="connsiteX13" fmla="*/ 3202431 w 3632233"/>
              <a:gd name="connsiteY13" fmla="*/ 0 h 7869838"/>
              <a:gd name="connsiteX14" fmla="*/ 3289051 w 3632233"/>
              <a:gd name="connsiteY14" fmla="*/ 8732 h 7869838"/>
              <a:gd name="connsiteX15" fmla="*/ 3632233 w 3632233"/>
              <a:gd name="connsiteY15" fmla="*/ 429805 h 7869838"/>
              <a:gd name="connsiteX16" fmla="*/ 3632233 w 3632233"/>
              <a:gd name="connsiteY16" fmla="*/ 7440036 h 7869838"/>
              <a:gd name="connsiteX17" fmla="*/ 3202431 w 3632233"/>
              <a:gd name="connsiteY17" fmla="*/ 7869838 h 7869838"/>
              <a:gd name="connsiteX18" fmla="*/ 429802 w 3632233"/>
              <a:gd name="connsiteY18" fmla="*/ 7869838 h 7869838"/>
              <a:gd name="connsiteX19" fmla="*/ 0 w 3632233"/>
              <a:gd name="connsiteY19" fmla="*/ 7440036 h 7869838"/>
              <a:gd name="connsiteX20" fmla="*/ 0 w 3632233"/>
              <a:gd name="connsiteY20" fmla="*/ 429805 h 7869838"/>
              <a:gd name="connsiteX21" fmla="*/ 429802 w 3632233"/>
              <a:gd name="connsiteY21" fmla="*/ 0 h 786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32233" h="7869838">
                <a:moveTo>
                  <a:pt x="429802" y="0"/>
                </a:moveTo>
                <a:lnTo>
                  <a:pt x="618373" y="0"/>
                </a:lnTo>
                <a:lnTo>
                  <a:pt x="784347" y="0"/>
                </a:lnTo>
                <a:cubicBezTo>
                  <a:pt x="799303" y="0"/>
                  <a:pt x="812844" y="6064"/>
                  <a:pt x="822644" y="15864"/>
                </a:cubicBezTo>
                <a:lnTo>
                  <a:pt x="831623" y="29180"/>
                </a:lnTo>
                <a:lnTo>
                  <a:pt x="831623" y="85897"/>
                </a:lnTo>
                <a:cubicBezTo>
                  <a:pt x="831623" y="201044"/>
                  <a:pt x="924966" y="294388"/>
                  <a:pt x="1040114" y="294388"/>
                </a:cubicBezTo>
                <a:lnTo>
                  <a:pt x="2593867" y="294388"/>
                </a:lnTo>
                <a:cubicBezTo>
                  <a:pt x="2709015" y="294388"/>
                  <a:pt x="2802360" y="201044"/>
                  <a:pt x="2802360" y="85897"/>
                </a:cubicBezTo>
                <a:lnTo>
                  <a:pt x="2802358" y="40655"/>
                </a:lnTo>
                <a:lnTo>
                  <a:pt x="2803888" y="33079"/>
                </a:lnTo>
                <a:cubicBezTo>
                  <a:pt x="2806629" y="26601"/>
                  <a:pt x="2810593" y="20766"/>
                  <a:pt x="2815494" y="15864"/>
                </a:cubicBezTo>
                <a:lnTo>
                  <a:pt x="2853792" y="0"/>
                </a:lnTo>
                <a:lnTo>
                  <a:pt x="3202431" y="0"/>
                </a:lnTo>
                <a:cubicBezTo>
                  <a:pt x="3232103" y="0"/>
                  <a:pt x="3261072" y="3008"/>
                  <a:pt x="3289051" y="8732"/>
                </a:cubicBezTo>
                <a:cubicBezTo>
                  <a:pt x="3484905" y="48812"/>
                  <a:pt x="3632233" y="222102"/>
                  <a:pt x="3632233" y="429805"/>
                </a:cubicBezTo>
                <a:lnTo>
                  <a:pt x="3632233" y="7440036"/>
                </a:lnTo>
                <a:cubicBezTo>
                  <a:pt x="3632233" y="7677408"/>
                  <a:pt x="3439803" y="7869838"/>
                  <a:pt x="3202431" y="7869838"/>
                </a:cubicBezTo>
                <a:lnTo>
                  <a:pt x="429802" y="7869838"/>
                </a:lnTo>
                <a:cubicBezTo>
                  <a:pt x="192430" y="7869838"/>
                  <a:pt x="0" y="7677408"/>
                  <a:pt x="0" y="7440036"/>
                </a:cubicBezTo>
                <a:lnTo>
                  <a:pt x="0" y="429805"/>
                </a:lnTo>
                <a:cubicBezTo>
                  <a:pt x="0" y="192430"/>
                  <a:pt x="192430" y="0"/>
                  <a:pt x="429802" y="0"/>
                </a:cubicBezTo>
                <a:close/>
              </a:path>
            </a:pathLst>
          </a:custGeom>
          <a:pattFill prst="pct5">
            <a:fgClr>
              <a:schemeClr val="accent1"/>
            </a:fgClr>
            <a:bgClr>
              <a:schemeClr val="bg1"/>
            </a:bgClr>
          </a:pattFill>
        </p:spPr>
        <p:txBody>
          <a:bodyPr wrap="square">
            <a:noAutofit/>
          </a:bodyPr>
          <a:lstStyle>
            <a:lvl1pPr>
              <a:defRPr sz="10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506538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51725EA-7949-7673-F38E-A5BF17B32C47}"/>
              </a:ext>
            </a:extLst>
          </p:cNvPr>
          <p:cNvSpPr>
            <a:spLocks noGrp="1"/>
          </p:cNvSpPr>
          <p:nvPr>
            <p:ph type="pic" sz="quarter" idx="11"/>
          </p:nvPr>
        </p:nvSpPr>
        <p:spPr>
          <a:xfrm>
            <a:off x="1423541" y="2000430"/>
            <a:ext cx="6144350" cy="6144350"/>
          </a:xfrm>
          <a:custGeom>
            <a:avLst/>
            <a:gdLst>
              <a:gd name="connsiteX0" fmla="*/ 3502427 w 7004854"/>
              <a:gd name="connsiteY0" fmla="*/ 0 h 7004854"/>
              <a:gd name="connsiteX1" fmla="*/ 7004854 w 7004854"/>
              <a:gd name="connsiteY1" fmla="*/ 3502427 h 7004854"/>
              <a:gd name="connsiteX2" fmla="*/ 3502427 w 7004854"/>
              <a:gd name="connsiteY2" fmla="*/ 7004854 h 7004854"/>
              <a:gd name="connsiteX3" fmla="*/ 0 w 7004854"/>
              <a:gd name="connsiteY3" fmla="*/ 3502427 h 7004854"/>
              <a:gd name="connsiteX4" fmla="*/ 3502427 w 7004854"/>
              <a:gd name="connsiteY4" fmla="*/ 0 h 70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4854" h="7004854">
                <a:moveTo>
                  <a:pt x="3502427" y="0"/>
                </a:moveTo>
                <a:cubicBezTo>
                  <a:pt x="5436764" y="0"/>
                  <a:pt x="7004854" y="1568090"/>
                  <a:pt x="7004854" y="3502427"/>
                </a:cubicBezTo>
                <a:cubicBezTo>
                  <a:pt x="7004854" y="5436764"/>
                  <a:pt x="5436764" y="7004854"/>
                  <a:pt x="3502427" y="7004854"/>
                </a:cubicBezTo>
                <a:cubicBezTo>
                  <a:pt x="1568090" y="7004854"/>
                  <a:pt x="0" y="5436764"/>
                  <a:pt x="0" y="3502427"/>
                </a:cubicBezTo>
                <a:cubicBezTo>
                  <a:pt x="0" y="1568090"/>
                  <a:pt x="1568090" y="0"/>
                  <a:pt x="3502427" y="0"/>
                </a:cubicBez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514475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0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5F486753-344D-E633-78BE-94E53F3E76DF}"/>
              </a:ext>
            </a:extLst>
          </p:cNvPr>
          <p:cNvSpPr>
            <a:spLocks noGrp="1"/>
          </p:cNvSpPr>
          <p:nvPr>
            <p:ph type="pic" sz="quarter" idx="10"/>
          </p:nvPr>
        </p:nvSpPr>
        <p:spPr>
          <a:xfrm>
            <a:off x="6486041" y="1111357"/>
            <a:ext cx="5315918" cy="8064285"/>
          </a:xfrm>
          <a:prstGeom prst="roundRect">
            <a:avLst>
              <a:gd name="adj" fmla="val 4594"/>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779787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922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10" b="1" i="0">
                <a:solidFill>
                  <a:schemeClr val="tx1"/>
                </a:solidFill>
                <a:latin typeface="Mark W1G"/>
                <a:cs typeface="Mark W1G"/>
              </a:defRPr>
            </a:lvl1pPr>
          </a:lstStyle>
          <a:p>
            <a:pPr marL="11552">
              <a:spcBef>
                <a:spcPts val="272"/>
              </a:spcBef>
            </a:pPr>
            <a:r>
              <a:rPr lang="es-ES" spc="-32">
                <a:latin typeface="Arial" panose="020B0604020202020204" pitchFamily="34" charset="0"/>
                <a:cs typeface="Arial" panose="020B0604020202020204" pitchFamily="34" charset="0"/>
              </a:rPr>
              <a:t>t</a:t>
            </a:r>
            <a:r>
              <a:rPr lang="es-ES" spc="-18">
                <a:latin typeface="Arial" panose="020B0604020202020204" pitchFamily="34" charset="0"/>
                <a:cs typeface="Arial" panose="020B0604020202020204" pitchFamily="34" charset="0"/>
              </a:rPr>
              <a:t>ecnalia</a:t>
            </a:r>
            <a:r>
              <a:rPr lang="es-ES" spc="-32">
                <a:latin typeface="Arial" panose="020B0604020202020204" pitchFamily="34" charset="0"/>
                <a:cs typeface="Arial" panose="020B0604020202020204" pitchFamily="34" charset="0"/>
              </a:rPr>
              <a:t>.c</a:t>
            </a:r>
            <a:r>
              <a:rPr lang="es-ES" spc="-14">
                <a:latin typeface="Arial" panose="020B0604020202020204" pitchFamily="34" charset="0"/>
                <a:cs typeface="Arial" panose="020B0604020202020204" pitchFamily="34" charset="0"/>
              </a:rPr>
              <a:t>om</a:t>
            </a:r>
            <a:endParaRPr lang="es-ES" spc="-14" dirty="0">
              <a:latin typeface="Arial" panose="020B0604020202020204" pitchFamily="34" charset="0"/>
              <a:cs typeface="Arial" panose="020B0604020202020204" pitchFamily="34" charset="0"/>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97632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C92EC40D-E75E-8DD9-5E3E-7644FA4FD11D}"/>
              </a:ext>
            </a:extLst>
          </p:cNvPr>
          <p:cNvSpPr>
            <a:spLocks noGrp="1"/>
          </p:cNvSpPr>
          <p:nvPr>
            <p:ph type="pic" sz="quarter" idx="10"/>
          </p:nvPr>
        </p:nvSpPr>
        <p:spPr>
          <a:xfrm>
            <a:off x="0" y="4058441"/>
            <a:ext cx="6515100" cy="4673706"/>
          </a:xfrm>
          <a:prstGeom prst="roundRect">
            <a:avLst>
              <a:gd name="adj" fmla="val 8029"/>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570059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8349EDC1-E8C8-8253-E1A4-D7836AA2DFDE}"/>
              </a:ext>
            </a:extLst>
          </p:cNvPr>
          <p:cNvSpPr>
            <a:spLocks noGrp="1"/>
          </p:cNvSpPr>
          <p:nvPr>
            <p:ph type="pic" sz="quarter" idx="11"/>
          </p:nvPr>
        </p:nvSpPr>
        <p:spPr>
          <a:xfrm>
            <a:off x="7281863" y="1785792"/>
            <a:ext cx="3724275" cy="6939108"/>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4" name="Picture Placeholder 3">
            <a:extLst>
              <a:ext uri="{FF2B5EF4-FFF2-40B4-BE49-F238E27FC236}">
                <a16:creationId xmlns:a16="http://schemas.microsoft.com/office/drawing/2014/main" id="{D1029A7F-B2F5-5D9C-70F3-A12373B52515}"/>
              </a:ext>
            </a:extLst>
          </p:cNvPr>
          <p:cNvSpPr>
            <a:spLocks noGrp="1"/>
          </p:cNvSpPr>
          <p:nvPr>
            <p:ph type="pic" sz="quarter" idx="10"/>
          </p:nvPr>
        </p:nvSpPr>
        <p:spPr>
          <a:xfrm>
            <a:off x="1502568" y="1797772"/>
            <a:ext cx="5276850" cy="4031528"/>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355311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74CCFA3F-F725-CB65-C983-126186F44306}"/>
              </a:ext>
            </a:extLst>
          </p:cNvPr>
          <p:cNvSpPr>
            <a:spLocks noGrp="1"/>
          </p:cNvSpPr>
          <p:nvPr>
            <p:ph type="pic" sz="quarter" idx="10"/>
          </p:nvPr>
        </p:nvSpPr>
        <p:spPr>
          <a:xfrm>
            <a:off x="11236272" y="1417800"/>
            <a:ext cx="5832528" cy="7451400"/>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228826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A8A54754-8E65-8198-2D9E-15194A7E10AB}"/>
              </a:ext>
            </a:extLst>
          </p:cNvPr>
          <p:cNvSpPr>
            <a:spLocks noGrp="1"/>
          </p:cNvSpPr>
          <p:nvPr>
            <p:ph type="pic" sz="quarter" idx="10"/>
          </p:nvPr>
        </p:nvSpPr>
        <p:spPr>
          <a:xfrm>
            <a:off x="1818468" y="1966214"/>
            <a:ext cx="6726263" cy="3190240"/>
          </a:xfrm>
          <a:prstGeom prst="roundRect">
            <a:avLst>
              <a:gd name="adj" fmla="val 0"/>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5" name="Picture Placeholder 8">
            <a:extLst>
              <a:ext uri="{FF2B5EF4-FFF2-40B4-BE49-F238E27FC236}">
                <a16:creationId xmlns:a16="http://schemas.microsoft.com/office/drawing/2014/main" id="{BCB068AB-B6E1-29A1-D629-C00AF894E9DB}"/>
              </a:ext>
            </a:extLst>
          </p:cNvPr>
          <p:cNvSpPr>
            <a:spLocks noGrp="1"/>
          </p:cNvSpPr>
          <p:nvPr>
            <p:ph type="pic" sz="quarter" idx="11"/>
          </p:nvPr>
        </p:nvSpPr>
        <p:spPr>
          <a:xfrm>
            <a:off x="1818467" y="5652228"/>
            <a:ext cx="6726263" cy="3190240"/>
          </a:xfrm>
          <a:prstGeom prst="roundRect">
            <a:avLst>
              <a:gd name="adj" fmla="val 0"/>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99711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F53E3883-5737-C944-99B1-61B4549024DA}"/>
              </a:ext>
            </a:extLst>
          </p:cNvPr>
          <p:cNvSpPr>
            <a:spLocks noGrp="1"/>
          </p:cNvSpPr>
          <p:nvPr>
            <p:ph type="pic" sz="quarter" idx="10"/>
          </p:nvPr>
        </p:nvSpPr>
        <p:spPr>
          <a:xfrm>
            <a:off x="8593939" y="2255807"/>
            <a:ext cx="3914176" cy="2646391"/>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3" name="Picture Placeholder 3">
            <a:extLst>
              <a:ext uri="{FF2B5EF4-FFF2-40B4-BE49-F238E27FC236}">
                <a16:creationId xmlns:a16="http://schemas.microsoft.com/office/drawing/2014/main" id="{97EAE3E6-1EB8-42DE-AC39-1E2697A38FD6}"/>
              </a:ext>
            </a:extLst>
          </p:cNvPr>
          <p:cNvSpPr>
            <a:spLocks noGrp="1"/>
          </p:cNvSpPr>
          <p:nvPr>
            <p:ph type="pic" sz="quarter" idx="11"/>
          </p:nvPr>
        </p:nvSpPr>
        <p:spPr>
          <a:xfrm>
            <a:off x="12772049" y="2281206"/>
            <a:ext cx="3914176" cy="2646391"/>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818310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BF1BF66-CC85-DAC5-0431-36F9AA2DD777}"/>
              </a:ext>
            </a:extLst>
          </p:cNvPr>
          <p:cNvSpPr>
            <a:spLocks noGrp="1"/>
          </p:cNvSpPr>
          <p:nvPr>
            <p:ph type="pic" sz="quarter" idx="11"/>
          </p:nvPr>
        </p:nvSpPr>
        <p:spPr>
          <a:xfrm>
            <a:off x="1955408" y="5632984"/>
            <a:ext cx="3038621" cy="2447779"/>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4" name="Picture Placeholder 3">
            <a:extLst>
              <a:ext uri="{FF2B5EF4-FFF2-40B4-BE49-F238E27FC236}">
                <a16:creationId xmlns:a16="http://schemas.microsoft.com/office/drawing/2014/main" id="{A9D26DA6-2D3D-B3E8-D8F4-E4DBA87518E0}"/>
              </a:ext>
            </a:extLst>
          </p:cNvPr>
          <p:cNvSpPr>
            <a:spLocks noGrp="1"/>
          </p:cNvSpPr>
          <p:nvPr>
            <p:ph type="pic" sz="quarter" idx="12"/>
          </p:nvPr>
        </p:nvSpPr>
        <p:spPr>
          <a:xfrm>
            <a:off x="13068884" y="5632983"/>
            <a:ext cx="3038621" cy="2447779"/>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5" name="Picture Placeholder 3">
            <a:extLst>
              <a:ext uri="{FF2B5EF4-FFF2-40B4-BE49-F238E27FC236}">
                <a16:creationId xmlns:a16="http://schemas.microsoft.com/office/drawing/2014/main" id="{1A38EC9E-3AC2-469D-06C1-D1E015A9A24A}"/>
              </a:ext>
            </a:extLst>
          </p:cNvPr>
          <p:cNvSpPr>
            <a:spLocks noGrp="1"/>
          </p:cNvSpPr>
          <p:nvPr>
            <p:ph type="pic" sz="quarter" idx="13"/>
          </p:nvPr>
        </p:nvSpPr>
        <p:spPr>
          <a:xfrm>
            <a:off x="13068884" y="1265701"/>
            <a:ext cx="3038621" cy="2447779"/>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2" name="Picture Placeholder 3">
            <a:extLst>
              <a:ext uri="{FF2B5EF4-FFF2-40B4-BE49-F238E27FC236}">
                <a16:creationId xmlns:a16="http://schemas.microsoft.com/office/drawing/2014/main" id="{DBBA61EB-1E99-79D5-3ACC-67A0132F43BC}"/>
              </a:ext>
            </a:extLst>
          </p:cNvPr>
          <p:cNvSpPr>
            <a:spLocks noGrp="1"/>
          </p:cNvSpPr>
          <p:nvPr>
            <p:ph type="pic" sz="quarter" idx="10"/>
          </p:nvPr>
        </p:nvSpPr>
        <p:spPr>
          <a:xfrm>
            <a:off x="1955409" y="1265701"/>
            <a:ext cx="3038621" cy="2447779"/>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25175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F2FD8012-AD85-9347-28F1-113CB738D2AC}"/>
              </a:ext>
            </a:extLst>
          </p:cNvPr>
          <p:cNvSpPr>
            <a:spLocks noGrp="1"/>
          </p:cNvSpPr>
          <p:nvPr>
            <p:ph type="pic" sz="quarter" idx="15"/>
          </p:nvPr>
        </p:nvSpPr>
        <p:spPr>
          <a:xfrm>
            <a:off x="13482025" y="5221975"/>
            <a:ext cx="3522359" cy="3324664"/>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2" name="Picture Placeholder 3">
            <a:extLst>
              <a:ext uri="{FF2B5EF4-FFF2-40B4-BE49-F238E27FC236}">
                <a16:creationId xmlns:a16="http://schemas.microsoft.com/office/drawing/2014/main" id="{3E08321A-AB58-2FF4-C629-614086146D7A}"/>
              </a:ext>
            </a:extLst>
          </p:cNvPr>
          <p:cNvSpPr>
            <a:spLocks noGrp="1"/>
          </p:cNvSpPr>
          <p:nvPr>
            <p:ph type="pic" sz="quarter" idx="11"/>
          </p:nvPr>
        </p:nvSpPr>
        <p:spPr>
          <a:xfrm>
            <a:off x="8865521" y="5211077"/>
            <a:ext cx="3522359" cy="3324664"/>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3" name="Picture Placeholder 3">
            <a:extLst>
              <a:ext uri="{FF2B5EF4-FFF2-40B4-BE49-F238E27FC236}">
                <a16:creationId xmlns:a16="http://schemas.microsoft.com/office/drawing/2014/main" id="{EE39EE2D-A62E-9C0D-57AC-BC872B264F6F}"/>
              </a:ext>
            </a:extLst>
          </p:cNvPr>
          <p:cNvSpPr>
            <a:spLocks noGrp="1"/>
          </p:cNvSpPr>
          <p:nvPr>
            <p:ph type="pic" sz="quarter" idx="12"/>
          </p:nvPr>
        </p:nvSpPr>
        <p:spPr>
          <a:xfrm>
            <a:off x="11392930" y="1223982"/>
            <a:ext cx="3522359" cy="3324664"/>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883879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AAFAE04-61AF-46F0-A588-840C686F21E6}" type="datetimeFigureOut">
              <a:rPr lang="id-ID" smtClean="0"/>
              <a:t>09/06/2026</a:t>
            </a:fld>
            <a:endParaRPr lang="id-ID"/>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7115DA7-BBB5-4646-850B-39590DB83A9D}" type="slidenum">
              <a:rPr lang="id-ID" smtClean="0"/>
              <a:t>‹#›</a:t>
            </a:fld>
            <a:endParaRPr lang="id-ID"/>
          </a:p>
        </p:txBody>
      </p:sp>
    </p:spTree>
    <p:extLst>
      <p:ext uri="{BB962C8B-B14F-4D97-AF65-F5344CB8AC3E}">
        <p14:creationId xmlns:p14="http://schemas.microsoft.com/office/powerpoint/2010/main" val="70877606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67"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7" r:id="rId20"/>
    <p:sldLayoutId id="2147483686" r:id="rId21"/>
    <p:sldLayoutId id="2147483689" r:id="rId22"/>
    <p:sldLayoutId id="2147483690" r:id="rId23"/>
    <p:sldLayoutId id="2147483691" r:id="rId24"/>
    <p:sldLayoutId id="2147483692" r:id="rId25"/>
    <p:sldLayoutId id="2147483694" r:id="rId26"/>
    <p:sldLayoutId id="2147483695" r:id="rId27"/>
    <p:sldLayoutId id="2147483696" r:id="rId2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2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0048"/>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0BA8D4A-5DD4-2AB4-F113-07DCD3B38510}"/>
              </a:ext>
            </a:extLst>
          </p:cNvPr>
          <p:cNvSpPr>
            <a:spLocks noGrp="1"/>
          </p:cNvSpPr>
          <p:nvPr>
            <p:ph type="pic" sz="quarter" idx="10"/>
          </p:nvPr>
        </p:nvSpPr>
        <p:spPr/>
        <p:txBody>
          <a:bodyPr/>
          <a:lstStyle/>
          <a:p>
            <a:endParaRPr lang="cs-CZ"/>
          </a:p>
        </p:txBody>
      </p:sp>
      <p:sp>
        <p:nvSpPr>
          <p:cNvPr id="29" name="Rectangle 28">
            <a:extLst>
              <a:ext uri="{FF2B5EF4-FFF2-40B4-BE49-F238E27FC236}">
                <a16:creationId xmlns:a16="http://schemas.microsoft.com/office/drawing/2014/main" id="{DA08B9DC-E711-F482-9C99-0651B89BDEA3}"/>
              </a:ext>
            </a:extLst>
          </p:cNvPr>
          <p:cNvSpPr/>
          <p:nvPr/>
        </p:nvSpPr>
        <p:spPr>
          <a:xfrm>
            <a:off x="0" y="0"/>
            <a:ext cx="18288000" cy="10287000"/>
          </a:xfrm>
          <a:prstGeom prst="rect">
            <a:avLst/>
          </a:prstGeom>
          <a:solidFill>
            <a:srgbClr val="F2FCFE">
              <a:alpha val="686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1E9AA89-9BBD-9031-7687-B497273F3D51}"/>
              </a:ext>
            </a:extLst>
          </p:cNvPr>
          <p:cNvSpPr txBox="1"/>
          <p:nvPr/>
        </p:nvSpPr>
        <p:spPr>
          <a:xfrm>
            <a:off x="2537267" y="5478481"/>
            <a:ext cx="12385963" cy="1323439"/>
          </a:xfrm>
          <a:prstGeom prst="rect">
            <a:avLst/>
          </a:prstGeom>
          <a:noFill/>
        </p:spPr>
        <p:txBody>
          <a:bodyPr wrap="square" rtlCol="0">
            <a:spAutoFit/>
          </a:bodyPr>
          <a:lstStyle/>
          <a:p>
            <a:pPr algn="ctr"/>
            <a:r>
              <a:rPr lang="en-US" sz="4000" b="0" i="0" dirty="0">
                <a:solidFill>
                  <a:schemeClr val="accent1">
                    <a:lumMod val="75000"/>
                  </a:schemeClr>
                </a:solidFill>
                <a:effectLst/>
                <a:latin typeface="Gotham"/>
              </a:rPr>
              <a:t>CertifAI Final Conferenc</a:t>
            </a:r>
            <a:r>
              <a:rPr lang="en-US" sz="4000" dirty="0">
                <a:solidFill>
                  <a:schemeClr val="accent1">
                    <a:lumMod val="75000"/>
                  </a:schemeClr>
                </a:solidFill>
                <a:latin typeface="Gotham"/>
              </a:rPr>
              <a:t>e-Prague JUN 2026</a:t>
            </a:r>
          </a:p>
          <a:p>
            <a:pPr algn="ctr"/>
            <a:r>
              <a:rPr lang="en-US" sz="4000" b="0" i="0" dirty="0">
                <a:solidFill>
                  <a:schemeClr val="accent1">
                    <a:lumMod val="75000"/>
                  </a:schemeClr>
                </a:solidFill>
                <a:effectLst/>
                <a:latin typeface="Gotham"/>
              </a:rPr>
              <a:t>Project Overview</a:t>
            </a:r>
          </a:p>
        </p:txBody>
      </p:sp>
      <p:cxnSp>
        <p:nvCxnSpPr>
          <p:cNvPr id="34" name="Straight Connector 33">
            <a:extLst>
              <a:ext uri="{FF2B5EF4-FFF2-40B4-BE49-F238E27FC236}">
                <a16:creationId xmlns:a16="http://schemas.microsoft.com/office/drawing/2014/main" id="{30E4A2EA-F4B2-F535-FD71-BB9B5DB3F17F}"/>
              </a:ext>
            </a:extLst>
          </p:cNvPr>
          <p:cNvCxnSpPr>
            <a:cxnSpLocks/>
          </p:cNvCxnSpPr>
          <p:nvPr/>
        </p:nvCxnSpPr>
        <p:spPr>
          <a:xfrm>
            <a:off x="13384421" y="8622533"/>
            <a:ext cx="4045143" cy="0"/>
          </a:xfrm>
          <a:prstGeom prst="line">
            <a:avLst/>
          </a:prstGeom>
          <a:ln w="1905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7E3CDE87-AD40-B0DC-E195-6927A80D90DA}"/>
              </a:ext>
            </a:extLst>
          </p:cNvPr>
          <p:cNvGrpSpPr/>
          <p:nvPr/>
        </p:nvGrpSpPr>
        <p:grpSpPr>
          <a:xfrm>
            <a:off x="858437" y="850739"/>
            <a:ext cx="16571129" cy="7977418"/>
            <a:chOff x="843327" y="885540"/>
            <a:chExt cx="16571129" cy="7977418"/>
          </a:xfrm>
          <a:solidFill>
            <a:srgbClr val="73A1C1"/>
          </a:solidFill>
        </p:grpSpPr>
        <p:grpSp>
          <p:nvGrpSpPr>
            <p:cNvPr id="39" name="Group 38">
              <a:extLst>
                <a:ext uri="{FF2B5EF4-FFF2-40B4-BE49-F238E27FC236}">
                  <a16:creationId xmlns:a16="http://schemas.microsoft.com/office/drawing/2014/main" id="{87B50E5D-7B98-13C9-F8F9-BB9CAFA76875}"/>
                </a:ext>
              </a:extLst>
            </p:cNvPr>
            <p:cNvGrpSpPr/>
            <p:nvPr/>
          </p:nvGrpSpPr>
          <p:grpSpPr>
            <a:xfrm rot="5400000">
              <a:off x="16793523" y="645426"/>
              <a:ext cx="380820" cy="861047"/>
              <a:chOff x="1162089" y="920396"/>
              <a:chExt cx="380820" cy="861047"/>
            </a:xfrm>
            <a:grpFill/>
          </p:grpSpPr>
          <p:sp>
            <p:nvSpPr>
              <p:cNvPr id="40" name="Oval 39">
                <a:extLst>
                  <a:ext uri="{FF2B5EF4-FFF2-40B4-BE49-F238E27FC236}">
                    <a16:creationId xmlns:a16="http://schemas.microsoft.com/office/drawing/2014/main" id="{52C2470D-6D79-ADD0-6B8D-AA2A6C9F53F9}"/>
                  </a:ext>
                </a:extLst>
              </p:cNvPr>
              <p:cNvSpPr/>
              <p:nvPr/>
            </p:nvSpPr>
            <p:spPr>
              <a:xfrm>
                <a:off x="1162089" y="920396"/>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D71FCA1-14A3-A436-587D-9D2407F19F06}"/>
                  </a:ext>
                </a:extLst>
              </p:cNvPr>
              <p:cNvSpPr/>
              <p:nvPr/>
            </p:nvSpPr>
            <p:spPr>
              <a:xfrm>
                <a:off x="1435333" y="920396"/>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0BFBD56-4819-7098-5093-2285404DB8E9}"/>
                  </a:ext>
                </a:extLst>
              </p:cNvPr>
              <p:cNvSpPr/>
              <p:nvPr/>
            </p:nvSpPr>
            <p:spPr>
              <a:xfrm>
                <a:off x="1162089" y="1171553"/>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C7F14FE-D1F5-9BBB-FCBC-CE060DFA2E6D}"/>
                  </a:ext>
                </a:extLst>
              </p:cNvPr>
              <p:cNvSpPr/>
              <p:nvPr/>
            </p:nvSpPr>
            <p:spPr>
              <a:xfrm>
                <a:off x="1435333" y="1171553"/>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6C1B06C-AA49-8389-3A16-0D21AF3B71BF}"/>
                  </a:ext>
                </a:extLst>
              </p:cNvPr>
              <p:cNvSpPr/>
              <p:nvPr/>
            </p:nvSpPr>
            <p:spPr>
              <a:xfrm>
                <a:off x="1162089" y="1422710"/>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37B246F-D653-3138-626D-F9193E0CD886}"/>
                  </a:ext>
                </a:extLst>
              </p:cNvPr>
              <p:cNvSpPr/>
              <p:nvPr/>
            </p:nvSpPr>
            <p:spPr>
              <a:xfrm>
                <a:off x="1435333" y="1422710"/>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0734EE9-6EC9-3459-1BEE-8E3ABE274307}"/>
                  </a:ext>
                </a:extLst>
              </p:cNvPr>
              <p:cNvSpPr/>
              <p:nvPr/>
            </p:nvSpPr>
            <p:spPr>
              <a:xfrm>
                <a:off x="1162089" y="1673867"/>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EB75BBD-9181-24F9-C691-29E748FCC8DB}"/>
                  </a:ext>
                </a:extLst>
              </p:cNvPr>
              <p:cNvSpPr/>
              <p:nvPr/>
            </p:nvSpPr>
            <p:spPr>
              <a:xfrm>
                <a:off x="1435333" y="1673867"/>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2FFD95C8-0B2B-304E-4234-18FDB769FB80}"/>
                </a:ext>
              </a:extLst>
            </p:cNvPr>
            <p:cNvGrpSpPr/>
            <p:nvPr/>
          </p:nvGrpSpPr>
          <p:grpSpPr>
            <a:xfrm rot="5400000">
              <a:off x="1083440" y="8242023"/>
              <a:ext cx="380822" cy="861047"/>
              <a:chOff x="553981" y="920396"/>
              <a:chExt cx="380822" cy="861047"/>
            </a:xfrm>
            <a:grpFill/>
          </p:grpSpPr>
          <p:sp>
            <p:nvSpPr>
              <p:cNvPr id="49" name="Oval 48">
                <a:extLst>
                  <a:ext uri="{FF2B5EF4-FFF2-40B4-BE49-F238E27FC236}">
                    <a16:creationId xmlns:a16="http://schemas.microsoft.com/office/drawing/2014/main" id="{CFB3B453-38EA-FCD8-6569-F73DD59FBF25}"/>
                  </a:ext>
                </a:extLst>
              </p:cNvPr>
              <p:cNvSpPr/>
              <p:nvPr/>
            </p:nvSpPr>
            <p:spPr>
              <a:xfrm>
                <a:off x="553982" y="920396"/>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8E3E9F0-FBFA-45C0-C592-94F19C329741}"/>
                  </a:ext>
                </a:extLst>
              </p:cNvPr>
              <p:cNvSpPr/>
              <p:nvPr/>
            </p:nvSpPr>
            <p:spPr>
              <a:xfrm>
                <a:off x="827227" y="920396"/>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AB84E2C-B8A4-51E7-F10C-7DD142DBAC83}"/>
                  </a:ext>
                </a:extLst>
              </p:cNvPr>
              <p:cNvSpPr/>
              <p:nvPr/>
            </p:nvSpPr>
            <p:spPr>
              <a:xfrm>
                <a:off x="553981" y="1171553"/>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C9DE7ED-3B3C-9CA2-C8BC-0D50F5212373}"/>
                  </a:ext>
                </a:extLst>
              </p:cNvPr>
              <p:cNvSpPr/>
              <p:nvPr/>
            </p:nvSpPr>
            <p:spPr>
              <a:xfrm>
                <a:off x="827225" y="1171553"/>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61FE882-EE8F-BDB3-F000-13292C991735}"/>
                  </a:ext>
                </a:extLst>
              </p:cNvPr>
              <p:cNvSpPr/>
              <p:nvPr/>
            </p:nvSpPr>
            <p:spPr>
              <a:xfrm>
                <a:off x="553981" y="1422710"/>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37B21DAF-10AD-5498-AC07-03C3B18EC05C}"/>
                  </a:ext>
                </a:extLst>
              </p:cNvPr>
              <p:cNvSpPr/>
              <p:nvPr/>
            </p:nvSpPr>
            <p:spPr>
              <a:xfrm>
                <a:off x="827225" y="1422710"/>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19E3463-066C-D721-14D4-1E7F2BC5C166}"/>
                  </a:ext>
                </a:extLst>
              </p:cNvPr>
              <p:cNvSpPr/>
              <p:nvPr/>
            </p:nvSpPr>
            <p:spPr>
              <a:xfrm>
                <a:off x="553981" y="1673867"/>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722D35B-9517-5409-6BCF-8094B87D0865}"/>
                  </a:ext>
                </a:extLst>
              </p:cNvPr>
              <p:cNvSpPr/>
              <p:nvPr/>
            </p:nvSpPr>
            <p:spPr>
              <a:xfrm>
                <a:off x="827225" y="1673867"/>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 name="Oval 58">
            <a:extLst>
              <a:ext uri="{FF2B5EF4-FFF2-40B4-BE49-F238E27FC236}">
                <a16:creationId xmlns:a16="http://schemas.microsoft.com/office/drawing/2014/main" id="{41E7904E-4B2A-186F-F564-8FA8CC5AC80C}"/>
              </a:ext>
            </a:extLst>
          </p:cNvPr>
          <p:cNvSpPr/>
          <p:nvPr/>
        </p:nvSpPr>
        <p:spPr>
          <a:xfrm>
            <a:off x="923139" y="747420"/>
            <a:ext cx="354473" cy="354473"/>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2999FEA-326C-25EF-858D-15B474662663}"/>
              </a:ext>
            </a:extLst>
          </p:cNvPr>
          <p:cNvSpPr/>
          <p:nvPr/>
        </p:nvSpPr>
        <p:spPr>
          <a:xfrm>
            <a:off x="703225" y="764741"/>
            <a:ext cx="325360" cy="325360"/>
          </a:xfrm>
          <a:prstGeom prst="ellipse">
            <a:avLst/>
          </a:prstGeom>
          <a:noFill/>
          <a:ln w="19050">
            <a:solidFill>
              <a:srgbClr val="73A1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E6FF0806-6703-ADE6-F3A6-78154934DCE5}"/>
              </a:ext>
            </a:extLst>
          </p:cNvPr>
          <p:cNvGrpSpPr/>
          <p:nvPr/>
        </p:nvGrpSpPr>
        <p:grpSpPr>
          <a:xfrm>
            <a:off x="12385744" y="8501122"/>
            <a:ext cx="599658" cy="242821"/>
            <a:chOff x="12284652" y="9089809"/>
            <a:chExt cx="844127" cy="341814"/>
          </a:xfrm>
          <a:solidFill>
            <a:srgbClr val="73A1C1"/>
          </a:solidFill>
        </p:grpSpPr>
        <p:sp>
          <p:nvSpPr>
            <p:cNvPr id="61" name="Oval 60">
              <a:extLst>
                <a:ext uri="{FF2B5EF4-FFF2-40B4-BE49-F238E27FC236}">
                  <a16:creationId xmlns:a16="http://schemas.microsoft.com/office/drawing/2014/main" id="{5B912E98-C8D4-8224-7A5B-FF58FB7177D2}"/>
                </a:ext>
              </a:extLst>
            </p:cNvPr>
            <p:cNvSpPr/>
            <p:nvPr/>
          </p:nvSpPr>
          <p:spPr>
            <a:xfrm>
              <a:off x="12786966" y="9089810"/>
              <a:ext cx="341813" cy="34181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EBC9219-9B6C-B027-4560-D44618EE5EDA}"/>
                </a:ext>
              </a:extLst>
            </p:cNvPr>
            <p:cNvSpPr/>
            <p:nvPr/>
          </p:nvSpPr>
          <p:spPr>
            <a:xfrm>
              <a:off x="12284652" y="9089809"/>
              <a:ext cx="341813" cy="34181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Grafický objekt 3">
            <a:extLst>
              <a:ext uri="{FF2B5EF4-FFF2-40B4-BE49-F238E27FC236}">
                <a16:creationId xmlns:a16="http://schemas.microsoft.com/office/drawing/2014/main" id="{99422C61-4B7B-569E-1D7C-DB5D810E48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29615" y="2002074"/>
            <a:ext cx="5828769" cy="3471356"/>
          </a:xfrm>
          <a:prstGeom prst="rect">
            <a:avLst/>
          </a:prstGeom>
        </p:spPr>
      </p:pic>
      <p:sp>
        <p:nvSpPr>
          <p:cNvPr id="5" name="Obdélník 4">
            <a:extLst>
              <a:ext uri="{FF2B5EF4-FFF2-40B4-BE49-F238E27FC236}">
                <a16:creationId xmlns:a16="http://schemas.microsoft.com/office/drawing/2014/main" id="{FC8987CB-D0FC-0245-3CF3-5D168977EDB4}"/>
              </a:ext>
            </a:extLst>
          </p:cNvPr>
          <p:cNvSpPr/>
          <p:nvPr/>
        </p:nvSpPr>
        <p:spPr>
          <a:xfrm>
            <a:off x="0" y="9127067"/>
            <a:ext cx="18288000" cy="1159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Box 7">
            <a:extLst>
              <a:ext uri="{FF2B5EF4-FFF2-40B4-BE49-F238E27FC236}">
                <a16:creationId xmlns:a16="http://schemas.microsoft.com/office/drawing/2014/main" id="{BF17A8FF-B71C-7541-7DFF-5C827E7DE9EA}"/>
              </a:ext>
            </a:extLst>
          </p:cNvPr>
          <p:cNvSpPr txBox="1"/>
          <p:nvPr/>
        </p:nvSpPr>
        <p:spPr>
          <a:xfrm>
            <a:off x="8056642" y="9400311"/>
            <a:ext cx="9371879" cy="584775"/>
          </a:xfrm>
          <a:prstGeom prst="rect">
            <a:avLst/>
          </a:prstGeom>
          <a:noFill/>
        </p:spPr>
        <p:txBody>
          <a:bodyPr wrap="square" rtlCol="0">
            <a:spAutoFit/>
          </a:bodyPr>
          <a:lstStyle/>
          <a:p>
            <a:pPr algn="r"/>
            <a:r>
              <a:rPr lang="en-US" sz="1600" dirty="0">
                <a:solidFill>
                  <a:srgbClr val="05173D"/>
                </a:solidFill>
                <a:latin typeface="Sora" pitchFamily="2" charset="0"/>
                <a:cs typeface="Sora" pitchFamily="2" charset="0"/>
              </a:rPr>
              <a:t>HORIZON-CL3-2022-CS-01-04: INCREASED CYBERSECURITY 2022</a:t>
            </a:r>
          </a:p>
          <a:p>
            <a:pPr algn="r"/>
            <a:r>
              <a:rPr lang="en-US" sz="1600" dirty="0">
                <a:solidFill>
                  <a:srgbClr val="05173D"/>
                </a:solidFill>
                <a:latin typeface="Sora" pitchFamily="2" charset="0"/>
                <a:cs typeface="Sora" pitchFamily="2" charset="0"/>
              </a:rPr>
              <a:t>Ref. Ares(2022)8966412 - 23/12/2022</a:t>
            </a:r>
          </a:p>
        </p:txBody>
      </p:sp>
      <p:graphicFrame>
        <p:nvGraphicFramePr>
          <p:cNvPr id="20" name="Objekt 19">
            <a:extLst>
              <a:ext uri="{FF2B5EF4-FFF2-40B4-BE49-F238E27FC236}">
                <a16:creationId xmlns:a16="http://schemas.microsoft.com/office/drawing/2014/main" id="{E4099ECD-DE7C-BE3B-03E2-A910CD5B03A2}"/>
              </a:ext>
            </a:extLst>
          </p:cNvPr>
          <p:cNvGraphicFramePr>
            <a:graphicFrameLocks noChangeAspect="1"/>
          </p:cNvGraphicFramePr>
          <p:nvPr>
            <p:extLst>
              <p:ext uri="{D42A27DB-BD31-4B8C-83A1-F6EECF244321}">
                <p14:modId xmlns:p14="http://schemas.microsoft.com/office/powerpoint/2010/main" val="1520657428"/>
              </p:ext>
            </p:extLst>
          </p:nvPr>
        </p:nvGraphicFramePr>
        <p:xfrm>
          <a:off x="790575" y="9223060"/>
          <a:ext cx="4297892" cy="907530"/>
        </p:xfrm>
        <a:graphic>
          <a:graphicData uri="http://schemas.openxmlformats.org/presentationml/2006/ole">
            <mc:AlternateContent xmlns:mc="http://schemas.openxmlformats.org/markup-compatibility/2006">
              <mc:Choice xmlns:v="urn:schemas-microsoft-com:vml" Requires="v">
                <p:oleObj r:id="rId4" imgW="11525422" imgH="2433365" progId="">
                  <p:embed/>
                </p:oleObj>
              </mc:Choice>
              <mc:Fallback>
                <p:oleObj r:id="rId4" imgW="11525422" imgH="2433365" progId="">
                  <p:embed/>
                  <p:pic>
                    <p:nvPicPr>
                      <p:cNvPr id="20" name="Objekt 19">
                        <a:extLst>
                          <a:ext uri="{FF2B5EF4-FFF2-40B4-BE49-F238E27FC236}">
                            <a16:creationId xmlns:a16="http://schemas.microsoft.com/office/drawing/2014/main" id="{E4099ECD-DE7C-BE3B-03E2-A910CD5B03A2}"/>
                          </a:ext>
                        </a:extLst>
                      </p:cNvPr>
                      <p:cNvPicPr/>
                      <p:nvPr/>
                    </p:nvPicPr>
                    <p:blipFill>
                      <a:blip r:embed="rId5"/>
                      <a:stretch>
                        <a:fillRect/>
                      </a:stretch>
                    </p:blipFill>
                    <p:spPr>
                      <a:xfrm>
                        <a:off x="790575" y="9223060"/>
                        <a:ext cx="4297892" cy="907530"/>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E0211A90-6EFC-F3D4-74D3-D282D1F69F94}"/>
              </a:ext>
            </a:extLst>
          </p:cNvPr>
          <p:cNvSpPr txBox="1"/>
          <p:nvPr/>
        </p:nvSpPr>
        <p:spPr>
          <a:xfrm>
            <a:off x="13296620" y="7981657"/>
            <a:ext cx="3630628" cy="523220"/>
          </a:xfrm>
          <a:prstGeom prst="rect">
            <a:avLst/>
          </a:prstGeom>
          <a:noFill/>
        </p:spPr>
        <p:txBody>
          <a:bodyPr wrap="square" rtlCol="0">
            <a:spAutoFit/>
          </a:bodyPr>
          <a:lstStyle/>
          <a:p>
            <a:pPr algn="ctr"/>
            <a:r>
              <a:rPr lang="en-US" sz="2800" b="0" i="0" dirty="0">
                <a:solidFill>
                  <a:schemeClr val="accent1">
                    <a:lumMod val="75000"/>
                  </a:schemeClr>
                </a:solidFill>
                <a:effectLst/>
                <a:latin typeface="Gotham"/>
              </a:rPr>
              <a:t>Jose Arias – Tecnalia</a:t>
            </a:r>
          </a:p>
        </p:txBody>
      </p:sp>
    </p:spTree>
    <p:extLst>
      <p:ext uri="{BB962C8B-B14F-4D97-AF65-F5344CB8AC3E}">
        <p14:creationId xmlns:p14="http://schemas.microsoft.com/office/powerpoint/2010/main" val="1958247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CFBF9-F7C5-A871-463F-46043F364C3A}"/>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78435048-2D56-75E6-EB82-E4C2F819E936}"/>
              </a:ext>
            </a:extLst>
          </p:cNvPr>
          <p:cNvSpPr txBox="1"/>
          <p:nvPr/>
        </p:nvSpPr>
        <p:spPr>
          <a:xfrm>
            <a:off x="1376239" y="976609"/>
            <a:ext cx="15997361" cy="769441"/>
          </a:xfrm>
          <a:prstGeom prst="rect">
            <a:avLst/>
          </a:prstGeom>
          <a:noFill/>
        </p:spPr>
        <p:txBody>
          <a:bodyPr wrap="square">
            <a:spAutoFit/>
          </a:bodyPr>
          <a:lstStyle/>
          <a:p>
            <a:r>
              <a:rPr lang="en-US" sz="4400" b="1" dirty="0">
                <a:solidFill>
                  <a:srgbClr val="73A1C1"/>
                </a:solidFill>
                <a:latin typeface="Sora" pitchFamily="2" charset="0"/>
                <a:cs typeface="Sora" pitchFamily="2" charset="0"/>
              </a:rPr>
              <a:t>CertifAI Assessment Methodology</a:t>
            </a:r>
          </a:p>
        </p:txBody>
      </p:sp>
      <p:grpSp>
        <p:nvGrpSpPr>
          <p:cNvPr id="42" name="Group 41">
            <a:extLst>
              <a:ext uri="{FF2B5EF4-FFF2-40B4-BE49-F238E27FC236}">
                <a16:creationId xmlns:a16="http://schemas.microsoft.com/office/drawing/2014/main" id="{42119099-5622-0C5C-8799-194D37790D3D}"/>
              </a:ext>
            </a:extLst>
          </p:cNvPr>
          <p:cNvGrpSpPr/>
          <p:nvPr/>
        </p:nvGrpSpPr>
        <p:grpSpPr>
          <a:xfrm>
            <a:off x="428112" y="-1"/>
            <a:ext cx="224168" cy="5012072"/>
            <a:chOff x="428112" y="-1"/>
            <a:chExt cx="224168" cy="5012072"/>
          </a:xfrm>
        </p:grpSpPr>
        <p:cxnSp>
          <p:nvCxnSpPr>
            <p:cNvPr id="35" name="Straight Connector 34">
              <a:extLst>
                <a:ext uri="{FF2B5EF4-FFF2-40B4-BE49-F238E27FC236}">
                  <a16:creationId xmlns:a16="http://schemas.microsoft.com/office/drawing/2014/main" id="{F93B7C81-233A-F8CD-8204-00A2B1684D0A}"/>
                </a:ext>
              </a:extLst>
            </p:cNvPr>
            <p:cNvCxnSpPr>
              <a:cxnSpLocks/>
            </p:cNvCxnSpPr>
            <p:nvPr/>
          </p:nvCxnSpPr>
          <p:spPr>
            <a:xfrm rot="16200000">
              <a:off x="-1479164" y="2022571"/>
              <a:ext cx="4045143" cy="0"/>
            </a:xfrm>
            <a:prstGeom prst="line">
              <a:avLst/>
            </a:prstGeom>
            <a:ln w="3810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42BCFBE9-697D-FA20-848C-1771D4514C13}"/>
                </a:ext>
              </a:extLst>
            </p:cNvPr>
            <p:cNvGrpSpPr/>
            <p:nvPr/>
          </p:nvGrpSpPr>
          <p:grpSpPr>
            <a:xfrm>
              <a:off x="428112" y="4330248"/>
              <a:ext cx="224168" cy="681823"/>
              <a:chOff x="17292444" y="4212612"/>
              <a:chExt cx="224168" cy="681823"/>
            </a:xfrm>
          </p:grpSpPr>
          <p:sp>
            <p:nvSpPr>
              <p:cNvPr id="40" name="Oval 39">
                <a:extLst>
                  <a:ext uri="{FF2B5EF4-FFF2-40B4-BE49-F238E27FC236}">
                    <a16:creationId xmlns:a16="http://schemas.microsoft.com/office/drawing/2014/main" id="{85546242-8A33-A5E4-4227-773B454227DC}"/>
                  </a:ext>
                </a:extLst>
              </p:cNvPr>
              <p:cNvSpPr/>
              <p:nvPr/>
            </p:nvSpPr>
            <p:spPr>
              <a:xfrm rot="16200000">
                <a:off x="17292445" y="4212611"/>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5090ABA-977D-2C32-853E-FA441AC2E68A}"/>
                  </a:ext>
                </a:extLst>
              </p:cNvPr>
              <p:cNvSpPr/>
              <p:nvPr/>
            </p:nvSpPr>
            <p:spPr>
              <a:xfrm rot="16200000">
                <a:off x="17292445" y="4670268"/>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 name="AutoShape 6">
            <a:extLst>
              <a:ext uri="{FF2B5EF4-FFF2-40B4-BE49-F238E27FC236}">
                <a16:creationId xmlns:a16="http://schemas.microsoft.com/office/drawing/2014/main" id="{AB28DAEB-9538-421A-B81D-7EE16AB7C3B4}"/>
              </a:ext>
            </a:extLst>
          </p:cNvPr>
          <p:cNvSpPr>
            <a:spLocks noChangeArrowheads="1"/>
          </p:cNvSpPr>
          <p:nvPr/>
        </p:nvSpPr>
        <p:spPr bwMode="auto">
          <a:xfrm rot="10800000">
            <a:off x="3737580" y="2478962"/>
            <a:ext cx="12202239" cy="4617885"/>
          </a:xfrm>
          <a:prstGeom prst="roundRect">
            <a:avLst>
              <a:gd name="adj" fmla="val 16843"/>
            </a:avLst>
          </a:prstGeom>
          <a:noFill/>
          <a:ln w="22225">
            <a:solidFill>
              <a:srgbClr val="4472C4"/>
            </a:solidFill>
            <a:prstDash val="sysDash"/>
            <a:extLst>
              <a:ext uri="{C807C97D-BFC1-408E-A445-0C87EB9F89A2}">
                <ask:lineSketchStyleProps xmlns:ask="http://schemas.microsoft.com/office/drawing/2018/sketchyshapes" sd="1219033472">
                  <a:custGeom>
                    <a:avLst/>
                    <a:gdLst>
                      <a:gd name="connsiteX0" fmla="*/ 0 w 6816897"/>
                      <a:gd name="connsiteY0" fmla="*/ 443608 h 2633782"/>
                      <a:gd name="connsiteX1" fmla="*/ 443608 w 6816897"/>
                      <a:gd name="connsiteY1" fmla="*/ 0 h 2633782"/>
                      <a:gd name="connsiteX2" fmla="*/ 6373289 w 6816897"/>
                      <a:gd name="connsiteY2" fmla="*/ 0 h 2633782"/>
                      <a:gd name="connsiteX3" fmla="*/ 6816897 w 6816897"/>
                      <a:gd name="connsiteY3" fmla="*/ 443608 h 2633782"/>
                      <a:gd name="connsiteX4" fmla="*/ 6816897 w 6816897"/>
                      <a:gd name="connsiteY4" fmla="*/ 2190174 h 2633782"/>
                      <a:gd name="connsiteX5" fmla="*/ 6373289 w 6816897"/>
                      <a:gd name="connsiteY5" fmla="*/ 2633782 h 2633782"/>
                      <a:gd name="connsiteX6" fmla="*/ 443608 w 6816897"/>
                      <a:gd name="connsiteY6" fmla="*/ 2633782 h 2633782"/>
                      <a:gd name="connsiteX7" fmla="*/ 0 w 6816897"/>
                      <a:gd name="connsiteY7" fmla="*/ 2190174 h 2633782"/>
                      <a:gd name="connsiteX8" fmla="*/ 0 w 6816897"/>
                      <a:gd name="connsiteY8" fmla="*/ 443608 h 263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897" h="2633782" extrusionOk="0">
                        <a:moveTo>
                          <a:pt x="0" y="443608"/>
                        </a:moveTo>
                        <a:cubicBezTo>
                          <a:pt x="-18469" y="187218"/>
                          <a:pt x="193368" y="1967"/>
                          <a:pt x="443608" y="0"/>
                        </a:cubicBezTo>
                        <a:cubicBezTo>
                          <a:pt x="1924382" y="132882"/>
                          <a:pt x="4614775" y="-84951"/>
                          <a:pt x="6373289" y="0"/>
                        </a:cubicBezTo>
                        <a:cubicBezTo>
                          <a:pt x="6607848" y="10195"/>
                          <a:pt x="6812726" y="221667"/>
                          <a:pt x="6816897" y="443608"/>
                        </a:cubicBezTo>
                        <a:cubicBezTo>
                          <a:pt x="6973259" y="621959"/>
                          <a:pt x="6708914" y="1459701"/>
                          <a:pt x="6816897" y="2190174"/>
                        </a:cubicBezTo>
                        <a:cubicBezTo>
                          <a:pt x="6849928" y="2439090"/>
                          <a:pt x="6622521" y="2625068"/>
                          <a:pt x="6373289" y="2633782"/>
                        </a:cubicBezTo>
                        <a:cubicBezTo>
                          <a:pt x="4080244" y="2721421"/>
                          <a:pt x="2194195" y="2561103"/>
                          <a:pt x="443608" y="2633782"/>
                        </a:cubicBezTo>
                        <a:cubicBezTo>
                          <a:pt x="194261" y="2592306"/>
                          <a:pt x="-21360" y="2464856"/>
                          <a:pt x="0" y="2190174"/>
                        </a:cubicBezTo>
                        <a:cubicBezTo>
                          <a:pt x="129350" y="1680382"/>
                          <a:pt x="17464" y="625075"/>
                          <a:pt x="0" y="443608"/>
                        </a:cubicBezTo>
                        <a:close/>
                      </a:path>
                    </a:pathLst>
                  </a:custGeom>
                  <ask:type>
                    <ask:lineSketchNone/>
                  </ask:type>
                </ask:lineSketchStyleProps>
              </a:ext>
            </a:extLst>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indent="0" algn="ctr" defTabSz="914400">
              <a:lnSpc>
                <a:spcPct val="95000"/>
              </a:lnSpc>
            </a:pPr>
            <a:r>
              <a:rPr lang="es-ES" altLang="es-ES" b="0" dirty="0">
                <a:latin typeface="ADLaM Display" panose="02010000000000000000" pitchFamily="2" charset="0"/>
                <a:ea typeface="ADLaM Display" panose="02010000000000000000" pitchFamily="2" charset="0"/>
                <a:cs typeface="ADLaM Display" panose="02010000000000000000" pitchFamily="2" charset="0"/>
              </a:rPr>
              <a:t>CertifAI </a:t>
            </a:r>
            <a:r>
              <a:rPr lang="es-ES" altLang="es-ES" b="0" dirty="0" err="1">
                <a:latin typeface="ADLaM Display" panose="02010000000000000000" pitchFamily="2" charset="0"/>
                <a:ea typeface="ADLaM Display" panose="02010000000000000000" pitchFamily="2" charset="0"/>
                <a:cs typeface="ADLaM Display" panose="02010000000000000000" pitchFamily="2" charset="0"/>
              </a:rPr>
              <a:t>Compliance</a:t>
            </a:r>
            <a:r>
              <a:rPr lang="es-ES" altLang="es-ES" b="0" dirty="0">
                <a:latin typeface="ADLaM Display" panose="02010000000000000000" pitchFamily="2" charset="0"/>
                <a:ea typeface="ADLaM Display" panose="02010000000000000000" pitchFamily="2" charset="0"/>
                <a:cs typeface="ADLaM Display" panose="02010000000000000000" pitchFamily="2" charset="0"/>
              </a:rPr>
              <a:t> </a:t>
            </a:r>
            <a:r>
              <a:rPr lang="es-ES" altLang="es-ES" b="0" dirty="0" err="1">
                <a:latin typeface="ADLaM Display" panose="02010000000000000000" pitchFamily="2" charset="0"/>
                <a:ea typeface="ADLaM Display" panose="02010000000000000000" pitchFamily="2" charset="0"/>
                <a:cs typeface="ADLaM Display" panose="02010000000000000000" pitchFamily="2" charset="0"/>
              </a:rPr>
              <a:t>Assessment</a:t>
            </a:r>
            <a:r>
              <a:rPr lang="es-ES" altLang="es-ES" b="0" dirty="0">
                <a:latin typeface="ADLaM Display" panose="02010000000000000000" pitchFamily="2" charset="0"/>
                <a:ea typeface="ADLaM Display" panose="02010000000000000000" pitchFamily="2" charset="0"/>
                <a:cs typeface="ADLaM Display" panose="02010000000000000000" pitchFamily="2" charset="0"/>
              </a:rPr>
              <a:t> </a:t>
            </a:r>
            <a:r>
              <a:rPr lang="es-ES" altLang="es-ES" b="0" dirty="0" err="1">
                <a:latin typeface="ADLaM Display" panose="02010000000000000000" pitchFamily="2" charset="0"/>
                <a:ea typeface="ADLaM Display" panose="02010000000000000000" pitchFamily="2" charset="0"/>
                <a:cs typeface="ADLaM Display" panose="02010000000000000000" pitchFamily="2" charset="0"/>
              </a:rPr>
              <a:t>Methodology</a:t>
            </a:r>
            <a:r>
              <a:rPr lang="es-ES" altLang="es-ES" b="0" dirty="0">
                <a:latin typeface="ADLaM Display" panose="02010000000000000000" pitchFamily="2" charset="0"/>
                <a:ea typeface="ADLaM Display" panose="02010000000000000000" pitchFamily="2" charset="0"/>
                <a:cs typeface="ADLaM Display" panose="02010000000000000000" pitchFamily="2" charset="0"/>
              </a:rPr>
              <a:t> </a:t>
            </a:r>
            <a:endParaRPr lang="en-US" altLang="es-ES" b="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63" name="Picture 2" descr="Generated image">
            <a:extLst>
              <a:ext uri="{FF2B5EF4-FFF2-40B4-BE49-F238E27FC236}">
                <a16:creationId xmlns:a16="http://schemas.microsoft.com/office/drawing/2014/main" id="{E0E8D094-C6E8-C082-994D-3CE761117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2258" y="6794041"/>
            <a:ext cx="783469" cy="783469"/>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20A77ED1-8D83-B53D-0C41-DC3304B7B8C5}"/>
              </a:ext>
            </a:extLst>
          </p:cNvPr>
          <p:cNvSpPr txBox="1"/>
          <p:nvPr/>
        </p:nvSpPr>
        <p:spPr>
          <a:xfrm>
            <a:off x="2121419" y="6773083"/>
            <a:ext cx="137228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Risk Assessment &amp; Threat Modeling</a:t>
            </a:r>
          </a:p>
        </p:txBody>
      </p:sp>
      <p:sp>
        <p:nvSpPr>
          <p:cNvPr id="73" name="AutoShape 6">
            <a:extLst>
              <a:ext uri="{FF2B5EF4-FFF2-40B4-BE49-F238E27FC236}">
                <a16:creationId xmlns:a16="http://schemas.microsoft.com/office/drawing/2014/main" id="{37685ECC-1361-9247-69A1-3905410B1DBC}"/>
              </a:ext>
            </a:extLst>
          </p:cNvPr>
          <p:cNvSpPr>
            <a:spLocks noChangeArrowheads="1"/>
          </p:cNvSpPr>
          <p:nvPr/>
        </p:nvSpPr>
        <p:spPr bwMode="auto">
          <a:xfrm rot="10800000">
            <a:off x="4118085" y="3270898"/>
            <a:ext cx="2170858" cy="3569835"/>
          </a:xfrm>
          <a:prstGeom prst="roundRect">
            <a:avLst>
              <a:gd name="adj" fmla="val 8613"/>
            </a:avLst>
          </a:prstGeom>
          <a:noFill/>
          <a:ln w="19050" algn="ctr">
            <a:solidFill>
              <a:srgbClr val="ED7D31">
                <a:lumMod val="50000"/>
              </a:srgbClr>
            </a:solidFill>
            <a:round/>
            <a:headEnd/>
            <a:tailEnd/>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PHASE 1</a:t>
            </a:r>
          </a:p>
          <a:p>
            <a:pPr marL="0" marR="0" lvl="0" indent="0" algn="ctr" defTabSz="914400" eaLnBrk="0" fontAlgn="auto" latinLnBrk="0" hangingPunct="0">
              <a:lnSpc>
                <a:spcPct val="95000"/>
              </a:lnSpc>
              <a:spcBef>
                <a:spcPts val="0"/>
              </a:spcBef>
              <a:spcAft>
                <a:spcPts val="0"/>
              </a:spcAft>
              <a:buClrTx/>
              <a:buSzTx/>
              <a:buFontTx/>
              <a:buNone/>
              <a:tabLst/>
              <a:defRPr/>
            </a:pPr>
            <a:endPar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Plan &amp; Prepare</a:t>
            </a:r>
          </a:p>
        </p:txBody>
      </p:sp>
      <p:sp>
        <p:nvSpPr>
          <p:cNvPr id="74" name="AutoShape 6">
            <a:extLst>
              <a:ext uri="{FF2B5EF4-FFF2-40B4-BE49-F238E27FC236}">
                <a16:creationId xmlns:a16="http://schemas.microsoft.com/office/drawing/2014/main" id="{D11CEC0D-91CC-B754-E60A-60017CD5B52B}"/>
              </a:ext>
            </a:extLst>
          </p:cNvPr>
          <p:cNvSpPr>
            <a:spLocks noChangeArrowheads="1"/>
          </p:cNvSpPr>
          <p:nvPr/>
        </p:nvSpPr>
        <p:spPr bwMode="auto">
          <a:xfrm rot="10800000">
            <a:off x="6401471" y="3270897"/>
            <a:ext cx="2170858" cy="3569835"/>
          </a:xfrm>
          <a:prstGeom prst="roundRect">
            <a:avLst>
              <a:gd name="adj" fmla="val 8613"/>
            </a:avLst>
          </a:prstGeom>
          <a:noFill/>
          <a:ln w="19050" algn="ctr">
            <a:solidFill>
              <a:srgbClr val="4163A7"/>
            </a:solidFill>
            <a:round/>
            <a:headEnd/>
            <a:tailEnd/>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PHASE 2</a:t>
            </a:r>
          </a:p>
          <a:p>
            <a:pPr marL="0" marR="0" lvl="0" indent="0" algn="ctr" defTabSz="914400" eaLnBrk="0" fontAlgn="auto" latinLnBrk="0" hangingPunct="0">
              <a:lnSpc>
                <a:spcPct val="95000"/>
              </a:lnSpc>
              <a:spcBef>
                <a:spcPts val="0"/>
              </a:spcBef>
              <a:spcAft>
                <a:spcPts val="0"/>
              </a:spcAft>
              <a:buClrTx/>
              <a:buSzTx/>
              <a:buFontTx/>
              <a:buNone/>
              <a:tabLst/>
              <a:defRPr/>
            </a:pPr>
            <a:endPar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6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Evidence Collection</a:t>
            </a:r>
          </a:p>
        </p:txBody>
      </p:sp>
      <p:sp>
        <p:nvSpPr>
          <p:cNvPr id="75" name="AutoShape 6">
            <a:extLst>
              <a:ext uri="{FF2B5EF4-FFF2-40B4-BE49-F238E27FC236}">
                <a16:creationId xmlns:a16="http://schemas.microsoft.com/office/drawing/2014/main" id="{8E6F23DB-34B2-5A7E-B682-0DBDD20E6209}"/>
              </a:ext>
            </a:extLst>
          </p:cNvPr>
          <p:cNvSpPr>
            <a:spLocks noChangeArrowheads="1"/>
          </p:cNvSpPr>
          <p:nvPr/>
        </p:nvSpPr>
        <p:spPr bwMode="auto">
          <a:xfrm rot="10800000">
            <a:off x="8700635" y="3270898"/>
            <a:ext cx="2170858" cy="3569835"/>
          </a:xfrm>
          <a:prstGeom prst="roundRect">
            <a:avLst>
              <a:gd name="adj" fmla="val 8613"/>
            </a:avLst>
          </a:prstGeom>
          <a:noFill/>
          <a:ln w="19050" algn="ctr">
            <a:solidFill>
              <a:srgbClr val="69A12B"/>
            </a:solidFill>
            <a:round/>
            <a:headEnd/>
            <a:tailEnd/>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PHASE 3</a:t>
            </a:r>
          </a:p>
          <a:p>
            <a:pPr marL="0" marR="0" lvl="0" indent="0" algn="ctr" defTabSz="914400" eaLnBrk="0" fontAlgn="auto" latinLnBrk="0" hangingPunct="0">
              <a:lnSpc>
                <a:spcPct val="95000"/>
              </a:lnSpc>
              <a:spcBef>
                <a:spcPts val="0"/>
              </a:spcBef>
              <a:spcAft>
                <a:spcPts val="0"/>
              </a:spcAft>
              <a:buClrTx/>
              <a:buSzTx/>
              <a:buFontTx/>
              <a:buNone/>
              <a:tabLst/>
              <a:defRPr/>
            </a:pPr>
            <a:endPar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6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Execute checks</a:t>
            </a:r>
            <a:endPar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p:txBody>
      </p:sp>
      <p:sp>
        <p:nvSpPr>
          <p:cNvPr id="76" name="AutoShape 6">
            <a:extLst>
              <a:ext uri="{FF2B5EF4-FFF2-40B4-BE49-F238E27FC236}">
                <a16:creationId xmlns:a16="http://schemas.microsoft.com/office/drawing/2014/main" id="{37DBD3AD-BC24-6FF7-6069-F25DAF061712}"/>
              </a:ext>
            </a:extLst>
          </p:cNvPr>
          <p:cNvSpPr>
            <a:spLocks noChangeArrowheads="1"/>
          </p:cNvSpPr>
          <p:nvPr/>
        </p:nvSpPr>
        <p:spPr bwMode="auto">
          <a:xfrm rot="10800000">
            <a:off x="11031296" y="3270898"/>
            <a:ext cx="2170858" cy="3569835"/>
          </a:xfrm>
          <a:prstGeom prst="roundRect">
            <a:avLst>
              <a:gd name="adj" fmla="val 8613"/>
            </a:avLst>
          </a:prstGeom>
          <a:noFill/>
          <a:ln w="19050" algn="ctr">
            <a:solidFill>
              <a:srgbClr val="ED7D31">
                <a:lumMod val="75000"/>
              </a:srgbClr>
            </a:solidFill>
            <a:round/>
            <a:headEnd/>
            <a:tailEnd/>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PHASE 4</a:t>
            </a:r>
          </a:p>
          <a:p>
            <a:pPr marL="0" marR="0" lvl="0" indent="0" algn="ctr" defTabSz="914400" eaLnBrk="0" fontAlgn="auto" latinLnBrk="0" hangingPunct="0">
              <a:lnSpc>
                <a:spcPct val="95000"/>
              </a:lnSpc>
              <a:spcBef>
                <a:spcPts val="0"/>
              </a:spcBef>
              <a:spcAft>
                <a:spcPts val="0"/>
              </a:spcAft>
              <a:buClrTx/>
              <a:buSzTx/>
              <a:buFontTx/>
              <a:buNone/>
              <a:tabLst/>
              <a:defRPr/>
            </a:pPr>
            <a:endPar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6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Reporting</a:t>
            </a:r>
            <a:endPar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p:txBody>
      </p:sp>
      <p:sp>
        <p:nvSpPr>
          <p:cNvPr id="77" name="AutoShape 6">
            <a:extLst>
              <a:ext uri="{FF2B5EF4-FFF2-40B4-BE49-F238E27FC236}">
                <a16:creationId xmlns:a16="http://schemas.microsoft.com/office/drawing/2014/main" id="{918F3B44-54FE-A473-F01D-7C9B026F7212}"/>
              </a:ext>
            </a:extLst>
          </p:cNvPr>
          <p:cNvSpPr>
            <a:spLocks noChangeArrowheads="1"/>
          </p:cNvSpPr>
          <p:nvPr/>
        </p:nvSpPr>
        <p:spPr bwMode="auto">
          <a:xfrm rot="10800000">
            <a:off x="13376746" y="3270898"/>
            <a:ext cx="2170858" cy="3569835"/>
          </a:xfrm>
          <a:prstGeom prst="roundRect">
            <a:avLst>
              <a:gd name="adj" fmla="val 8613"/>
            </a:avLst>
          </a:prstGeom>
          <a:noFill/>
          <a:ln w="19050" algn="ctr">
            <a:solidFill>
              <a:srgbClr val="7030A0"/>
            </a:solidFill>
            <a:round/>
            <a:headEnd/>
            <a:tailEnd/>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PHASE 5</a:t>
            </a:r>
          </a:p>
          <a:p>
            <a:pPr marL="0" marR="0" lvl="0" indent="0" algn="ctr" defTabSz="914400" eaLnBrk="0" fontAlgn="auto" latinLnBrk="0" hangingPunct="0">
              <a:lnSpc>
                <a:spcPct val="95000"/>
              </a:lnSpc>
              <a:spcBef>
                <a:spcPts val="0"/>
              </a:spcBef>
              <a:spcAft>
                <a:spcPts val="0"/>
              </a:spcAft>
              <a:buClrTx/>
              <a:buSzTx/>
              <a:buFontTx/>
              <a:buNone/>
              <a:tabLst/>
              <a:defRPr/>
            </a:pPr>
            <a:endPar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6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Ongoing Compliance</a:t>
            </a:r>
          </a:p>
        </p:txBody>
      </p:sp>
      <p:cxnSp>
        <p:nvCxnSpPr>
          <p:cNvPr id="78" name="Straight Connector 77">
            <a:extLst>
              <a:ext uri="{FF2B5EF4-FFF2-40B4-BE49-F238E27FC236}">
                <a16:creationId xmlns:a16="http://schemas.microsoft.com/office/drawing/2014/main" id="{3387F943-2747-4E70-042B-651687F79025}"/>
              </a:ext>
            </a:extLst>
          </p:cNvPr>
          <p:cNvCxnSpPr>
            <a:cxnSpLocks/>
          </p:cNvCxnSpPr>
          <p:nvPr/>
        </p:nvCxnSpPr>
        <p:spPr>
          <a:xfrm>
            <a:off x="4118084" y="3621651"/>
            <a:ext cx="2170859" cy="0"/>
          </a:xfrm>
          <a:prstGeom prst="line">
            <a:avLst/>
          </a:prstGeom>
          <a:noFill/>
          <a:ln w="12700" cap="flat" cmpd="sng" algn="ctr">
            <a:solidFill>
              <a:srgbClr val="ED7D31">
                <a:lumMod val="50000"/>
              </a:srgbClr>
            </a:solidFill>
            <a:prstDash val="solid"/>
            <a:miter lim="800000"/>
          </a:ln>
          <a:effectLst/>
        </p:spPr>
      </p:cxnSp>
      <p:cxnSp>
        <p:nvCxnSpPr>
          <p:cNvPr id="79" name="Straight Connector 78">
            <a:extLst>
              <a:ext uri="{FF2B5EF4-FFF2-40B4-BE49-F238E27FC236}">
                <a16:creationId xmlns:a16="http://schemas.microsoft.com/office/drawing/2014/main" id="{3246BF91-375C-9D66-A2AC-7AB65C1E2893}"/>
              </a:ext>
            </a:extLst>
          </p:cNvPr>
          <p:cNvCxnSpPr>
            <a:cxnSpLocks/>
          </p:cNvCxnSpPr>
          <p:nvPr/>
        </p:nvCxnSpPr>
        <p:spPr>
          <a:xfrm>
            <a:off x="6401469" y="3621651"/>
            <a:ext cx="2170859" cy="0"/>
          </a:xfrm>
          <a:prstGeom prst="line">
            <a:avLst/>
          </a:prstGeom>
          <a:noFill/>
          <a:ln w="12700" cap="flat" cmpd="sng" algn="ctr">
            <a:solidFill>
              <a:srgbClr val="4472C4">
                <a:lumMod val="75000"/>
              </a:srgbClr>
            </a:solidFill>
            <a:prstDash val="solid"/>
            <a:miter lim="800000"/>
          </a:ln>
          <a:effectLst/>
        </p:spPr>
      </p:cxnSp>
      <p:cxnSp>
        <p:nvCxnSpPr>
          <p:cNvPr id="80" name="Straight Connector 79">
            <a:extLst>
              <a:ext uri="{FF2B5EF4-FFF2-40B4-BE49-F238E27FC236}">
                <a16:creationId xmlns:a16="http://schemas.microsoft.com/office/drawing/2014/main" id="{43E1207C-1AA8-9E0F-E086-2737C18EAD1B}"/>
              </a:ext>
            </a:extLst>
          </p:cNvPr>
          <p:cNvCxnSpPr>
            <a:cxnSpLocks/>
          </p:cNvCxnSpPr>
          <p:nvPr/>
        </p:nvCxnSpPr>
        <p:spPr>
          <a:xfrm>
            <a:off x="8700635" y="3621651"/>
            <a:ext cx="2170859" cy="0"/>
          </a:xfrm>
          <a:prstGeom prst="line">
            <a:avLst/>
          </a:prstGeom>
          <a:noFill/>
          <a:ln w="12700" cap="flat" cmpd="sng" algn="ctr">
            <a:solidFill>
              <a:srgbClr val="70AD47"/>
            </a:solidFill>
            <a:prstDash val="solid"/>
            <a:miter lim="800000"/>
          </a:ln>
          <a:effectLst/>
        </p:spPr>
      </p:cxnSp>
      <p:cxnSp>
        <p:nvCxnSpPr>
          <p:cNvPr id="81" name="Straight Connector 80">
            <a:extLst>
              <a:ext uri="{FF2B5EF4-FFF2-40B4-BE49-F238E27FC236}">
                <a16:creationId xmlns:a16="http://schemas.microsoft.com/office/drawing/2014/main" id="{DB487A6D-941A-F680-30F8-C03BC23E6CCF}"/>
              </a:ext>
            </a:extLst>
          </p:cNvPr>
          <p:cNvCxnSpPr>
            <a:cxnSpLocks/>
          </p:cNvCxnSpPr>
          <p:nvPr/>
        </p:nvCxnSpPr>
        <p:spPr>
          <a:xfrm>
            <a:off x="11031296" y="3614307"/>
            <a:ext cx="2170859" cy="0"/>
          </a:xfrm>
          <a:prstGeom prst="line">
            <a:avLst/>
          </a:prstGeom>
          <a:noFill/>
          <a:ln w="12700" cap="flat" cmpd="sng" algn="ctr">
            <a:solidFill>
              <a:srgbClr val="C00000"/>
            </a:solidFill>
            <a:prstDash val="solid"/>
            <a:miter lim="800000"/>
          </a:ln>
          <a:effectLst/>
        </p:spPr>
      </p:cxnSp>
      <p:cxnSp>
        <p:nvCxnSpPr>
          <p:cNvPr id="82" name="Straight Connector 81">
            <a:extLst>
              <a:ext uri="{FF2B5EF4-FFF2-40B4-BE49-F238E27FC236}">
                <a16:creationId xmlns:a16="http://schemas.microsoft.com/office/drawing/2014/main" id="{6698B982-BA26-A547-77B8-0B848E9820D7}"/>
              </a:ext>
            </a:extLst>
          </p:cNvPr>
          <p:cNvCxnSpPr>
            <a:cxnSpLocks/>
          </p:cNvCxnSpPr>
          <p:nvPr/>
        </p:nvCxnSpPr>
        <p:spPr>
          <a:xfrm>
            <a:off x="13376746" y="3614307"/>
            <a:ext cx="2170859" cy="0"/>
          </a:xfrm>
          <a:prstGeom prst="line">
            <a:avLst/>
          </a:prstGeom>
          <a:noFill/>
          <a:ln w="12700" cap="flat" cmpd="sng" algn="ctr">
            <a:solidFill>
              <a:srgbClr val="7030A0"/>
            </a:solidFill>
            <a:prstDash val="solid"/>
            <a:miter lim="800000"/>
          </a:ln>
          <a:effectLst/>
        </p:spPr>
      </p:cxnSp>
      <p:pic>
        <p:nvPicPr>
          <p:cNvPr id="83" name="Picture 82">
            <a:extLst>
              <a:ext uri="{FF2B5EF4-FFF2-40B4-BE49-F238E27FC236}">
                <a16:creationId xmlns:a16="http://schemas.microsoft.com/office/drawing/2014/main" id="{E5586ED0-005E-7F09-6400-0DE2574DA43B}"/>
              </a:ext>
            </a:extLst>
          </p:cNvPr>
          <p:cNvPicPr>
            <a:picLocks noChangeAspect="1"/>
          </p:cNvPicPr>
          <p:nvPr/>
        </p:nvPicPr>
        <p:blipFill>
          <a:blip r:embed="rId3"/>
          <a:srcRect l="-1" t="-120" r="66279" b="66719"/>
          <a:stretch/>
        </p:blipFill>
        <p:spPr>
          <a:xfrm>
            <a:off x="8812333" y="4107390"/>
            <a:ext cx="628805" cy="622817"/>
          </a:xfrm>
          <a:prstGeom prst="rect">
            <a:avLst/>
          </a:prstGeom>
        </p:spPr>
      </p:pic>
      <p:pic>
        <p:nvPicPr>
          <p:cNvPr id="84" name="Picture 83">
            <a:extLst>
              <a:ext uri="{FF2B5EF4-FFF2-40B4-BE49-F238E27FC236}">
                <a16:creationId xmlns:a16="http://schemas.microsoft.com/office/drawing/2014/main" id="{6E690EEB-A42B-8077-8674-811388F2F3DA}"/>
              </a:ext>
            </a:extLst>
          </p:cNvPr>
          <p:cNvPicPr>
            <a:picLocks noChangeAspect="1"/>
          </p:cNvPicPr>
          <p:nvPr/>
        </p:nvPicPr>
        <p:blipFill>
          <a:blip r:embed="rId3"/>
          <a:srcRect l="66279" r="6262" b="66600"/>
          <a:stretch/>
        </p:blipFill>
        <p:spPr>
          <a:xfrm>
            <a:off x="8927544" y="5646927"/>
            <a:ext cx="513593" cy="624723"/>
          </a:xfrm>
          <a:prstGeom prst="rect">
            <a:avLst/>
          </a:prstGeom>
        </p:spPr>
      </p:pic>
      <p:pic>
        <p:nvPicPr>
          <p:cNvPr id="85" name="Picture 84">
            <a:extLst>
              <a:ext uri="{FF2B5EF4-FFF2-40B4-BE49-F238E27FC236}">
                <a16:creationId xmlns:a16="http://schemas.microsoft.com/office/drawing/2014/main" id="{43BC7F8B-769C-DCFE-CEEC-C4B07C7111F9}"/>
              </a:ext>
            </a:extLst>
          </p:cNvPr>
          <p:cNvPicPr>
            <a:picLocks noChangeAspect="1"/>
          </p:cNvPicPr>
          <p:nvPr/>
        </p:nvPicPr>
        <p:blipFill>
          <a:blip r:embed="rId3"/>
          <a:srcRect l="59615" t="60747"/>
          <a:stretch/>
        </p:blipFill>
        <p:spPr>
          <a:xfrm>
            <a:off x="11121727" y="4868390"/>
            <a:ext cx="628806" cy="611169"/>
          </a:xfrm>
          <a:prstGeom prst="rect">
            <a:avLst/>
          </a:prstGeom>
        </p:spPr>
      </p:pic>
      <p:pic>
        <p:nvPicPr>
          <p:cNvPr id="86" name="Picture 85">
            <a:extLst>
              <a:ext uri="{FF2B5EF4-FFF2-40B4-BE49-F238E27FC236}">
                <a16:creationId xmlns:a16="http://schemas.microsoft.com/office/drawing/2014/main" id="{FFE2CB9E-A747-CBF2-A602-46A2F1E1FF74}"/>
              </a:ext>
            </a:extLst>
          </p:cNvPr>
          <p:cNvPicPr>
            <a:picLocks noChangeAspect="1"/>
          </p:cNvPicPr>
          <p:nvPr/>
        </p:nvPicPr>
        <p:blipFill>
          <a:blip r:embed="rId3"/>
          <a:srcRect t="60747" r="59615"/>
          <a:stretch/>
        </p:blipFill>
        <p:spPr>
          <a:xfrm>
            <a:off x="13454723" y="4030002"/>
            <a:ext cx="680261" cy="661180"/>
          </a:xfrm>
          <a:prstGeom prst="rect">
            <a:avLst/>
          </a:prstGeom>
        </p:spPr>
      </p:pic>
      <p:pic>
        <p:nvPicPr>
          <p:cNvPr id="87" name="Picture 86">
            <a:extLst>
              <a:ext uri="{FF2B5EF4-FFF2-40B4-BE49-F238E27FC236}">
                <a16:creationId xmlns:a16="http://schemas.microsoft.com/office/drawing/2014/main" id="{6A203FF0-7598-CADF-8959-7FBBB036E475}"/>
              </a:ext>
            </a:extLst>
          </p:cNvPr>
          <p:cNvPicPr>
            <a:picLocks noChangeAspect="1"/>
          </p:cNvPicPr>
          <p:nvPr/>
        </p:nvPicPr>
        <p:blipFill>
          <a:blip r:embed="rId3"/>
          <a:srcRect l="33681" t="31033" r="32598" b="34664"/>
          <a:stretch/>
        </p:blipFill>
        <p:spPr>
          <a:xfrm>
            <a:off x="11192675" y="4141294"/>
            <a:ext cx="616238" cy="626855"/>
          </a:xfrm>
          <a:prstGeom prst="rect">
            <a:avLst/>
          </a:prstGeom>
        </p:spPr>
      </p:pic>
      <p:pic>
        <p:nvPicPr>
          <p:cNvPr id="88" name="Picture 87">
            <a:extLst>
              <a:ext uri="{FF2B5EF4-FFF2-40B4-BE49-F238E27FC236}">
                <a16:creationId xmlns:a16="http://schemas.microsoft.com/office/drawing/2014/main" id="{C86EBD93-90CB-0B0E-9CB3-97DDE4F3DDCC}"/>
              </a:ext>
            </a:extLst>
          </p:cNvPr>
          <p:cNvPicPr>
            <a:picLocks noChangeAspect="1"/>
          </p:cNvPicPr>
          <p:nvPr/>
        </p:nvPicPr>
        <p:blipFill>
          <a:blip r:embed="rId4"/>
          <a:stretch>
            <a:fillRect/>
          </a:stretch>
        </p:blipFill>
        <p:spPr>
          <a:xfrm>
            <a:off x="4269948" y="4152368"/>
            <a:ext cx="534091" cy="534092"/>
          </a:xfrm>
          <a:prstGeom prst="rect">
            <a:avLst/>
          </a:prstGeom>
        </p:spPr>
      </p:pic>
      <p:pic>
        <p:nvPicPr>
          <p:cNvPr id="89" name="Picture 88">
            <a:extLst>
              <a:ext uri="{FF2B5EF4-FFF2-40B4-BE49-F238E27FC236}">
                <a16:creationId xmlns:a16="http://schemas.microsoft.com/office/drawing/2014/main" id="{239E7054-68E1-D118-86C1-2277FD385046}"/>
              </a:ext>
            </a:extLst>
          </p:cNvPr>
          <p:cNvPicPr>
            <a:picLocks noChangeAspect="1"/>
          </p:cNvPicPr>
          <p:nvPr/>
        </p:nvPicPr>
        <p:blipFill>
          <a:blip r:embed="rId3"/>
          <a:srcRect t="34003" r="67492" b="38900"/>
          <a:stretch/>
        </p:blipFill>
        <p:spPr>
          <a:xfrm>
            <a:off x="4144924" y="5759887"/>
            <a:ext cx="650780" cy="542468"/>
          </a:xfrm>
          <a:prstGeom prst="rect">
            <a:avLst/>
          </a:prstGeom>
        </p:spPr>
      </p:pic>
      <p:pic>
        <p:nvPicPr>
          <p:cNvPr id="90" name="Picture 89">
            <a:extLst>
              <a:ext uri="{FF2B5EF4-FFF2-40B4-BE49-F238E27FC236}">
                <a16:creationId xmlns:a16="http://schemas.microsoft.com/office/drawing/2014/main" id="{584F35D5-1923-6DB7-2276-D949F2314A4B}"/>
              </a:ext>
            </a:extLst>
          </p:cNvPr>
          <p:cNvPicPr>
            <a:picLocks noChangeAspect="1"/>
          </p:cNvPicPr>
          <p:nvPr/>
        </p:nvPicPr>
        <p:blipFill>
          <a:blip r:embed="rId3"/>
          <a:srcRect l="32999" r="33280" b="65697"/>
          <a:stretch/>
        </p:blipFill>
        <p:spPr>
          <a:xfrm>
            <a:off x="6567514" y="4860861"/>
            <a:ext cx="574570" cy="584469"/>
          </a:xfrm>
          <a:prstGeom prst="rect">
            <a:avLst/>
          </a:prstGeom>
        </p:spPr>
      </p:pic>
      <p:pic>
        <p:nvPicPr>
          <p:cNvPr id="91" name="Picture 4" descr="Generated image">
            <a:extLst>
              <a:ext uri="{FF2B5EF4-FFF2-40B4-BE49-F238E27FC236}">
                <a16:creationId xmlns:a16="http://schemas.microsoft.com/office/drawing/2014/main" id="{94A46747-1B55-54CD-FCD6-24B2866B1B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9682" y="4849152"/>
            <a:ext cx="628808" cy="628809"/>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40D64877-512E-2A67-42D6-B235015FED28}"/>
              </a:ext>
            </a:extLst>
          </p:cNvPr>
          <p:cNvSpPr txBox="1"/>
          <p:nvPr/>
        </p:nvSpPr>
        <p:spPr>
          <a:xfrm>
            <a:off x="4793746" y="4187087"/>
            <a:ext cx="1530329" cy="4804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Assessment Objectives</a:t>
            </a:r>
          </a:p>
        </p:txBody>
      </p:sp>
      <p:sp>
        <p:nvSpPr>
          <p:cNvPr id="93" name="TextBox 92">
            <a:extLst>
              <a:ext uri="{FF2B5EF4-FFF2-40B4-BE49-F238E27FC236}">
                <a16:creationId xmlns:a16="http://schemas.microsoft.com/office/drawing/2014/main" id="{352DA45E-19E5-7DEF-7A3B-672F424C6E9B}"/>
              </a:ext>
            </a:extLst>
          </p:cNvPr>
          <p:cNvSpPr txBox="1"/>
          <p:nvPr/>
        </p:nvSpPr>
        <p:spPr>
          <a:xfrm>
            <a:off x="4793746" y="4952854"/>
            <a:ext cx="1530329" cy="67263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Compliance Scope, SoC Dossier</a:t>
            </a:r>
          </a:p>
        </p:txBody>
      </p:sp>
      <p:sp>
        <p:nvSpPr>
          <p:cNvPr id="94" name="TextBox 93">
            <a:extLst>
              <a:ext uri="{FF2B5EF4-FFF2-40B4-BE49-F238E27FC236}">
                <a16:creationId xmlns:a16="http://schemas.microsoft.com/office/drawing/2014/main" id="{CCA1F379-AABD-EB2D-409C-51BFB1B2AA47}"/>
              </a:ext>
            </a:extLst>
          </p:cNvPr>
          <p:cNvSpPr txBox="1"/>
          <p:nvPr/>
        </p:nvSpPr>
        <p:spPr>
          <a:xfrm>
            <a:off x="4696550" y="5910802"/>
            <a:ext cx="1530329" cy="28827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Assessment Plan</a:t>
            </a:r>
          </a:p>
        </p:txBody>
      </p:sp>
      <p:pic>
        <p:nvPicPr>
          <p:cNvPr id="95" name="Picture 6" descr="Generated image">
            <a:extLst>
              <a:ext uri="{FF2B5EF4-FFF2-40B4-BE49-F238E27FC236}">
                <a16:creationId xmlns:a16="http://schemas.microsoft.com/office/drawing/2014/main" id="{7DE0D4B0-60A5-E410-D151-D40AC537B8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3698" y="5457007"/>
            <a:ext cx="701549" cy="701551"/>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3E94D517-C508-0596-E0DD-C0B0A718EB79}"/>
              </a:ext>
            </a:extLst>
          </p:cNvPr>
          <p:cNvSpPr txBox="1"/>
          <p:nvPr/>
        </p:nvSpPr>
        <p:spPr>
          <a:xfrm>
            <a:off x="7216190" y="5587607"/>
            <a:ext cx="1329569" cy="4804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Load Repository</a:t>
            </a:r>
          </a:p>
        </p:txBody>
      </p:sp>
      <p:sp>
        <p:nvSpPr>
          <p:cNvPr id="97" name="TextBox 96">
            <a:extLst>
              <a:ext uri="{FF2B5EF4-FFF2-40B4-BE49-F238E27FC236}">
                <a16:creationId xmlns:a16="http://schemas.microsoft.com/office/drawing/2014/main" id="{6D10D876-170B-FC22-C468-27B3635E1AEA}"/>
              </a:ext>
            </a:extLst>
          </p:cNvPr>
          <p:cNvSpPr txBox="1"/>
          <p:nvPr/>
        </p:nvSpPr>
        <p:spPr>
          <a:xfrm>
            <a:off x="7164398" y="4946415"/>
            <a:ext cx="1108995" cy="28827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SAC Draft </a:t>
            </a:r>
          </a:p>
        </p:txBody>
      </p:sp>
      <p:pic>
        <p:nvPicPr>
          <p:cNvPr id="98" name="Picture 97">
            <a:extLst>
              <a:ext uri="{FF2B5EF4-FFF2-40B4-BE49-F238E27FC236}">
                <a16:creationId xmlns:a16="http://schemas.microsoft.com/office/drawing/2014/main" id="{9031D335-7F2C-E6F1-A291-5BED0F2C80DB}"/>
              </a:ext>
            </a:extLst>
          </p:cNvPr>
          <p:cNvPicPr>
            <a:picLocks noChangeAspect="1"/>
          </p:cNvPicPr>
          <p:nvPr/>
        </p:nvPicPr>
        <p:blipFill>
          <a:blip r:embed="rId7"/>
          <a:stretch>
            <a:fillRect/>
          </a:stretch>
        </p:blipFill>
        <p:spPr>
          <a:xfrm>
            <a:off x="6621442" y="6170235"/>
            <a:ext cx="623805" cy="623806"/>
          </a:xfrm>
          <a:prstGeom prst="rect">
            <a:avLst/>
          </a:prstGeom>
        </p:spPr>
      </p:pic>
      <p:sp>
        <p:nvSpPr>
          <p:cNvPr id="99" name="TextBox 98">
            <a:extLst>
              <a:ext uri="{FF2B5EF4-FFF2-40B4-BE49-F238E27FC236}">
                <a16:creationId xmlns:a16="http://schemas.microsoft.com/office/drawing/2014/main" id="{DAC0A51B-190B-3B2B-ECC6-22A1E133FBF9}"/>
              </a:ext>
            </a:extLst>
          </p:cNvPr>
          <p:cNvSpPr txBox="1"/>
          <p:nvPr/>
        </p:nvSpPr>
        <p:spPr>
          <a:xfrm>
            <a:off x="7154417" y="6197002"/>
            <a:ext cx="1234442" cy="4804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Evidence Gathering</a:t>
            </a:r>
          </a:p>
        </p:txBody>
      </p:sp>
      <p:pic>
        <p:nvPicPr>
          <p:cNvPr id="100" name="Picture 4" descr="Generated image">
            <a:extLst>
              <a:ext uri="{FF2B5EF4-FFF2-40B4-BE49-F238E27FC236}">
                <a16:creationId xmlns:a16="http://schemas.microsoft.com/office/drawing/2014/main" id="{3176EF1A-FB96-216C-9166-02DA8E2689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27544" y="4853918"/>
            <a:ext cx="606165" cy="606167"/>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A729A595-D8B9-B928-94D5-B9828613CB28}"/>
              </a:ext>
            </a:extLst>
          </p:cNvPr>
          <p:cNvSpPr txBox="1"/>
          <p:nvPr/>
        </p:nvSpPr>
        <p:spPr>
          <a:xfrm>
            <a:off x="9474385" y="4935202"/>
            <a:ext cx="1317975" cy="4804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Human in the loop findings</a:t>
            </a:r>
          </a:p>
        </p:txBody>
      </p:sp>
      <p:sp>
        <p:nvSpPr>
          <p:cNvPr id="102" name="TextBox 101">
            <a:extLst>
              <a:ext uri="{FF2B5EF4-FFF2-40B4-BE49-F238E27FC236}">
                <a16:creationId xmlns:a16="http://schemas.microsoft.com/office/drawing/2014/main" id="{CBC0733A-511E-9BF1-CED1-5D1FC5AE7E22}"/>
              </a:ext>
            </a:extLst>
          </p:cNvPr>
          <p:cNvSpPr txBox="1"/>
          <p:nvPr/>
        </p:nvSpPr>
        <p:spPr>
          <a:xfrm>
            <a:off x="9420080" y="4211093"/>
            <a:ext cx="1317975" cy="4804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Automated check results</a:t>
            </a:r>
          </a:p>
        </p:txBody>
      </p:sp>
      <p:sp>
        <p:nvSpPr>
          <p:cNvPr id="103" name="TextBox 102">
            <a:extLst>
              <a:ext uri="{FF2B5EF4-FFF2-40B4-BE49-F238E27FC236}">
                <a16:creationId xmlns:a16="http://schemas.microsoft.com/office/drawing/2014/main" id="{4825E188-BF12-01A0-6F4F-CB2B99EC3F54}"/>
              </a:ext>
            </a:extLst>
          </p:cNvPr>
          <p:cNvSpPr txBox="1"/>
          <p:nvPr/>
        </p:nvSpPr>
        <p:spPr>
          <a:xfrm>
            <a:off x="9401724" y="5752387"/>
            <a:ext cx="1317975" cy="4804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Updated and validated SAC</a:t>
            </a:r>
          </a:p>
        </p:txBody>
      </p:sp>
      <p:sp>
        <p:nvSpPr>
          <p:cNvPr id="104" name="TextBox 103">
            <a:extLst>
              <a:ext uri="{FF2B5EF4-FFF2-40B4-BE49-F238E27FC236}">
                <a16:creationId xmlns:a16="http://schemas.microsoft.com/office/drawing/2014/main" id="{C0978F9D-0C85-203C-4BA4-A3572DECB654}"/>
              </a:ext>
            </a:extLst>
          </p:cNvPr>
          <p:cNvSpPr txBox="1"/>
          <p:nvPr/>
        </p:nvSpPr>
        <p:spPr>
          <a:xfrm>
            <a:off x="11631700" y="4253131"/>
            <a:ext cx="1534992" cy="4804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Assessment Report</a:t>
            </a:r>
          </a:p>
        </p:txBody>
      </p:sp>
      <p:sp>
        <p:nvSpPr>
          <p:cNvPr id="105" name="TextBox 104">
            <a:extLst>
              <a:ext uri="{FF2B5EF4-FFF2-40B4-BE49-F238E27FC236}">
                <a16:creationId xmlns:a16="http://schemas.microsoft.com/office/drawing/2014/main" id="{763FB176-21FD-05F4-0A87-35F9B1D50424}"/>
              </a:ext>
            </a:extLst>
          </p:cNvPr>
          <p:cNvSpPr txBox="1"/>
          <p:nvPr/>
        </p:nvSpPr>
        <p:spPr>
          <a:xfrm>
            <a:off x="11625473" y="4991949"/>
            <a:ext cx="1534992" cy="28827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Risk Assessment</a:t>
            </a:r>
          </a:p>
        </p:txBody>
      </p:sp>
      <p:pic>
        <p:nvPicPr>
          <p:cNvPr id="106" name="Picture 6">
            <a:extLst>
              <a:ext uri="{FF2B5EF4-FFF2-40B4-BE49-F238E27FC236}">
                <a16:creationId xmlns:a16="http://schemas.microsoft.com/office/drawing/2014/main" id="{76774942-ABE1-4F56-9AF3-82D9426B1C9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508" r="8604" b="17209"/>
          <a:stretch/>
        </p:blipFill>
        <p:spPr bwMode="auto">
          <a:xfrm>
            <a:off x="11192675" y="5646927"/>
            <a:ext cx="701250" cy="692091"/>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F9287636-58FD-B59A-1D29-12E46488B7F5}"/>
              </a:ext>
            </a:extLst>
          </p:cNvPr>
          <p:cNvSpPr txBox="1"/>
          <p:nvPr/>
        </p:nvSpPr>
        <p:spPr>
          <a:xfrm>
            <a:off x="11750534" y="5790894"/>
            <a:ext cx="1409932" cy="4804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Stakeholders briefing</a:t>
            </a:r>
          </a:p>
        </p:txBody>
      </p:sp>
      <p:pic>
        <p:nvPicPr>
          <p:cNvPr id="108" name="Picture 107">
            <a:extLst>
              <a:ext uri="{FF2B5EF4-FFF2-40B4-BE49-F238E27FC236}">
                <a16:creationId xmlns:a16="http://schemas.microsoft.com/office/drawing/2014/main" id="{0772CA5C-E48E-AEB2-ECE6-05E42BBF3DCA}"/>
              </a:ext>
            </a:extLst>
          </p:cNvPr>
          <p:cNvPicPr>
            <a:picLocks noChangeAspect="1"/>
          </p:cNvPicPr>
          <p:nvPr/>
        </p:nvPicPr>
        <p:blipFill>
          <a:blip r:embed="rId3"/>
          <a:srcRect l="66279" r="6262" b="66600"/>
          <a:stretch/>
        </p:blipFill>
        <p:spPr>
          <a:xfrm>
            <a:off x="13487348" y="5599078"/>
            <a:ext cx="513593" cy="624723"/>
          </a:xfrm>
          <a:prstGeom prst="rect">
            <a:avLst/>
          </a:prstGeom>
        </p:spPr>
      </p:pic>
      <p:sp>
        <p:nvSpPr>
          <p:cNvPr id="109" name="TextBox 108">
            <a:extLst>
              <a:ext uri="{FF2B5EF4-FFF2-40B4-BE49-F238E27FC236}">
                <a16:creationId xmlns:a16="http://schemas.microsoft.com/office/drawing/2014/main" id="{B47296E0-B6DB-2E48-AFA3-31C69C3A1C0D}"/>
              </a:ext>
            </a:extLst>
          </p:cNvPr>
          <p:cNvSpPr txBox="1"/>
          <p:nvPr/>
        </p:nvSpPr>
        <p:spPr>
          <a:xfrm>
            <a:off x="14000941" y="5693551"/>
            <a:ext cx="1437050" cy="4804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Updated SAC with evidence</a:t>
            </a:r>
          </a:p>
        </p:txBody>
      </p:sp>
      <p:sp>
        <p:nvSpPr>
          <p:cNvPr id="110" name="TextBox 109">
            <a:extLst>
              <a:ext uri="{FF2B5EF4-FFF2-40B4-BE49-F238E27FC236}">
                <a16:creationId xmlns:a16="http://schemas.microsoft.com/office/drawing/2014/main" id="{0A19EB33-AC3F-36CE-9829-F16754459479}"/>
              </a:ext>
            </a:extLst>
          </p:cNvPr>
          <p:cNvSpPr txBox="1"/>
          <p:nvPr/>
        </p:nvSpPr>
        <p:spPr>
          <a:xfrm>
            <a:off x="14000941" y="4110652"/>
            <a:ext cx="1317975" cy="67263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Compliance Dashboard Monitoring</a:t>
            </a:r>
          </a:p>
        </p:txBody>
      </p:sp>
      <p:pic>
        <p:nvPicPr>
          <p:cNvPr id="111" name="Picture 110">
            <a:extLst>
              <a:ext uri="{FF2B5EF4-FFF2-40B4-BE49-F238E27FC236}">
                <a16:creationId xmlns:a16="http://schemas.microsoft.com/office/drawing/2014/main" id="{774BCEBD-1963-113C-8DB0-0F5B71F2FBC3}"/>
              </a:ext>
            </a:extLst>
          </p:cNvPr>
          <p:cNvPicPr>
            <a:picLocks noChangeAspect="1"/>
          </p:cNvPicPr>
          <p:nvPr/>
        </p:nvPicPr>
        <p:blipFill>
          <a:blip r:embed="rId3"/>
          <a:srcRect l="63097" t="31732" r="4395" b="34868"/>
          <a:stretch/>
        </p:blipFill>
        <p:spPr>
          <a:xfrm>
            <a:off x="13503590" y="4846852"/>
            <a:ext cx="506151" cy="520046"/>
          </a:xfrm>
          <a:prstGeom prst="rect">
            <a:avLst/>
          </a:prstGeom>
        </p:spPr>
      </p:pic>
      <p:sp>
        <p:nvSpPr>
          <p:cNvPr id="112" name="TextBox 111">
            <a:extLst>
              <a:ext uri="{FF2B5EF4-FFF2-40B4-BE49-F238E27FC236}">
                <a16:creationId xmlns:a16="http://schemas.microsoft.com/office/drawing/2014/main" id="{569CF5C6-C749-E4C1-5013-2A632E0455B6}"/>
              </a:ext>
            </a:extLst>
          </p:cNvPr>
          <p:cNvSpPr txBox="1"/>
          <p:nvPr/>
        </p:nvSpPr>
        <p:spPr>
          <a:xfrm>
            <a:off x="14000941" y="4896497"/>
            <a:ext cx="1317975" cy="4804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Periodic Audits</a:t>
            </a:r>
          </a:p>
        </p:txBody>
      </p:sp>
      <p:pic>
        <p:nvPicPr>
          <p:cNvPr id="66" name="Picture 8" descr="Generated image">
            <a:extLst>
              <a:ext uri="{FF2B5EF4-FFF2-40B4-BE49-F238E27FC236}">
                <a16:creationId xmlns:a16="http://schemas.microsoft.com/office/drawing/2014/main" id="{A316529B-8D87-B1FC-25C3-13F1B65FC31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6743"/>
          <a:stretch/>
        </p:blipFill>
        <p:spPr bwMode="auto">
          <a:xfrm>
            <a:off x="1967162" y="4437183"/>
            <a:ext cx="850500" cy="62304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descr="Generated image">
            <a:extLst>
              <a:ext uri="{FF2B5EF4-FFF2-40B4-BE49-F238E27FC236}">
                <a16:creationId xmlns:a16="http://schemas.microsoft.com/office/drawing/2014/main" id="{87C38732-6C59-8185-FFAF-EA014A41EA3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 b="27602"/>
          <a:stretch/>
        </p:blipFill>
        <p:spPr bwMode="auto">
          <a:xfrm>
            <a:off x="1777425" y="3243780"/>
            <a:ext cx="1043871" cy="75574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2" descr="Generated image">
            <a:extLst>
              <a:ext uri="{FF2B5EF4-FFF2-40B4-BE49-F238E27FC236}">
                <a16:creationId xmlns:a16="http://schemas.microsoft.com/office/drawing/2014/main" id="{0757E04E-7D26-524E-A9BB-7C0666563C0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0444" t="9767" r="11875" b="8875"/>
          <a:stretch/>
        </p:blipFill>
        <p:spPr bwMode="auto">
          <a:xfrm>
            <a:off x="1863993" y="5479559"/>
            <a:ext cx="914400" cy="95767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C3D0188A-177A-AB9E-D6FA-6D3F607EEC59}"/>
              </a:ext>
            </a:extLst>
          </p:cNvPr>
          <p:cNvSpPr txBox="1"/>
          <p:nvPr/>
        </p:nvSpPr>
        <p:spPr>
          <a:xfrm>
            <a:off x="1697447" y="4131695"/>
            <a:ext cx="1596125" cy="28827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Product Specs</a:t>
            </a:r>
          </a:p>
        </p:txBody>
      </p:sp>
      <p:sp>
        <p:nvSpPr>
          <p:cNvPr id="70" name="TextBox 69">
            <a:extLst>
              <a:ext uri="{FF2B5EF4-FFF2-40B4-BE49-F238E27FC236}">
                <a16:creationId xmlns:a16="http://schemas.microsoft.com/office/drawing/2014/main" id="{14F3DBB4-8373-D7C4-4B47-C79970A857FA}"/>
              </a:ext>
            </a:extLst>
          </p:cNvPr>
          <p:cNvSpPr txBox="1"/>
          <p:nvPr/>
        </p:nvSpPr>
        <p:spPr>
          <a:xfrm>
            <a:off x="1741794" y="5070968"/>
            <a:ext cx="1596125" cy="28827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Product Design</a:t>
            </a:r>
          </a:p>
        </p:txBody>
      </p:sp>
      <p:sp>
        <p:nvSpPr>
          <p:cNvPr id="71" name="TextBox 70">
            <a:extLst>
              <a:ext uri="{FF2B5EF4-FFF2-40B4-BE49-F238E27FC236}">
                <a16:creationId xmlns:a16="http://schemas.microsoft.com/office/drawing/2014/main" id="{E3E0963A-BF4C-8908-488A-39BC84B5F925}"/>
              </a:ext>
            </a:extLst>
          </p:cNvPr>
          <p:cNvSpPr txBox="1"/>
          <p:nvPr/>
        </p:nvSpPr>
        <p:spPr>
          <a:xfrm>
            <a:off x="1407188" y="6460663"/>
            <a:ext cx="1951188"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Certification Drivers</a:t>
            </a:r>
          </a:p>
        </p:txBody>
      </p:sp>
      <p:sp>
        <p:nvSpPr>
          <p:cNvPr id="72" name="AutoShape 6">
            <a:extLst>
              <a:ext uri="{FF2B5EF4-FFF2-40B4-BE49-F238E27FC236}">
                <a16:creationId xmlns:a16="http://schemas.microsoft.com/office/drawing/2014/main" id="{842FFBC9-11E7-4DFB-291D-0A9E932DF557}"/>
              </a:ext>
            </a:extLst>
          </p:cNvPr>
          <p:cNvSpPr>
            <a:spLocks noChangeArrowheads="1"/>
          </p:cNvSpPr>
          <p:nvPr/>
        </p:nvSpPr>
        <p:spPr bwMode="auto">
          <a:xfrm rot="10800000">
            <a:off x="3537884" y="7374252"/>
            <a:ext cx="12496359" cy="568286"/>
          </a:xfrm>
          <a:prstGeom prst="roundRect">
            <a:avLst>
              <a:gd name="adj" fmla="val 36044"/>
            </a:avLst>
          </a:prstGeom>
          <a:noFill/>
          <a:ln w="28575" cmpd="sng">
            <a:solidFill>
              <a:srgbClr val="ED7D31">
                <a:lumMod val="75000"/>
              </a:srgbClr>
            </a:solidFill>
            <a:prstDash val="solid"/>
            <a:extLst>
              <a:ext uri="{C807C97D-BFC1-408E-A445-0C87EB9F89A2}">
                <ask:lineSketchStyleProps xmlns:ask="http://schemas.microsoft.com/office/drawing/2018/sketchyshapes" sd="1219033472">
                  <a:custGeom>
                    <a:avLst/>
                    <a:gdLst>
                      <a:gd name="connsiteX0" fmla="*/ 0 w 6816897"/>
                      <a:gd name="connsiteY0" fmla="*/ 443608 h 2633782"/>
                      <a:gd name="connsiteX1" fmla="*/ 443608 w 6816897"/>
                      <a:gd name="connsiteY1" fmla="*/ 0 h 2633782"/>
                      <a:gd name="connsiteX2" fmla="*/ 6373289 w 6816897"/>
                      <a:gd name="connsiteY2" fmla="*/ 0 h 2633782"/>
                      <a:gd name="connsiteX3" fmla="*/ 6816897 w 6816897"/>
                      <a:gd name="connsiteY3" fmla="*/ 443608 h 2633782"/>
                      <a:gd name="connsiteX4" fmla="*/ 6816897 w 6816897"/>
                      <a:gd name="connsiteY4" fmla="*/ 2190174 h 2633782"/>
                      <a:gd name="connsiteX5" fmla="*/ 6373289 w 6816897"/>
                      <a:gd name="connsiteY5" fmla="*/ 2633782 h 2633782"/>
                      <a:gd name="connsiteX6" fmla="*/ 443608 w 6816897"/>
                      <a:gd name="connsiteY6" fmla="*/ 2633782 h 2633782"/>
                      <a:gd name="connsiteX7" fmla="*/ 0 w 6816897"/>
                      <a:gd name="connsiteY7" fmla="*/ 2190174 h 2633782"/>
                      <a:gd name="connsiteX8" fmla="*/ 0 w 6816897"/>
                      <a:gd name="connsiteY8" fmla="*/ 443608 h 263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897" h="2633782" extrusionOk="0">
                        <a:moveTo>
                          <a:pt x="0" y="443608"/>
                        </a:moveTo>
                        <a:cubicBezTo>
                          <a:pt x="-18469" y="187218"/>
                          <a:pt x="193368" y="1967"/>
                          <a:pt x="443608" y="0"/>
                        </a:cubicBezTo>
                        <a:cubicBezTo>
                          <a:pt x="1924382" y="132882"/>
                          <a:pt x="4614775" y="-84951"/>
                          <a:pt x="6373289" y="0"/>
                        </a:cubicBezTo>
                        <a:cubicBezTo>
                          <a:pt x="6607848" y="10195"/>
                          <a:pt x="6812726" y="221667"/>
                          <a:pt x="6816897" y="443608"/>
                        </a:cubicBezTo>
                        <a:cubicBezTo>
                          <a:pt x="6973259" y="621959"/>
                          <a:pt x="6708914" y="1459701"/>
                          <a:pt x="6816897" y="2190174"/>
                        </a:cubicBezTo>
                        <a:cubicBezTo>
                          <a:pt x="6849928" y="2439090"/>
                          <a:pt x="6622521" y="2625068"/>
                          <a:pt x="6373289" y="2633782"/>
                        </a:cubicBezTo>
                        <a:cubicBezTo>
                          <a:pt x="4080244" y="2721421"/>
                          <a:pt x="2194195" y="2561103"/>
                          <a:pt x="443608" y="2633782"/>
                        </a:cubicBezTo>
                        <a:cubicBezTo>
                          <a:pt x="194261" y="2592306"/>
                          <a:pt x="-21360" y="2464856"/>
                          <a:pt x="0" y="2190174"/>
                        </a:cubicBezTo>
                        <a:cubicBezTo>
                          <a:pt x="129350" y="1680382"/>
                          <a:pt x="17464" y="625075"/>
                          <a:pt x="0" y="443608"/>
                        </a:cubicBezTo>
                        <a:close/>
                      </a:path>
                    </a:pathLst>
                  </a:custGeom>
                  <ask:type>
                    <ask:lineSketchNone/>
                  </ask:type>
                </ask:lineSketchStyleProps>
              </a:ext>
            </a:extLst>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s-ES" altLang="es-ES" b="0" i="0" u="none" strike="noStrike" kern="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Supported</a:t>
            </a:r>
            <a:r>
              <a:rPr kumimoji="0" lang="es-ES" altLang="es-ES"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s-ES" altLang="es-ES" b="0" i="0" u="none" strike="noStrike" kern="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by</a:t>
            </a:r>
            <a:r>
              <a:rPr kumimoji="0" lang="es-ES" altLang="es-ES"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s-ES" altLang="es-ES" b="0" i="0" u="none" strike="noStrike" kern="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Certification</a:t>
            </a:r>
            <a:r>
              <a:rPr kumimoji="0" lang="es-ES" altLang="es-ES"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Framework Tool</a:t>
            </a:r>
            <a:endParaRPr kumimoji="0" lang="en-US" altLang="es-ES"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13" name="AutoShape 6">
            <a:extLst>
              <a:ext uri="{FF2B5EF4-FFF2-40B4-BE49-F238E27FC236}">
                <a16:creationId xmlns:a16="http://schemas.microsoft.com/office/drawing/2014/main" id="{80CA9C01-F8F9-253F-1CD5-3E9AFE626726}"/>
              </a:ext>
            </a:extLst>
          </p:cNvPr>
          <p:cNvSpPr>
            <a:spLocks noChangeArrowheads="1"/>
          </p:cNvSpPr>
          <p:nvPr/>
        </p:nvSpPr>
        <p:spPr bwMode="auto">
          <a:xfrm rot="10800000">
            <a:off x="1376237" y="2573514"/>
            <a:ext cx="1954911" cy="5369025"/>
          </a:xfrm>
          <a:prstGeom prst="roundRect">
            <a:avLst>
              <a:gd name="adj" fmla="val 16843"/>
            </a:avLst>
          </a:prstGeom>
          <a:noFill/>
          <a:ln w="22225">
            <a:solidFill>
              <a:srgbClr val="4472C4"/>
            </a:solidFill>
            <a:prstDash val="sysDash"/>
            <a:extLst>
              <a:ext uri="{C807C97D-BFC1-408E-A445-0C87EB9F89A2}">
                <ask:lineSketchStyleProps xmlns:ask="http://schemas.microsoft.com/office/drawing/2018/sketchyshapes" sd="1219033472">
                  <a:custGeom>
                    <a:avLst/>
                    <a:gdLst>
                      <a:gd name="connsiteX0" fmla="*/ 0 w 6816897"/>
                      <a:gd name="connsiteY0" fmla="*/ 443608 h 2633782"/>
                      <a:gd name="connsiteX1" fmla="*/ 443608 w 6816897"/>
                      <a:gd name="connsiteY1" fmla="*/ 0 h 2633782"/>
                      <a:gd name="connsiteX2" fmla="*/ 6373289 w 6816897"/>
                      <a:gd name="connsiteY2" fmla="*/ 0 h 2633782"/>
                      <a:gd name="connsiteX3" fmla="*/ 6816897 w 6816897"/>
                      <a:gd name="connsiteY3" fmla="*/ 443608 h 2633782"/>
                      <a:gd name="connsiteX4" fmla="*/ 6816897 w 6816897"/>
                      <a:gd name="connsiteY4" fmla="*/ 2190174 h 2633782"/>
                      <a:gd name="connsiteX5" fmla="*/ 6373289 w 6816897"/>
                      <a:gd name="connsiteY5" fmla="*/ 2633782 h 2633782"/>
                      <a:gd name="connsiteX6" fmla="*/ 443608 w 6816897"/>
                      <a:gd name="connsiteY6" fmla="*/ 2633782 h 2633782"/>
                      <a:gd name="connsiteX7" fmla="*/ 0 w 6816897"/>
                      <a:gd name="connsiteY7" fmla="*/ 2190174 h 2633782"/>
                      <a:gd name="connsiteX8" fmla="*/ 0 w 6816897"/>
                      <a:gd name="connsiteY8" fmla="*/ 443608 h 263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897" h="2633782" extrusionOk="0">
                        <a:moveTo>
                          <a:pt x="0" y="443608"/>
                        </a:moveTo>
                        <a:cubicBezTo>
                          <a:pt x="-18469" y="187218"/>
                          <a:pt x="193368" y="1967"/>
                          <a:pt x="443608" y="0"/>
                        </a:cubicBezTo>
                        <a:cubicBezTo>
                          <a:pt x="1924382" y="132882"/>
                          <a:pt x="4614775" y="-84951"/>
                          <a:pt x="6373289" y="0"/>
                        </a:cubicBezTo>
                        <a:cubicBezTo>
                          <a:pt x="6607848" y="10195"/>
                          <a:pt x="6812726" y="221667"/>
                          <a:pt x="6816897" y="443608"/>
                        </a:cubicBezTo>
                        <a:cubicBezTo>
                          <a:pt x="6973259" y="621959"/>
                          <a:pt x="6708914" y="1459701"/>
                          <a:pt x="6816897" y="2190174"/>
                        </a:cubicBezTo>
                        <a:cubicBezTo>
                          <a:pt x="6849928" y="2439090"/>
                          <a:pt x="6622521" y="2625068"/>
                          <a:pt x="6373289" y="2633782"/>
                        </a:cubicBezTo>
                        <a:cubicBezTo>
                          <a:pt x="4080244" y="2721421"/>
                          <a:pt x="2194195" y="2561103"/>
                          <a:pt x="443608" y="2633782"/>
                        </a:cubicBezTo>
                        <a:cubicBezTo>
                          <a:pt x="194261" y="2592306"/>
                          <a:pt x="-21360" y="2464856"/>
                          <a:pt x="0" y="2190174"/>
                        </a:cubicBezTo>
                        <a:cubicBezTo>
                          <a:pt x="129350" y="1680382"/>
                          <a:pt x="17464" y="625075"/>
                          <a:pt x="0" y="443608"/>
                        </a:cubicBezTo>
                        <a:close/>
                      </a:path>
                    </a:pathLst>
                  </a:custGeom>
                  <ask:type>
                    <ask:lineSketchNone/>
                  </ask:type>
                </ask:lineSketchStyleProps>
              </a:ext>
            </a:extLst>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s-ES" altLang="es-ES"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Inputs </a:t>
            </a:r>
            <a:endParaRPr kumimoji="0" lang="en-US" altLang="es-ES"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19" name="Picture 2" descr="Brain Icons - Free SVG &amp; PNG Brain Images - Noun Project">
            <a:extLst>
              <a:ext uri="{FF2B5EF4-FFF2-40B4-BE49-F238E27FC236}">
                <a16:creationId xmlns:a16="http://schemas.microsoft.com/office/drawing/2014/main" id="{5D615CCF-E1EE-C07A-6603-7C12996F5A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66693" y="4226207"/>
            <a:ext cx="504000" cy="504000"/>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277FB989-5DD8-7183-12CF-106896AE700A}"/>
              </a:ext>
            </a:extLst>
          </p:cNvPr>
          <p:cNvSpPr txBox="1"/>
          <p:nvPr/>
        </p:nvSpPr>
        <p:spPr>
          <a:xfrm>
            <a:off x="7096548" y="4155041"/>
            <a:ext cx="1670393" cy="646331"/>
          </a:xfrm>
          <a:prstGeom prst="rect">
            <a:avLst/>
          </a:prstGeom>
          <a:noFill/>
        </p:spPr>
        <p:txBody>
          <a:bodyPr wrap="square" rtlCol="0">
            <a:spAutoFit/>
          </a:bodyPr>
          <a:lstStyle/>
          <a:p>
            <a:pPr lvl="0" defTabSz="914400"/>
            <a:r>
              <a:rPr lang="en-US" sz="1200" b="1" dirty="0"/>
              <a:t>RAG KB</a:t>
            </a:r>
          </a:p>
          <a:p>
            <a:pPr lvl="0" defTabSz="914400"/>
            <a:r>
              <a:rPr lang="en-US" sz="1200" b="1" dirty="0"/>
              <a:t>Operationalize requirements</a:t>
            </a:r>
            <a:endParaRPr kumimoji="0" lang="en-US" sz="1200"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59" name="Group 58">
            <a:extLst>
              <a:ext uri="{FF2B5EF4-FFF2-40B4-BE49-F238E27FC236}">
                <a16:creationId xmlns:a16="http://schemas.microsoft.com/office/drawing/2014/main" id="{43D09A38-9BE9-51A8-8552-37B8418739AD}"/>
              </a:ext>
            </a:extLst>
          </p:cNvPr>
          <p:cNvGrpSpPr/>
          <p:nvPr/>
        </p:nvGrpSpPr>
        <p:grpSpPr>
          <a:xfrm>
            <a:off x="15249372" y="8791249"/>
            <a:ext cx="1486696" cy="245146"/>
            <a:chOff x="4059455" y="8930827"/>
            <a:chExt cx="2033709" cy="335344"/>
          </a:xfrm>
          <a:solidFill>
            <a:srgbClr val="73A1C1"/>
          </a:solidFill>
        </p:grpSpPr>
        <p:sp>
          <p:nvSpPr>
            <p:cNvPr id="60" name="Freeform 13">
              <a:extLst>
                <a:ext uri="{FF2B5EF4-FFF2-40B4-BE49-F238E27FC236}">
                  <a16:creationId xmlns:a16="http://schemas.microsoft.com/office/drawing/2014/main" id="{740C2918-FF38-7691-A507-A4C93C5E7AD2}"/>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61" name="Freeform 9">
              <a:extLst>
                <a:ext uri="{FF2B5EF4-FFF2-40B4-BE49-F238E27FC236}">
                  <a16:creationId xmlns:a16="http://schemas.microsoft.com/office/drawing/2014/main" id="{7277FBB9-6B76-022D-4B72-228FFF4BC319}"/>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65" name="Freeform 26">
              <a:extLst>
                <a:ext uri="{FF2B5EF4-FFF2-40B4-BE49-F238E27FC236}">
                  <a16:creationId xmlns:a16="http://schemas.microsoft.com/office/drawing/2014/main" id="{6C36E5F9-D191-D34E-A32F-737A09CA2936}"/>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p>
          </p:txBody>
        </p:sp>
      </p:grpSp>
    </p:spTree>
    <p:extLst>
      <p:ext uri="{BB962C8B-B14F-4D97-AF65-F5344CB8AC3E}">
        <p14:creationId xmlns:p14="http://schemas.microsoft.com/office/powerpoint/2010/main" val="1680630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5D93D-B10C-280A-A8E4-25CE33F4E3D2}"/>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69D59520-1EE3-E118-6AF9-C8E5318210B4}"/>
              </a:ext>
            </a:extLst>
          </p:cNvPr>
          <p:cNvSpPr txBox="1"/>
          <p:nvPr/>
        </p:nvSpPr>
        <p:spPr>
          <a:xfrm>
            <a:off x="1376239" y="976609"/>
            <a:ext cx="15997361" cy="769441"/>
          </a:xfrm>
          <a:prstGeom prst="rect">
            <a:avLst/>
          </a:prstGeom>
          <a:noFill/>
        </p:spPr>
        <p:txBody>
          <a:bodyPr wrap="square">
            <a:spAutoFit/>
          </a:bodyPr>
          <a:lstStyle/>
          <a:p>
            <a:r>
              <a:rPr lang="en-US" sz="4400" b="1" dirty="0">
                <a:solidFill>
                  <a:srgbClr val="73A1C1"/>
                </a:solidFill>
                <a:latin typeface="Sora" pitchFamily="2" charset="0"/>
                <a:cs typeface="Sora" pitchFamily="2" charset="0"/>
              </a:rPr>
              <a:t>Assessment Process vs Product Development Lifecycle</a:t>
            </a:r>
          </a:p>
        </p:txBody>
      </p:sp>
      <p:grpSp>
        <p:nvGrpSpPr>
          <p:cNvPr id="42" name="Group 41">
            <a:extLst>
              <a:ext uri="{FF2B5EF4-FFF2-40B4-BE49-F238E27FC236}">
                <a16:creationId xmlns:a16="http://schemas.microsoft.com/office/drawing/2014/main" id="{5A8C0B11-0FC4-35C1-C7BD-FBA2B7374BC5}"/>
              </a:ext>
            </a:extLst>
          </p:cNvPr>
          <p:cNvGrpSpPr/>
          <p:nvPr/>
        </p:nvGrpSpPr>
        <p:grpSpPr>
          <a:xfrm>
            <a:off x="428112" y="-1"/>
            <a:ext cx="224168" cy="5012072"/>
            <a:chOff x="428112" y="-1"/>
            <a:chExt cx="224168" cy="5012072"/>
          </a:xfrm>
        </p:grpSpPr>
        <p:cxnSp>
          <p:nvCxnSpPr>
            <p:cNvPr id="35" name="Straight Connector 34">
              <a:extLst>
                <a:ext uri="{FF2B5EF4-FFF2-40B4-BE49-F238E27FC236}">
                  <a16:creationId xmlns:a16="http://schemas.microsoft.com/office/drawing/2014/main" id="{64734065-EFC4-63E0-A007-62C7FBB9140A}"/>
                </a:ext>
              </a:extLst>
            </p:cNvPr>
            <p:cNvCxnSpPr>
              <a:cxnSpLocks/>
            </p:cNvCxnSpPr>
            <p:nvPr/>
          </p:nvCxnSpPr>
          <p:spPr>
            <a:xfrm rot="16200000">
              <a:off x="-1479164" y="2022571"/>
              <a:ext cx="4045143" cy="0"/>
            </a:xfrm>
            <a:prstGeom prst="line">
              <a:avLst/>
            </a:prstGeom>
            <a:ln w="3810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D499370-04AF-8728-9D9A-6439568787BD}"/>
                </a:ext>
              </a:extLst>
            </p:cNvPr>
            <p:cNvGrpSpPr/>
            <p:nvPr/>
          </p:nvGrpSpPr>
          <p:grpSpPr>
            <a:xfrm>
              <a:off x="428112" y="4330248"/>
              <a:ext cx="224168" cy="681823"/>
              <a:chOff x="17292444" y="4212612"/>
              <a:chExt cx="224168" cy="681823"/>
            </a:xfrm>
          </p:grpSpPr>
          <p:sp>
            <p:nvSpPr>
              <p:cNvPr id="40" name="Oval 39">
                <a:extLst>
                  <a:ext uri="{FF2B5EF4-FFF2-40B4-BE49-F238E27FC236}">
                    <a16:creationId xmlns:a16="http://schemas.microsoft.com/office/drawing/2014/main" id="{448B6881-2FD7-906E-EF85-EF50A9338C6F}"/>
                  </a:ext>
                </a:extLst>
              </p:cNvPr>
              <p:cNvSpPr/>
              <p:nvPr/>
            </p:nvSpPr>
            <p:spPr>
              <a:xfrm rot="16200000">
                <a:off x="17292445" y="4212611"/>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F35594B-DDEE-411C-8760-DD7A4F7FC93D}"/>
                  </a:ext>
                </a:extLst>
              </p:cNvPr>
              <p:cNvSpPr/>
              <p:nvPr/>
            </p:nvSpPr>
            <p:spPr>
              <a:xfrm rot="16200000">
                <a:off x="17292445" y="4670268"/>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D76880-AE07-1012-9B29-31FE8479DDC6}"/>
              </a:ext>
            </a:extLst>
          </p:cNvPr>
          <p:cNvGrpSpPr/>
          <p:nvPr/>
        </p:nvGrpSpPr>
        <p:grpSpPr>
          <a:xfrm>
            <a:off x="1783287" y="2284355"/>
            <a:ext cx="13307482" cy="1279343"/>
            <a:chOff x="541867" y="1943941"/>
            <a:chExt cx="6886485" cy="671581"/>
          </a:xfrm>
        </p:grpSpPr>
        <p:sp>
          <p:nvSpPr>
            <p:cNvPr id="12" name="Rectángulo: esquinas redondeadas 19">
              <a:extLst>
                <a:ext uri="{FF2B5EF4-FFF2-40B4-BE49-F238E27FC236}">
                  <a16:creationId xmlns:a16="http://schemas.microsoft.com/office/drawing/2014/main" id="{51BB37EF-F895-9A76-42C4-F4ACF3C606EE}"/>
                </a:ext>
              </a:extLst>
            </p:cNvPr>
            <p:cNvSpPr/>
            <p:nvPr/>
          </p:nvSpPr>
          <p:spPr>
            <a:xfrm>
              <a:off x="4034474" y="1967522"/>
              <a:ext cx="1080000" cy="648000"/>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600" dirty="0"/>
                <a:t>Security V&amp;V Testing</a:t>
              </a:r>
            </a:p>
            <a:p>
              <a:pPr marL="92075" indent="-92075">
                <a:buFont typeface="Arial" panose="020B0604020202020204" pitchFamily="34" charset="0"/>
                <a:buChar char="•"/>
              </a:pPr>
              <a:r>
                <a:rPr lang="en-US" sz="1200" dirty="0"/>
                <a:t>Security req testing</a:t>
              </a:r>
            </a:p>
            <a:p>
              <a:pPr marL="92075" indent="-92075">
                <a:buFont typeface="Arial" panose="020B0604020202020204" pitchFamily="34" charset="0"/>
                <a:buChar char="•"/>
              </a:pPr>
              <a:r>
                <a:rPr lang="en-US" sz="1200" dirty="0"/>
                <a:t>Pen testing</a:t>
              </a:r>
            </a:p>
            <a:p>
              <a:pPr marL="92075" indent="-92075">
                <a:buFont typeface="Arial" panose="020B0604020202020204" pitchFamily="34" charset="0"/>
                <a:buChar char="•"/>
              </a:pPr>
              <a:r>
                <a:rPr lang="en-US" sz="1200" dirty="0"/>
                <a:t>Vulnerability testing</a:t>
              </a:r>
            </a:p>
          </p:txBody>
        </p:sp>
        <p:sp>
          <p:nvSpPr>
            <p:cNvPr id="14" name="Rectángulo: esquinas redondeadas 22">
              <a:extLst>
                <a:ext uri="{FF2B5EF4-FFF2-40B4-BE49-F238E27FC236}">
                  <a16:creationId xmlns:a16="http://schemas.microsoft.com/office/drawing/2014/main" id="{B7EF2035-EF28-DF07-FA0C-52861BB5FE23}"/>
                </a:ext>
              </a:extLst>
            </p:cNvPr>
            <p:cNvSpPr/>
            <p:nvPr/>
          </p:nvSpPr>
          <p:spPr>
            <a:xfrm>
              <a:off x="5191413" y="1956530"/>
              <a:ext cx="1080000" cy="64800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t" anchorCtr="0"/>
            <a:lstStyle/>
            <a:p>
              <a:r>
                <a:rPr lang="en-US" dirty="0"/>
                <a:t>Deployment</a:t>
              </a:r>
            </a:p>
            <a:p>
              <a:pPr marL="92075" indent="-92075">
                <a:buFont typeface="Arial" panose="020B0604020202020204" pitchFamily="34" charset="0"/>
                <a:buChar char="•"/>
              </a:pPr>
              <a:r>
                <a:rPr lang="en-US" sz="1200" dirty="0"/>
                <a:t>SBOM Analysis</a:t>
              </a:r>
            </a:p>
            <a:p>
              <a:pPr marL="92075" indent="-92075">
                <a:buFont typeface="Arial" panose="020B0604020202020204" pitchFamily="34" charset="0"/>
                <a:buChar char="•"/>
              </a:pPr>
              <a:r>
                <a:rPr lang="en-US" sz="1200" dirty="0"/>
                <a:t>Vulnerability scan</a:t>
              </a:r>
            </a:p>
            <a:p>
              <a:pPr marL="92075" indent="-92075">
                <a:buFont typeface="Arial" panose="020B0604020202020204" pitchFamily="34" charset="0"/>
                <a:buChar char="•"/>
              </a:pPr>
              <a:r>
                <a:rPr lang="en-US" sz="1200" dirty="0"/>
                <a:t>Setup policies</a:t>
              </a:r>
            </a:p>
            <a:p>
              <a:pPr marL="92075" indent="-92075">
                <a:buFont typeface="Arial" panose="020B0604020202020204" pitchFamily="34" charset="0"/>
                <a:buChar char="•"/>
              </a:pPr>
              <a:endParaRPr lang="en-US" sz="1200" dirty="0"/>
            </a:p>
          </p:txBody>
        </p:sp>
        <p:sp>
          <p:nvSpPr>
            <p:cNvPr id="15" name="Rectángulo: esquinas redondeadas 27">
              <a:extLst>
                <a:ext uri="{FF2B5EF4-FFF2-40B4-BE49-F238E27FC236}">
                  <a16:creationId xmlns:a16="http://schemas.microsoft.com/office/drawing/2014/main" id="{D456E40F-9E46-A00E-9D38-AE21325C9482}"/>
                </a:ext>
              </a:extLst>
            </p:cNvPr>
            <p:cNvSpPr/>
            <p:nvPr/>
          </p:nvSpPr>
          <p:spPr>
            <a:xfrm>
              <a:off x="6348352" y="1943941"/>
              <a:ext cx="1080000" cy="648000"/>
            </a:xfrm>
            <a:prstGeom prst="round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dirty="0"/>
                <a:t>Maintenance</a:t>
              </a:r>
            </a:p>
            <a:p>
              <a:pPr marL="92075" indent="-92075">
                <a:buFont typeface="Arial" panose="020B0604020202020204" pitchFamily="34" charset="0"/>
                <a:buChar char="•"/>
              </a:pPr>
              <a:r>
                <a:rPr lang="en-US" sz="1200" dirty="0"/>
                <a:t>Vulnerability Monitoring</a:t>
              </a:r>
            </a:p>
            <a:p>
              <a:pPr marL="92075" indent="-92075">
                <a:buFont typeface="Arial" panose="020B0604020202020204" pitchFamily="34" charset="0"/>
                <a:buChar char="•"/>
              </a:pPr>
              <a:r>
                <a:rPr lang="en-US" sz="1200" dirty="0"/>
                <a:t>Incident Management</a:t>
              </a:r>
            </a:p>
            <a:p>
              <a:pPr marL="92075" indent="-92075">
                <a:buFont typeface="Arial" panose="020B0604020202020204" pitchFamily="34" charset="0"/>
                <a:buChar char="•"/>
              </a:pPr>
              <a:r>
                <a:rPr lang="en-US" sz="1200" dirty="0"/>
                <a:t>Patch management</a:t>
              </a:r>
            </a:p>
          </p:txBody>
        </p:sp>
        <p:sp>
          <p:nvSpPr>
            <p:cNvPr id="16" name="Rectángulo: esquinas redondeadas 9">
              <a:extLst>
                <a:ext uri="{FF2B5EF4-FFF2-40B4-BE49-F238E27FC236}">
                  <a16:creationId xmlns:a16="http://schemas.microsoft.com/office/drawing/2014/main" id="{A0D6DF51-AD70-AA52-9F38-96EE2EA6FBF8}"/>
                </a:ext>
              </a:extLst>
            </p:cNvPr>
            <p:cNvSpPr/>
            <p:nvPr/>
          </p:nvSpPr>
          <p:spPr>
            <a:xfrm>
              <a:off x="1709843" y="1964461"/>
              <a:ext cx="1080000" cy="648000"/>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dirty="0"/>
                <a:t>Secure Design</a:t>
              </a:r>
            </a:p>
            <a:p>
              <a:pPr marL="92075" indent="-92075">
                <a:buFont typeface="Arial" panose="020B0604020202020204" pitchFamily="34" charset="0"/>
                <a:buChar char="•"/>
              </a:pPr>
              <a:r>
                <a:rPr lang="en-US" sz="1200" dirty="0"/>
                <a:t>Secure design principles</a:t>
              </a:r>
            </a:p>
            <a:p>
              <a:pPr marL="92075" indent="-92075">
                <a:buFont typeface="Arial" panose="020B0604020202020204" pitchFamily="34" charset="0"/>
                <a:buChar char="•"/>
              </a:pPr>
              <a:r>
                <a:rPr lang="en-US" sz="1200" dirty="0"/>
                <a:t>Defense in depth</a:t>
              </a:r>
            </a:p>
          </p:txBody>
        </p:sp>
        <p:sp>
          <p:nvSpPr>
            <p:cNvPr id="17" name="Rectángulo: esquinas redondeadas 15">
              <a:extLst>
                <a:ext uri="{FF2B5EF4-FFF2-40B4-BE49-F238E27FC236}">
                  <a16:creationId xmlns:a16="http://schemas.microsoft.com/office/drawing/2014/main" id="{B852E585-86FA-AEA9-F96D-8488BA240028}"/>
                </a:ext>
              </a:extLst>
            </p:cNvPr>
            <p:cNvSpPr/>
            <p:nvPr/>
          </p:nvSpPr>
          <p:spPr>
            <a:xfrm>
              <a:off x="2866782" y="1956530"/>
              <a:ext cx="1080000" cy="648000"/>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600" dirty="0"/>
                <a:t>Secure Implementation</a:t>
              </a:r>
            </a:p>
            <a:p>
              <a:pPr marL="92075" indent="-92075">
                <a:buFont typeface="Arial" panose="020B0604020202020204" pitchFamily="34" charset="0"/>
                <a:buChar char="•"/>
              </a:pPr>
              <a:r>
                <a:rPr lang="en-US" sz="1200" dirty="0"/>
                <a:t>Secure coding standards</a:t>
              </a:r>
            </a:p>
            <a:p>
              <a:pPr marL="92075" indent="-92075">
                <a:buFont typeface="Arial" panose="020B0604020202020204" pitchFamily="34" charset="0"/>
                <a:buChar char="•"/>
              </a:pPr>
              <a:r>
                <a:rPr lang="en-US" sz="1200" dirty="0"/>
                <a:t>DAST/SAST </a:t>
              </a:r>
            </a:p>
          </p:txBody>
        </p:sp>
        <p:sp>
          <p:nvSpPr>
            <p:cNvPr id="18" name="Diagrama de flujo: extraer 12">
              <a:extLst>
                <a:ext uri="{FF2B5EF4-FFF2-40B4-BE49-F238E27FC236}">
                  <a16:creationId xmlns:a16="http://schemas.microsoft.com/office/drawing/2014/main" id="{B3F69687-F03C-A24D-E103-B4D6E24CD753}"/>
                </a:ext>
              </a:extLst>
            </p:cNvPr>
            <p:cNvSpPr/>
            <p:nvPr/>
          </p:nvSpPr>
          <p:spPr>
            <a:xfrm rot="5400000">
              <a:off x="1510033" y="2141626"/>
              <a:ext cx="346924" cy="293670"/>
            </a:xfrm>
            <a:prstGeom prst="flowChartExtra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9" name="Rectángulo: esquinas redondeadas 6">
              <a:extLst>
                <a:ext uri="{FF2B5EF4-FFF2-40B4-BE49-F238E27FC236}">
                  <a16:creationId xmlns:a16="http://schemas.microsoft.com/office/drawing/2014/main" id="{FEA97135-5FC4-A5D8-1E99-5A216F1C1E64}"/>
                </a:ext>
              </a:extLst>
            </p:cNvPr>
            <p:cNvSpPr/>
            <p:nvPr/>
          </p:nvSpPr>
          <p:spPr>
            <a:xfrm>
              <a:off x="541867" y="1964461"/>
              <a:ext cx="1080000" cy="648000"/>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nchorCtr="0"/>
            <a:lstStyle/>
            <a:p>
              <a:r>
                <a:rPr lang="en-US" dirty="0"/>
                <a:t>Spec Security Requirement</a:t>
              </a:r>
            </a:p>
            <a:p>
              <a:pPr marL="92075" indent="-92075">
                <a:buFont typeface="Arial" panose="020B0604020202020204" pitchFamily="34" charset="0"/>
                <a:buChar char="•"/>
              </a:pPr>
              <a:r>
                <a:rPr lang="en-US" sz="1200" dirty="0"/>
                <a:t>Risk Assessment</a:t>
              </a:r>
            </a:p>
            <a:p>
              <a:pPr marL="92075" indent="-92075">
                <a:buFont typeface="Arial" panose="020B0604020202020204" pitchFamily="34" charset="0"/>
                <a:buChar char="•"/>
              </a:pPr>
              <a:r>
                <a:rPr lang="en-US" sz="1200" dirty="0"/>
                <a:t>Threat Modeling</a:t>
              </a:r>
              <a:endParaRPr lang="en-US" sz="1600" dirty="0"/>
            </a:p>
            <a:p>
              <a:pPr marL="92075" indent="-92075">
                <a:buFont typeface="Arial" panose="020B0604020202020204" pitchFamily="34" charset="0"/>
                <a:buChar char="•"/>
              </a:pPr>
              <a:r>
                <a:rPr lang="en-US" sz="1200" dirty="0"/>
                <a:t>Security requirement</a:t>
              </a:r>
              <a:endParaRPr lang="en-US" sz="1050" dirty="0"/>
            </a:p>
          </p:txBody>
        </p:sp>
        <p:sp>
          <p:nvSpPr>
            <p:cNvPr id="20" name="Diagrama de flujo: extraer 16">
              <a:extLst>
                <a:ext uri="{FF2B5EF4-FFF2-40B4-BE49-F238E27FC236}">
                  <a16:creationId xmlns:a16="http://schemas.microsoft.com/office/drawing/2014/main" id="{3E36208F-8A84-1B37-9D2E-F2DFDC486F95}"/>
                </a:ext>
              </a:extLst>
            </p:cNvPr>
            <p:cNvSpPr/>
            <p:nvPr/>
          </p:nvSpPr>
          <p:spPr>
            <a:xfrm rot="5400000">
              <a:off x="2712119" y="2173756"/>
              <a:ext cx="333688" cy="178241"/>
            </a:xfrm>
            <a:prstGeom prst="flowChartExtra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21" name="Diagrama de flujo: extraer 16">
              <a:extLst>
                <a:ext uri="{FF2B5EF4-FFF2-40B4-BE49-F238E27FC236}">
                  <a16:creationId xmlns:a16="http://schemas.microsoft.com/office/drawing/2014/main" id="{734BA5F0-57A5-DCFF-45C3-9E1983FA52FE}"/>
                </a:ext>
              </a:extLst>
            </p:cNvPr>
            <p:cNvSpPr/>
            <p:nvPr/>
          </p:nvSpPr>
          <p:spPr>
            <a:xfrm rot="5400000">
              <a:off x="3867629" y="2213907"/>
              <a:ext cx="333688" cy="178241"/>
            </a:xfrm>
            <a:prstGeom prst="flowChartExtra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22" name="Diagrama de flujo: extraer 16">
              <a:extLst>
                <a:ext uri="{FF2B5EF4-FFF2-40B4-BE49-F238E27FC236}">
                  <a16:creationId xmlns:a16="http://schemas.microsoft.com/office/drawing/2014/main" id="{E227FB38-E2FF-595F-B0B1-E91FEE81C65D}"/>
                </a:ext>
              </a:extLst>
            </p:cNvPr>
            <p:cNvSpPr/>
            <p:nvPr/>
          </p:nvSpPr>
          <p:spPr>
            <a:xfrm rot="5400000">
              <a:off x="5021905" y="2197316"/>
              <a:ext cx="333688" cy="178241"/>
            </a:xfrm>
            <a:prstGeom prst="flowChartExtra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23" name="Diagrama de flujo: extraer 16">
              <a:extLst>
                <a:ext uri="{FF2B5EF4-FFF2-40B4-BE49-F238E27FC236}">
                  <a16:creationId xmlns:a16="http://schemas.microsoft.com/office/drawing/2014/main" id="{2ABF2427-F908-4DFF-2015-8DEF275499A2}"/>
                </a:ext>
              </a:extLst>
            </p:cNvPr>
            <p:cNvSpPr/>
            <p:nvPr/>
          </p:nvSpPr>
          <p:spPr>
            <a:xfrm rot="5400000">
              <a:off x="6203212" y="2200215"/>
              <a:ext cx="333688" cy="178241"/>
            </a:xfrm>
            <a:prstGeom prst="flowChartExtra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p>
          </p:txBody>
        </p:sp>
      </p:grpSp>
      <p:sp>
        <p:nvSpPr>
          <p:cNvPr id="24" name="Rectangle 23">
            <a:extLst>
              <a:ext uri="{FF2B5EF4-FFF2-40B4-BE49-F238E27FC236}">
                <a16:creationId xmlns:a16="http://schemas.microsoft.com/office/drawing/2014/main" id="{05AED981-C029-0EBC-CE4C-2AA3BEF207CC}"/>
              </a:ext>
            </a:extLst>
          </p:cNvPr>
          <p:cNvSpPr>
            <a:spLocks noChangeArrowheads="1"/>
          </p:cNvSpPr>
          <p:nvPr/>
        </p:nvSpPr>
        <p:spPr bwMode="auto">
          <a:xfrm>
            <a:off x="1783287" y="4175372"/>
            <a:ext cx="13307482"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fontAlgn="base">
              <a:lnSpc>
                <a:spcPct val="100000"/>
              </a:lnSpc>
              <a:spcBef>
                <a:spcPct val="0"/>
              </a:spcBef>
              <a:spcAft>
                <a:spcPts val="1200"/>
              </a:spcAft>
              <a:buClrTx/>
              <a:buSzTx/>
              <a:buFontTx/>
              <a:buNone/>
              <a:tabLst/>
            </a:pPr>
            <a:r>
              <a:rPr lang="en-US" altLang="en-US" sz="2800" b="1" dirty="0">
                <a:latin typeface="Calibri" panose="020F0502020204030204" pitchFamily="34" charset="0"/>
              </a:rPr>
              <a:t>It is important to distinguish the roles of these two lifecycles:</a:t>
            </a:r>
          </a:p>
          <a:p>
            <a:pPr marL="457200" marR="0" lvl="0" indent="-457200" fontAlgn="base">
              <a:lnSpc>
                <a:spcPct val="100000"/>
              </a:lnSpc>
              <a:spcBef>
                <a:spcPct val="0"/>
              </a:spcBef>
              <a:spcAft>
                <a:spcPts val="1200"/>
              </a:spcAft>
              <a:buClrTx/>
              <a:buSzTx/>
              <a:buFont typeface="Arial" panose="020B0604020202020204" pitchFamily="34" charset="0"/>
              <a:buChar char="•"/>
              <a:tabLst/>
            </a:pPr>
            <a:r>
              <a:rPr lang="en-US" altLang="en-US" sz="2800" b="1" dirty="0">
                <a:latin typeface="Calibri" panose="020F0502020204030204" pitchFamily="34" charset="0"/>
              </a:rPr>
              <a:t>The PDLC (Engineering World): </a:t>
            </a:r>
            <a:r>
              <a:rPr lang="en-US" altLang="en-US" sz="2800" dirty="0">
                <a:latin typeface="Calibri" panose="020F0502020204030204" pitchFamily="34" charset="0"/>
              </a:rPr>
              <a:t>This is the "</a:t>
            </a:r>
            <a:r>
              <a:rPr lang="en-US" altLang="en-US" sz="2800" b="1" dirty="0">
                <a:latin typeface="Calibri" panose="020F0502020204030204" pitchFamily="34" charset="0"/>
              </a:rPr>
              <a:t>How to Build</a:t>
            </a:r>
            <a:r>
              <a:rPr lang="en-US" altLang="en-US" sz="2800" dirty="0">
                <a:latin typeface="Calibri" panose="020F0502020204030204" pitchFamily="34" charset="0"/>
              </a:rPr>
              <a:t>" process. It follows established practices (like IEC 62443-4-1) to design, implement, and maintain the product. Its output is the product itself and the raw technical data (artifacts/evidence).</a:t>
            </a:r>
          </a:p>
          <a:p>
            <a:pPr marL="457200" marR="0" lvl="0" indent="-457200" fontAlgn="base">
              <a:lnSpc>
                <a:spcPct val="100000"/>
              </a:lnSpc>
              <a:spcBef>
                <a:spcPct val="0"/>
              </a:spcBef>
              <a:spcAft>
                <a:spcPts val="1200"/>
              </a:spcAft>
              <a:buClrTx/>
              <a:buSzTx/>
              <a:buFont typeface="Arial" panose="020B0604020202020204" pitchFamily="34" charset="0"/>
              <a:buChar char="•"/>
              <a:tabLst/>
            </a:pPr>
            <a:r>
              <a:rPr lang="en-US" altLang="en-US" sz="2800" b="1" dirty="0">
                <a:latin typeface="Calibri" panose="020F0502020204030204" pitchFamily="34" charset="0"/>
              </a:rPr>
              <a:t>The Assessment Lifecycle (Regulatory World):</a:t>
            </a:r>
            <a:r>
              <a:rPr lang="en-US" altLang="en-US" sz="2800" dirty="0">
                <a:latin typeface="Calibri" panose="020F0502020204030204" pitchFamily="34" charset="0"/>
              </a:rPr>
              <a:t> This is the "</a:t>
            </a:r>
            <a:r>
              <a:rPr lang="en-US" altLang="en-US" sz="2800" b="1" dirty="0">
                <a:latin typeface="Calibri" panose="020F0502020204030204" pitchFamily="34" charset="0"/>
              </a:rPr>
              <a:t>How to Verify Compliance</a:t>
            </a:r>
            <a:r>
              <a:rPr lang="en-US" altLang="en-US" sz="2800" dirty="0">
                <a:latin typeface="Calibri" panose="020F0502020204030204" pitchFamily="34" charset="0"/>
              </a:rPr>
              <a:t>" process. It does not build the product; rather, </a:t>
            </a:r>
            <a:r>
              <a:rPr lang="en-US" altLang="en-US" sz="2800" b="1" dirty="0">
                <a:latin typeface="Calibri" panose="020F0502020204030204" pitchFamily="34" charset="0"/>
              </a:rPr>
              <a:t>it turns the development outputs into evidence of compliance</a:t>
            </a:r>
            <a:r>
              <a:rPr lang="en-US" altLang="en-US" sz="2800" dirty="0">
                <a:latin typeface="Calibri" panose="020F0502020204030204" pitchFamily="34" charset="0"/>
              </a:rPr>
              <a:t>. It evaluates the "raw material" provided by the PDLC against a structured Security Assurance Case (SAC).</a:t>
            </a:r>
          </a:p>
          <a:p>
            <a:pPr marL="0" marR="0" lvl="0" indent="0" algn="l" defTabSz="914400" rtl="0" eaLnBrk="0" fontAlgn="base" latinLnBrk="0" hangingPunct="0">
              <a:lnSpc>
                <a:spcPct val="100000"/>
              </a:lnSpc>
              <a:spcBef>
                <a:spcPct val="0"/>
              </a:spcBef>
              <a:spcAft>
                <a:spcPts val="120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grpSp>
        <p:nvGrpSpPr>
          <p:cNvPr id="2" name="Group 1">
            <a:extLst>
              <a:ext uri="{FF2B5EF4-FFF2-40B4-BE49-F238E27FC236}">
                <a16:creationId xmlns:a16="http://schemas.microsoft.com/office/drawing/2014/main" id="{A7C21ECF-117C-5E00-7F16-D43EDF5DB791}"/>
              </a:ext>
            </a:extLst>
          </p:cNvPr>
          <p:cNvGrpSpPr/>
          <p:nvPr/>
        </p:nvGrpSpPr>
        <p:grpSpPr>
          <a:xfrm>
            <a:off x="15249372" y="8791249"/>
            <a:ext cx="1486696" cy="245146"/>
            <a:chOff x="4059455" y="8930827"/>
            <a:chExt cx="2033709" cy="335344"/>
          </a:xfrm>
          <a:solidFill>
            <a:srgbClr val="73A1C1"/>
          </a:solidFill>
        </p:grpSpPr>
        <p:sp>
          <p:nvSpPr>
            <p:cNvPr id="3" name="Freeform 13">
              <a:extLst>
                <a:ext uri="{FF2B5EF4-FFF2-40B4-BE49-F238E27FC236}">
                  <a16:creationId xmlns:a16="http://schemas.microsoft.com/office/drawing/2014/main" id="{D7B83DE4-5936-D022-28BE-E6FE1BC76F3C}"/>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4" name="Freeform 9">
              <a:extLst>
                <a:ext uri="{FF2B5EF4-FFF2-40B4-BE49-F238E27FC236}">
                  <a16:creationId xmlns:a16="http://schemas.microsoft.com/office/drawing/2014/main" id="{A2495762-7071-057A-D42E-14F0FB6B7BF4}"/>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5" name="Freeform 26">
              <a:extLst>
                <a:ext uri="{FF2B5EF4-FFF2-40B4-BE49-F238E27FC236}">
                  <a16:creationId xmlns:a16="http://schemas.microsoft.com/office/drawing/2014/main" id="{A8978DD6-B6C2-3920-B4A8-99E34536192C}"/>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p>
          </p:txBody>
        </p:sp>
      </p:grpSp>
    </p:spTree>
    <p:extLst>
      <p:ext uri="{BB962C8B-B14F-4D97-AF65-F5344CB8AC3E}">
        <p14:creationId xmlns:p14="http://schemas.microsoft.com/office/powerpoint/2010/main" val="914430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F7409-3AF4-1E8B-2A4A-891F926B14D0}"/>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9085522B-2225-7B3C-8C12-DADD5A6A73B2}"/>
              </a:ext>
            </a:extLst>
          </p:cNvPr>
          <p:cNvSpPr txBox="1"/>
          <p:nvPr/>
        </p:nvSpPr>
        <p:spPr>
          <a:xfrm>
            <a:off x="1376239" y="976609"/>
            <a:ext cx="15997361" cy="769441"/>
          </a:xfrm>
          <a:prstGeom prst="rect">
            <a:avLst/>
          </a:prstGeom>
          <a:noFill/>
        </p:spPr>
        <p:txBody>
          <a:bodyPr wrap="square">
            <a:spAutoFit/>
          </a:bodyPr>
          <a:lstStyle/>
          <a:p>
            <a:r>
              <a:rPr lang="en-US" sz="4400" b="1" dirty="0">
                <a:solidFill>
                  <a:srgbClr val="73A1C1"/>
                </a:solidFill>
                <a:latin typeface="Sora" pitchFamily="2" charset="0"/>
              </a:rPr>
              <a:t>How Assessment "Wraps" the PDLC</a:t>
            </a:r>
          </a:p>
        </p:txBody>
      </p:sp>
      <p:grpSp>
        <p:nvGrpSpPr>
          <p:cNvPr id="42" name="Group 41">
            <a:extLst>
              <a:ext uri="{FF2B5EF4-FFF2-40B4-BE49-F238E27FC236}">
                <a16:creationId xmlns:a16="http://schemas.microsoft.com/office/drawing/2014/main" id="{D94AB6DA-0514-2771-6F27-C68965E1118F}"/>
              </a:ext>
            </a:extLst>
          </p:cNvPr>
          <p:cNvGrpSpPr/>
          <p:nvPr/>
        </p:nvGrpSpPr>
        <p:grpSpPr>
          <a:xfrm>
            <a:off x="428112" y="-1"/>
            <a:ext cx="224168" cy="5012072"/>
            <a:chOff x="428112" y="-1"/>
            <a:chExt cx="224168" cy="5012072"/>
          </a:xfrm>
        </p:grpSpPr>
        <p:cxnSp>
          <p:nvCxnSpPr>
            <p:cNvPr id="35" name="Straight Connector 34">
              <a:extLst>
                <a:ext uri="{FF2B5EF4-FFF2-40B4-BE49-F238E27FC236}">
                  <a16:creationId xmlns:a16="http://schemas.microsoft.com/office/drawing/2014/main" id="{933C7C4C-EC93-69D0-197F-6A8A7FB220E2}"/>
                </a:ext>
              </a:extLst>
            </p:cNvPr>
            <p:cNvCxnSpPr>
              <a:cxnSpLocks/>
            </p:cNvCxnSpPr>
            <p:nvPr/>
          </p:nvCxnSpPr>
          <p:spPr>
            <a:xfrm rot="16200000">
              <a:off x="-1479164" y="2022571"/>
              <a:ext cx="4045143" cy="0"/>
            </a:xfrm>
            <a:prstGeom prst="line">
              <a:avLst/>
            </a:prstGeom>
            <a:ln w="3810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1842B5FD-BC77-EC14-04F8-874B59F5F0C1}"/>
                </a:ext>
              </a:extLst>
            </p:cNvPr>
            <p:cNvGrpSpPr/>
            <p:nvPr/>
          </p:nvGrpSpPr>
          <p:grpSpPr>
            <a:xfrm>
              <a:off x="428112" y="4330248"/>
              <a:ext cx="224168" cy="681823"/>
              <a:chOff x="17292444" y="4212612"/>
              <a:chExt cx="224168" cy="681823"/>
            </a:xfrm>
          </p:grpSpPr>
          <p:sp>
            <p:nvSpPr>
              <p:cNvPr id="40" name="Oval 39">
                <a:extLst>
                  <a:ext uri="{FF2B5EF4-FFF2-40B4-BE49-F238E27FC236}">
                    <a16:creationId xmlns:a16="http://schemas.microsoft.com/office/drawing/2014/main" id="{E0A6091A-3E01-EC99-A42C-39E002D7E74D}"/>
                  </a:ext>
                </a:extLst>
              </p:cNvPr>
              <p:cNvSpPr/>
              <p:nvPr/>
            </p:nvSpPr>
            <p:spPr>
              <a:xfrm rot="16200000">
                <a:off x="17292445" y="4212611"/>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A61A893-99E0-59F5-CC33-2103C5E92050}"/>
                  </a:ext>
                </a:extLst>
              </p:cNvPr>
              <p:cNvSpPr/>
              <p:nvPr/>
            </p:nvSpPr>
            <p:spPr>
              <a:xfrm rot="16200000">
                <a:off x="17292445" y="4670268"/>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 name="AutoShape 6">
            <a:extLst>
              <a:ext uri="{FF2B5EF4-FFF2-40B4-BE49-F238E27FC236}">
                <a16:creationId xmlns:a16="http://schemas.microsoft.com/office/drawing/2014/main" id="{31074398-D2EA-455A-0103-E83FCC1C5BDC}"/>
              </a:ext>
            </a:extLst>
          </p:cNvPr>
          <p:cNvSpPr>
            <a:spLocks noChangeArrowheads="1"/>
          </p:cNvSpPr>
          <p:nvPr/>
        </p:nvSpPr>
        <p:spPr bwMode="auto">
          <a:xfrm rot="10800000">
            <a:off x="2077506" y="2425632"/>
            <a:ext cx="13335175" cy="5232467"/>
          </a:xfrm>
          <a:prstGeom prst="roundRect">
            <a:avLst>
              <a:gd name="adj" fmla="val 16843"/>
            </a:avLst>
          </a:prstGeom>
          <a:noFill/>
          <a:ln w="22225">
            <a:solidFill>
              <a:srgbClr val="4472C4"/>
            </a:solidFill>
            <a:prstDash val="sysDash"/>
            <a:extLst>
              <a:ext uri="{C807C97D-BFC1-408E-A445-0C87EB9F89A2}">
                <ask:lineSketchStyleProps xmlns:ask="http://schemas.microsoft.com/office/drawing/2018/sketchyshapes" sd="1219033472">
                  <a:custGeom>
                    <a:avLst/>
                    <a:gdLst>
                      <a:gd name="connsiteX0" fmla="*/ 0 w 6816897"/>
                      <a:gd name="connsiteY0" fmla="*/ 443608 h 2633782"/>
                      <a:gd name="connsiteX1" fmla="*/ 443608 w 6816897"/>
                      <a:gd name="connsiteY1" fmla="*/ 0 h 2633782"/>
                      <a:gd name="connsiteX2" fmla="*/ 6373289 w 6816897"/>
                      <a:gd name="connsiteY2" fmla="*/ 0 h 2633782"/>
                      <a:gd name="connsiteX3" fmla="*/ 6816897 w 6816897"/>
                      <a:gd name="connsiteY3" fmla="*/ 443608 h 2633782"/>
                      <a:gd name="connsiteX4" fmla="*/ 6816897 w 6816897"/>
                      <a:gd name="connsiteY4" fmla="*/ 2190174 h 2633782"/>
                      <a:gd name="connsiteX5" fmla="*/ 6373289 w 6816897"/>
                      <a:gd name="connsiteY5" fmla="*/ 2633782 h 2633782"/>
                      <a:gd name="connsiteX6" fmla="*/ 443608 w 6816897"/>
                      <a:gd name="connsiteY6" fmla="*/ 2633782 h 2633782"/>
                      <a:gd name="connsiteX7" fmla="*/ 0 w 6816897"/>
                      <a:gd name="connsiteY7" fmla="*/ 2190174 h 2633782"/>
                      <a:gd name="connsiteX8" fmla="*/ 0 w 6816897"/>
                      <a:gd name="connsiteY8" fmla="*/ 443608 h 263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897" h="2633782" extrusionOk="0">
                        <a:moveTo>
                          <a:pt x="0" y="443608"/>
                        </a:moveTo>
                        <a:cubicBezTo>
                          <a:pt x="-18469" y="187218"/>
                          <a:pt x="193368" y="1967"/>
                          <a:pt x="443608" y="0"/>
                        </a:cubicBezTo>
                        <a:cubicBezTo>
                          <a:pt x="1924382" y="132882"/>
                          <a:pt x="4614775" y="-84951"/>
                          <a:pt x="6373289" y="0"/>
                        </a:cubicBezTo>
                        <a:cubicBezTo>
                          <a:pt x="6607848" y="10195"/>
                          <a:pt x="6812726" y="221667"/>
                          <a:pt x="6816897" y="443608"/>
                        </a:cubicBezTo>
                        <a:cubicBezTo>
                          <a:pt x="6973259" y="621959"/>
                          <a:pt x="6708914" y="1459701"/>
                          <a:pt x="6816897" y="2190174"/>
                        </a:cubicBezTo>
                        <a:cubicBezTo>
                          <a:pt x="6849928" y="2439090"/>
                          <a:pt x="6622521" y="2625068"/>
                          <a:pt x="6373289" y="2633782"/>
                        </a:cubicBezTo>
                        <a:cubicBezTo>
                          <a:pt x="4080244" y="2721421"/>
                          <a:pt x="2194195" y="2561103"/>
                          <a:pt x="443608" y="2633782"/>
                        </a:cubicBezTo>
                        <a:cubicBezTo>
                          <a:pt x="194261" y="2592306"/>
                          <a:pt x="-21360" y="2464856"/>
                          <a:pt x="0" y="2190174"/>
                        </a:cubicBezTo>
                        <a:cubicBezTo>
                          <a:pt x="129350" y="1680382"/>
                          <a:pt x="17464" y="625075"/>
                          <a:pt x="0" y="443608"/>
                        </a:cubicBezTo>
                        <a:close/>
                      </a:path>
                    </a:pathLst>
                  </a:custGeom>
                  <ask:type>
                    <ask:lineSketchNone/>
                  </ask:type>
                </ask:lineSketchStyleProps>
              </a:ext>
            </a:extLst>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s-ES" altLang="es-ES"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CertifAI </a:t>
            </a:r>
            <a:r>
              <a:rPr kumimoji="0" lang="es-ES" altLang="es-ES" b="0" i="0" u="none" strike="noStrike" kern="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Assessment</a:t>
            </a:r>
            <a:r>
              <a:rPr kumimoji="0" lang="es-ES" altLang="es-ES"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s-ES" altLang="es-ES" b="0" i="0" u="none" strike="noStrike" kern="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Method</a:t>
            </a:r>
            <a:endParaRPr kumimoji="0" lang="en-US" altLang="es-ES" b="0" i="0" u="none" strike="noStrike" kern="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73" name="AutoShape 6">
            <a:extLst>
              <a:ext uri="{FF2B5EF4-FFF2-40B4-BE49-F238E27FC236}">
                <a16:creationId xmlns:a16="http://schemas.microsoft.com/office/drawing/2014/main" id="{7D5558D1-E881-A474-E7DB-CF6D743D1E1B}"/>
              </a:ext>
            </a:extLst>
          </p:cNvPr>
          <p:cNvSpPr>
            <a:spLocks noChangeArrowheads="1"/>
          </p:cNvSpPr>
          <p:nvPr/>
        </p:nvSpPr>
        <p:spPr bwMode="auto">
          <a:xfrm rot="10800000">
            <a:off x="2487553" y="5918867"/>
            <a:ext cx="2170858" cy="1313297"/>
          </a:xfrm>
          <a:prstGeom prst="roundRect">
            <a:avLst>
              <a:gd name="adj" fmla="val 8613"/>
            </a:avLst>
          </a:prstGeom>
          <a:noFill/>
          <a:ln w="19050" algn="ctr">
            <a:solidFill>
              <a:srgbClr val="ED7D31">
                <a:lumMod val="50000"/>
              </a:srgbClr>
            </a:solidFill>
            <a:round/>
            <a:headEnd/>
            <a:tailEnd/>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PHASE 1</a:t>
            </a:r>
          </a:p>
          <a:p>
            <a:pPr marL="0" marR="0" lvl="0" indent="0" algn="ctr" defTabSz="914400" eaLnBrk="0" fontAlgn="auto" latinLnBrk="0" hangingPunct="0">
              <a:lnSpc>
                <a:spcPct val="95000"/>
              </a:lnSpc>
              <a:spcBef>
                <a:spcPts val="0"/>
              </a:spcBef>
              <a:spcAft>
                <a:spcPts val="0"/>
              </a:spcAft>
              <a:buClrTx/>
              <a:buSzTx/>
              <a:buFontTx/>
              <a:buNone/>
              <a:tabLst/>
              <a:defRPr/>
            </a:pPr>
            <a:endPar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Plan &amp; Prepare</a:t>
            </a:r>
          </a:p>
        </p:txBody>
      </p:sp>
      <p:sp>
        <p:nvSpPr>
          <p:cNvPr id="74" name="AutoShape 6">
            <a:extLst>
              <a:ext uri="{FF2B5EF4-FFF2-40B4-BE49-F238E27FC236}">
                <a16:creationId xmlns:a16="http://schemas.microsoft.com/office/drawing/2014/main" id="{C15BB283-1CC5-3995-44ED-93F26B340BFC}"/>
              </a:ext>
            </a:extLst>
          </p:cNvPr>
          <p:cNvSpPr>
            <a:spLocks noChangeArrowheads="1"/>
          </p:cNvSpPr>
          <p:nvPr/>
        </p:nvSpPr>
        <p:spPr bwMode="auto">
          <a:xfrm rot="10800000">
            <a:off x="4770936" y="5918867"/>
            <a:ext cx="2170858" cy="1313297"/>
          </a:xfrm>
          <a:prstGeom prst="roundRect">
            <a:avLst>
              <a:gd name="adj" fmla="val 8613"/>
            </a:avLst>
          </a:prstGeom>
          <a:noFill/>
          <a:ln w="19050" algn="ctr">
            <a:solidFill>
              <a:srgbClr val="4163A7"/>
            </a:solidFill>
            <a:round/>
            <a:headEnd/>
            <a:tailEnd/>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PHASE 2</a:t>
            </a:r>
          </a:p>
          <a:p>
            <a:pPr marL="0" marR="0" lvl="0" indent="0" algn="ctr" defTabSz="914400" eaLnBrk="0" fontAlgn="auto" latinLnBrk="0" hangingPunct="0">
              <a:lnSpc>
                <a:spcPct val="95000"/>
              </a:lnSpc>
              <a:spcBef>
                <a:spcPts val="0"/>
              </a:spcBef>
              <a:spcAft>
                <a:spcPts val="0"/>
              </a:spcAft>
              <a:buClrTx/>
              <a:buSzTx/>
              <a:buFontTx/>
              <a:buNone/>
              <a:tabLst/>
              <a:defRPr/>
            </a:pPr>
            <a:endPar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6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Evidence Collection</a:t>
            </a:r>
          </a:p>
        </p:txBody>
      </p:sp>
      <p:sp>
        <p:nvSpPr>
          <p:cNvPr id="75" name="AutoShape 6">
            <a:extLst>
              <a:ext uri="{FF2B5EF4-FFF2-40B4-BE49-F238E27FC236}">
                <a16:creationId xmlns:a16="http://schemas.microsoft.com/office/drawing/2014/main" id="{9CD7DD38-9575-A552-4109-4E81EEAF5065}"/>
              </a:ext>
            </a:extLst>
          </p:cNvPr>
          <p:cNvSpPr>
            <a:spLocks noChangeArrowheads="1"/>
          </p:cNvSpPr>
          <p:nvPr/>
        </p:nvSpPr>
        <p:spPr bwMode="auto">
          <a:xfrm rot="10800000">
            <a:off x="7070103" y="5918868"/>
            <a:ext cx="2170858" cy="1313296"/>
          </a:xfrm>
          <a:prstGeom prst="roundRect">
            <a:avLst>
              <a:gd name="adj" fmla="val 8613"/>
            </a:avLst>
          </a:prstGeom>
          <a:noFill/>
          <a:ln w="19050" algn="ctr">
            <a:solidFill>
              <a:srgbClr val="69A12B"/>
            </a:solidFill>
            <a:round/>
            <a:headEnd/>
            <a:tailEnd/>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PHASE 3</a:t>
            </a:r>
          </a:p>
          <a:p>
            <a:pPr marL="0" marR="0" lvl="0" indent="0" algn="ctr" defTabSz="914400" eaLnBrk="0" fontAlgn="auto" latinLnBrk="0" hangingPunct="0">
              <a:lnSpc>
                <a:spcPct val="95000"/>
              </a:lnSpc>
              <a:spcBef>
                <a:spcPts val="0"/>
              </a:spcBef>
              <a:spcAft>
                <a:spcPts val="0"/>
              </a:spcAft>
              <a:buClrTx/>
              <a:buSzTx/>
              <a:buFontTx/>
              <a:buNone/>
              <a:tabLst/>
              <a:defRPr/>
            </a:pPr>
            <a:endPar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6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Execute checks</a:t>
            </a:r>
            <a:endPar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p:txBody>
      </p:sp>
      <p:sp>
        <p:nvSpPr>
          <p:cNvPr id="76" name="AutoShape 6">
            <a:extLst>
              <a:ext uri="{FF2B5EF4-FFF2-40B4-BE49-F238E27FC236}">
                <a16:creationId xmlns:a16="http://schemas.microsoft.com/office/drawing/2014/main" id="{DEF8FCD0-C549-4E1E-23FD-D6E9D77F2796}"/>
              </a:ext>
            </a:extLst>
          </p:cNvPr>
          <p:cNvSpPr>
            <a:spLocks noChangeArrowheads="1"/>
          </p:cNvSpPr>
          <p:nvPr/>
        </p:nvSpPr>
        <p:spPr bwMode="auto">
          <a:xfrm rot="10800000">
            <a:off x="9400764" y="5918868"/>
            <a:ext cx="2170858" cy="1313296"/>
          </a:xfrm>
          <a:prstGeom prst="roundRect">
            <a:avLst>
              <a:gd name="adj" fmla="val 8613"/>
            </a:avLst>
          </a:prstGeom>
          <a:noFill/>
          <a:ln w="19050" algn="ctr">
            <a:solidFill>
              <a:srgbClr val="ED7D31">
                <a:lumMod val="75000"/>
              </a:srgbClr>
            </a:solidFill>
            <a:round/>
            <a:headEnd/>
            <a:tailEnd/>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PHASE 4</a:t>
            </a:r>
          </a:p>
          <a:p>
            <a:pPr marL="0" marR="0" lvl="0" indent="0" algn="ctr" defTabSz="914400" eaLnBrk="0" fontAlgn="auto" latinLnBrk="0" hangingPunct="0">
              <a:lnSpc>
                <a:spcPct val="95000"/>
              </a:lnSpc>
              <a:spcBef>
                <a:spcPts val="0"/>
              </a:spcBef>
              <a:spcAft>
                <a:spcPts val="0"/>
              </a:spcAft>
              <a:buClrTx/>
              <a:buSzTx/>
              <a:buFontTx/>
              <a:buNone/>
              <a:tabLst/>
              <a:defRPr/>
            </a:pPr>
            <a:endPar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6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Reporting</a:t>
            </a:r>
            <a:endPar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p:txBody>
      </p:sp>
      <p:sp>
        <p:nvSpPr>
          <p:cNvPr id="77" name="AutoShape 6">
            <a:extLst>
              <a:ext uri="{FF2B5EF4-FFF2-40B4-BE49-F238E27FC236}">
                <a16:creationId xmlns:a16="http://schemas.microsoft.com/office/drawing/2014/main" id="{97C41152-798E-2C94-8895-7E8EA79B9B45}"/>
              </a:ext>
            </a:extLst>
          </p:cNvPr>
          <p:cNvSpPr>
            <a:spLocks noChangeArrowheads="1"/>
          </p:cNvSpPr>
          <p:nvPr/>
        </p:nvSpPr>
        <p:spPr bwMode="auto">
          <a:xfrm rot="10800000">
            <a:off x="11746214" y="5918868"/>
            <a:ext cx="2170858" cy="1313296"/>
          </a:xfrm>
          <a:prstGeom prst="roundRect">
            <a:avLst>
              <a:gd name="adj" fmla="val 8613"/>
            </a:avLst>
          </a:prstGeom>
          <a:noFill/>
          <a:ln w="19050" algn="ctr">
            <a:solidFill>
              <a:srgbClr val="7030A0"/>
            </a:solidFill>
            <a:round/>
            <a:headEnd/>
            <a:tailEnd/>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PHASE 5</a:t>
            </a:r>
          </a:p>
          <a:p>
            <a:pPr marL="0" marR="0" lvl="0" indent="0" algn="ctr" defTabSz="914400" eaLnBrk="0" fontAlgn="auto" latinLnBrk="0" hangingPunct="0">
              <a:lnSpc>
                <a:spcPct val="95000"/>
              </a:lnSpc>
              <a:spcBef>
                <a:spcPts val="0"/>
              </a:spcBef>
              <a:spcAft>
                <a:spcPts val="0"/>
              </a:spcAft>
              <a:buClrTx/>
              <a:buSzTx/>
              <a:buFontTx/>
              <a:buNone/>
              <a:tabLst/>
              <a:defRPr/>
            </a:pPr>
            <a:endParaRPr kumimoji="0" lang="en-US" altLang="es-ES" sz="14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r>
              <a:rPr kumimoji="0" lang="en-US" altLang="es-ES" sz="1600" b="0" i="0" u="none" strike="noStrike" kern="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Ongoing Compliance</a:t>
            </a:r>
          </a:p>
        </p:txBody>
      </p:sp>
      <p:cxnSp>
        <p:nvCxnSpPr>
          <p:cNvPr id="78" name="Straight Connector 77">
            <a:extLst>
              <a:ext uri="{FF2B5EF4-FFF2-40B4-BE49-F238E27FC236}">
                <a16:creationId xmlns:a16="http://schemas.microsoft.com/office/drawing/2014/main" id="{1E9A27D0-9BE3-C2B5-06FC-087E16EB0136}"/>
              </a:ext>
            </a:extLst>
          </p:cNvPr>
          <p:cNvCxnSpPr>
            <a:cxnSpLocks/>
          </p:cNvCxnSpPr>
          <p:nvPr/>
        </p:nvCxnSpPr>
        <p:spPr>
          <a:xfrm>
            <a:off x="2487552" y="6269621"/>
            <a:ext cx="2170859" cy="0"/>
          </a:xfrm>
          <a:prstGeom prst="line">
            <a:avLst/>
          </a:prstGeom>
          <a:noFill/>
          <a:ln w="12700" cap="flat" cmpd="sng" algn="ctr">
            <a:solidFill>
              <a:srgbClr val="ED7D31">
                <a:lumMod val="50000"/>
              </a:srgbClr>
            </a:solidFill>
            <a:prstDash val="solid"/>
            <a:miter lim="800000"/>
          </a:ln>
          <a:effectLst/>
        </p:spPr>
      </p:cxnSp>
      <p:cxnSp>
        <p:nvCxnSpPr>
          <p:cNvPr id="79" name="Straight Connector 78">
            <a:extLst>
              <a:ext uri="{FF2B5EF4-FFF2-40B4-BE49-F238E27FC236}">
                <a16:creationId xmlns:a16="http://schemas.microsoft.com/office/drawing/2014/main" id="{8EE248EA-5178-0824-D826-3B2F53ABC09E}"/>
              </a:ext>
            </a:extLst>
          </p:cNvPr>
          <p:cNvCxnSpPr>
            <a:cxnSpLocks/>
          </p:cNvCxnSpPr>
          <p:nvPr/>
        </p:nvCxnSpPr>
        <p:spPr>
          <a:xfrm>
            <a:off x="4770937" y="6269621"/>
            <a:ext cx="2170859" cy="0"/>
          </a:xfrm>
          <a:prstGeom prst="line">
            <a:avLst/>
          </a:prstGeom>
          <a:noFill/>
          <a:ln w="12700" cap="flat" cmpd="sng" algn="ctr">
            <a:solidFill>
              <a:srgbClr val="4472C4">
                <a:lumMod val="75000"/>
              </a:srgbClr>
            </a:solidFill>
            <a:prstDash val="solid"/>
            <a:miter lim="800000"/>
          </a:ln>
          <a:effectLst/>
        </p:spPr>
      </p:cxnSp>
      <p:cxnSp>
        <p:nvCxnSpPr>
          <p:cNvPr id="80" name="Straight Connector 79">
            <a:extLst>
              <a:ext uri="{FF2B5EF4-FFF2-40B4-BE49-F238E27FC236}">
                <a16:creationId xmlns:a16="http://schemas.microsoft.com/office/drawing/2014/main" id="{01BE9A39-72AF-5A4C-3DD5-B90E3D472517}"/>
              </a:ext>
            </a:extLst>
          </p:cNvPr>
          <p:cNvCxnSpPr>
            <a:cxnSpLocks/>
          </p:cNvCxnSpPr>
          <p:nvPr/>
        </p:nvCxnSpPr>
        <p:spPr>
          <a:xfrm>
            <a:off x="7070103" y="6269621"/>
            <a:ext cx="2170859" cy="0"/>
          </a:xfrm>
          <a:prstGeom prst="line">
            <a:avLst/>
          </a:prstGeom>
          <a:noFill/>
          <a:ln w="12700" cap="flat" cmpd="sng" algn="ctr">
            <a:solidFill>
              <a:srgbClr val="70AD47"/>
            </a:solidFill>
            <a:prstDash val="solid"/>
            <a:miter lim="800000"/>
          </a:ln>
          <a:effectLst/>
        </p:spPr>
      </p:cxnSp>
      <p:cxnSp>
        <p:nvCxnSpPr>
          <p:cNvPr id="81" name="Straight Connector 80">
            <a:extLst>
              <a:ext uri="{FF2B5EF4-FFF2-40B4-BE49-F238E27FC236}">
                <a16:creationId xmlns:a16="http://schemas.microsoft.com/office/drawing/2014/main" id="{220FC906-CA19-8F99-C58F-11A865342C13}"/>
              </a:ext>
            </a:extLst>
          </p:cNvPr>
          <p:cNvCxnSpPr>
            <a:cxnSpLocks/>
          </p:cNvCxnSpPr>
          <p:nvPr/>
        </p:nvCxnSpPr>
        <p:spPr>
          <a:xfrm>
            <a:off x="9400764" y="6262277"/>
            <a:ext cx="2170859" cy="0"/>
          </a:xfrm>
          <a:prstGeom prst="line">
            <a:avLst/>
          </a:prstGeom>
          <a:noFill/>
          <a:ln w="12700" cap="flat" cmpd="sng" algn="ctr">
            <a:solidFill>
              <a:srgbClr val="C00000"/>
            </a:solidFill>
            <a:prstDash val="solid"/>
            <a:miter lim="800000"/>
          </a:ln>
          <a:effectLst/>
        </p:spPr>
      </p:cxnSp>
      <p:cxnSp>
        <p:nvCxnSpPr>
          <p:cNvPr id="82" name="Straight Connector 81">
            <a:extLst>
              <a:ext uri="{FF2B5EF4-FFF2-40B4-BE49-F238E27FC236}">
                <a16:creationId xmlns:a16="http://schemas.microsoft.com/office/drawing/2014/main" id="{BF3F9951-4A5C-E991-8472-055C7CD9596C}"/>
              </a:ext>
            </a:extLst>
          </p:cNvPr>
          <p:cNvCxnSpPr>
            <a:cxnSpLocks/>
          </p:cNvCxnSpPr>
          <p:nvPr/>
        </p:nvCxnSpPr>
        <p:spPr>
          <a:xfrm>
            <a:off x="11746214" y="6262277"/>
            <a:ext cx="2170859" cy="0"/>
          </a:xfrm>
          <a:prstGeom prst="line">
            <a:avLst/>
          </a:prstGeom>
          <a:noFill/>
          <a:ln w="12700" cap="flat" cmpd="sng" algn="ctr">
            <a:solidFill>
              <a:srgbClr val="7030A0"/>
            </a:solidFill>
            <a:prstDash val="solid"/>
            <a:miter lim="800000"/>
          </a:ln>
          <a:effectLst/>
        </p:spPr>
      </p:cxnSp>
      <p:sp>
        <p:nvSpPr>
          <p:cNvPr id="117" name="TextBox 116">
            <a:extLst>
              <a:ext uri="{FF2B5EF4-FFF2-40B4-BE49-F238E27FC236}">
                <a16:creationId xmlns:a16="http://schemas.microsoft.com/office/drawing/2014/main" id="{82FEEAC4-FD05-C063-F704-D1E280298EC1}"/>
              </a:ext>
            </a:extLst>
          </p:cNvPr>
          <p:cNvSpPr txBox="1"/>
          <p:nvPr/>
        </p:nvSpPr>
        <p:spPr>
          <a:xfrm>
            <a:off x="1307630" y="7950114"/>
            <a:ext cx="14311139" cy="1200329"/>
          </a:xfrm>
          <a:prstGeom prst="rect">
            <a:avLst/>
          </a:prstGeom>
          <a:noFill/>
        </p:spPr>
        <p:txBody>
          <a:bodyPr wrap="square">
            <a:spAutoFit/>
          </a:bodyPr>
          <a:lstStyle/>
          <a:p>
            <a:r>
              <a:rPr lang="en-US" sz="2400" dirty="0"/>
              <a:t>The interaction between the two lifecycles creates a continuous feedback loop. The Assessment Lifecycle relies on the PDLC for </a:t>
            </a:r>
            <a:r>
              <a:rPr lang="en-US" sz="2400" b="1" dirty="0"/>
              <a:t>evidence</a:t>
            </a:r>
            <a:r>
              <a:rPr lang="en-US" sz="2400" dirty="0"/>
              <a:t>, and the PDLC relies on the Assessment Lifecycle for </a:t>
            </a:r>
            <a:r>
              <a:rPr lang="en-US" sz="2400" b="1" dirty="0"/>
              <a:t>constraints and remediation requirements</a:t>
            </a:r>
            <a:r>
              <a:rPr lang="en-US" sz="2400" dirty="0"/>
              <a:t>.</a:t>
            </a:r>
          </a:p>
        </p:txBody>
      </p:sp>
      <p:grpSp>
        <p:nvGrpSpPr>
          <p:cNvPr id="2" name="Group 1">
            <a:extLst>
              <a:ext uri="{FF2B5EF4-FFF2-40B4-BE49-F238E27FC236}">
                <a16:creationId xmlns:a16="http://schemas.microsoft.com/office/drawing/2014/main" id="{CDBD0B2D-C138-66BF-6CB1-A71EAECC619D}"/>
              </a:ext>
            </a:extLst>
          </p:cNvPr>
          <p:cNvGrpSpPr/>
          <p:nvPr/>
        </p:nvGrpSpPr>
        <p:grpSpPr>
          <a:xfrm>
            <a:off x="2350919" y="3041332"/>
            <a:ext cx="12051784" cy="1395991"/>
            <a:chOff x="541867" y="1943941"/>
            <a:chExt cx="6886485" cy="671581"/>
          </a:xfrm>
        </p:grpSpPr>
        <p:sp>
          <p:nvSpPr>
            <p:cNvPr id="3" name="Rectángulo: esquinas redondeadas 19">
              <a:extLst>
                <a:ext uri="{FF2B5EF4-FFF2-40B4-BE49-F238E27FC236}">
                  <a16:creationId xmlns:a16="http://schemas.microsoft.com/office/drawing/2014/main" id="{AF6419C2-1143-4D85-E3D7-511920C4C89A}"/>
                </a:ext>
              </a:extLst>
            </p:cNvPr>
            <p:cNvSpPr/>
            <p:nvPr/>
          </p:nvSpPr>
          <p:spPr>
            <a:xfrm>
              <a:off x="4034474" y="1967522"/>
              <a:ext cx="1080000" cy="648000"/>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600" dirty="0"/>
                <a:t>Security V&amp;V Testing</a:t>
              </a:r>
            </a:p>
            <a:p>
              <a:pPr marL="92075" indent="-92075">
                <a:buFont typeface="Arial" panose="020B0604020202020204" pitchFamily="34" charset="0"/>
                <a:buChar char="•"/>
              </a:pPr>
              <a:r>
                <a:rPr lang="en-US" sz="1200" dirty="0"/>
                <a:t>Security req testing</a:t>
              </a:r>
            </a:p>
            <a:p>
              <a:pPr marL="92075" indent="-92075">
                <a:buFont typeface="Arial" panose="020B0604020202020204" pitchFamily="34" charset="0"/>
                <a:buChar char="•"/>
              </a:pPr>
              <a:r>
                <a:rPr lang="en-US" sz="1200" dirty="0"/>
                <a:t>Pen testing</a:t>
              </a:r>
            </a:p>
            <a:p>
              <a:pPr marL="92075" indent="-92075">
                <a:buFont typeface="Arial" panose="020B0604020202020204" pitchFamily="34" charset="0"/>
                <a:buChar char="•"/>
              </a:pPr>
              <a:r>
                <a:rPr lang="en-US" sz="1200" dirty="0"/>
                <a:t>Vulnerability testing</a:t>
              </a:r>
            </a:p>
          </p:txBody>
        </p:sp>
        <p:sp>
          <p:nvSpPr>
            <p:cNvPr id="4" name="Rectángulo: esquinas redondeadas 22">
              <a:extLst>
                <a:ext uri="{FF2B5EF4-FFF2-40B4-BE49-F238E27FC236}">
                  <a16:creationId xmlns:a16="http://schemas.microsoft.com/office/drawing/2014/main" id="{1CA24A18-7788-0839-7655-442C38640801}"/>
                </a:ext>
              </a:extLst>
            </p:cNvPr>
            <p:cNvSpPr/>
            <p:nvPr/>
          </p:nvSpPr>
          <p:spPr>
            <a:xfrm>
              <a:off x="5191413" y="1956530"/>
              <a:ext cx="1080000" cy="64800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t" anchorCtr="0"/>
            <a:lstStyle/>
            <a:p>
              <a:r>
                <a:rPr lang="en-US" dirty="0"/>
                <a:t>Deployment</a:t>
              </a:r>
            </a:p>
            <a:p>
              <a:pPr marL="92075" indent="-92075">
                <a:buFont typeface="Arial" panose="020B0604020202020204" pitchFamily="34" charset="0"/>
                <a:buChar char="•"/>
              </a:pPr>
              <a:r>
                <a:rPr lang="en-US" sz="1200" dirty="0"/>
                <a:t>SBOM Analysis</a:t>
              </a:r>
            </a:p>
            <a:p>
              <a:pPr marL="92075" indent="-92075">
                <a:buFont typeface="Arial" panose="020B0604020202020204" pitchFamily="34" charset="0"/>
                <a:buChar char="•"/>
              </a:pPr>
              <a:r>
                <a:rPr lang="en-US" sz="1200" dirty="0"/>
                <a:t>Vulnerability scan</a:t>
              </a:r>
            </a:p>
            <a:p>
              <a:pPr marL="92075" indent="-92075">
                <a:buFont typeface="Arial" panose="020B0604020202020204" pitchFamily="34" charset="0"/>
                <a:buChar char="•"/>
              </a:pPr>
              <a:r>
                <a:rPr lang="en-US" sz="1200" dirty="0"/>
                <a:t>Setup policies</a:t>
              </a:r>
            </a:p>
            <a:p>
              <a:pPr marL="92075" indent="-92075">
                <a:buFont typeface="Arial" panose="020B0604020202020204" pitchFamily="34" charset="0"/>
                <a:buChar char="•"/>
              </a:pPr>
              <a:endParaRPr lang="en-US" sz="1200" dirty="0"/>
            </a:p>
          </p:txBody>
        </p:sp>
        <p:sp>
          <p:nvSpPr>
            <p:cNvPr id="5" name="Rectángulo: esquinas redondeadas 27">
              <a:extLst>
                <a:ext uri="{FF2B5EF4-FFF2-40B4-BE49-F238E27FC236}">
                  <a16:creationId xmlns:a16="http://schemas.microsoft.com/office/drawing/2014/main" id="{32DC6BD7-EC5B-29B1-5266-3DFF9134257B}"/>
                </a:ext>
              </a:extLst>
            </p:cNvPr>
            <p:cNvSpPr/>
            <p:nvPr/>
          </p:nvSpPr>
          <p:spPr>
            <a:xfrm>
              <a:off x="6348352" y="1943941"/>
              <a:ext cx="1080000" cy="648000"/>
            </a:xfrm>
            <a:prstGeom prst="round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dirty="0"/>
                <a:t>Maintenance</a:t>
              </a:r>
            </a:p>
            <a:p>
              <a:pPr marL="92075" indent="-92075">
                <a:buFont typeface="Arial" panose="020B0604020202020204" pitchFamily="34" charset="0"/>
                <a:buChar char="•"/>
              </a:pPr>
              <a:r>
                <a:rPr lang="en-US" sz="1200" dirty="0"/>
                <a:t>Vulnerability Monitoring</a:t>
              </a:r>
            </a:p>
            <a:p>
              <a:pPr marL="92075" indent="-92075">
                <a:buFont typeface="Arial" panose="020B0604020202020204" pitchFamily="34" charset="0"/>
                <a:buChar char="•"/>
              </a:pPr>
              <a:r>
                <a:rPr lang="en-US" sz="1200" dirty="0"/>
                <a:t>Incident Management</a:t>
              </a:r>
            </a:p>
            <a:p>
              <a:pPr marL="92075" indent="-92075">
                <a:buFont typeface="Arial" panose="020B0604020202020204" pitchFamily="34" charset="0"/>
                <a:buChar char="•"/>
              </a:pPr>
              <a:r>
                <a:rPr lang="en-US" sz="1200" dirty="0"/>
                <a:t>Patch management</a:t>
              </a:r>
            </a:p>
          </p:txBody>
        </p:sp>
        <p:sp>
          <p:nvSpPr>
            <p:cNvPr id="6" name="Rectángulo: esquinas redondeadas 9">
              <a:extLst>
                <a:ext uri="{FF2B5EF4-FFF2-40B4-BE49-F238E27FC236}">
                  <a16:creationId xmlns:a16="http://schemas.microsoft.com/office/drawing/2014/main" id="{B6F2859E-6A73-00B6-0461-A7B04DBB1493}"/>
                </a:ext>
              </a:extLst>
            </p:cNvPr>
            <p:cNvSpPr/>
            <p:nvPr/>
          </p:nvSpPr>
          <p:spPr>
            <a:xfrm>
              <a:off x="1709843" y="1964461"/>
              <a:ext cx="1080000" cy="648000"/>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dirty="0"/>
                <a:t>Secure Design</a:t>
              </a:r>
            </a:p>
            <a:p>
              <a:pPr marL="92075" indent="-92075">
                <a:buFont typeface="Arial" panose="020B0604020202020204" pitchFamily="34" charset="0"/>
                <a:buChar char="•"/>
              </a:pPr>
              <a:r>
                <a:rPr lang="en-US" sz="1200" dirty="0"/>
                <a:t>Secure design principles</a:t>
              </a:r>
            </a:p>
            <a:p>
              <a:pPr marL="92075" indent="-92075">
                <a:buFont typeface="Arial" panose="020B0604020202020204" pitchFamily="34" charset="0"/>
                <a:buChar char="•"/>
              </a:pPr>
              <a:r>
                <a:rPr lang="en-US" sz="1200" dirty="0"/>
                <a:t>Defense in depth</a:t>
              </a:r>
            </a:p>
          </p:txBody>
        </p:sp>
        <p:sp>
          <p:nvSpPr>
            <p:cNvPr id="7" name="Rectángulo: esquinas redondeadas 15">
              <a:extLst>
                <a:ext uri="{FF2B5EF4-FFF2-40B4-BE49-F238E27FC236}">
                  <a16:creationId xmlns:a16="http://schemas.microsoft.com/office/drawing/2014/main" id="{0095D433-3241-9A9F-5E10-4445D86750C3}"/>
                </a:ext>
              </a:extLst>
            </p:cNvPr>
            <p:cNvSpPr/>
            <p:nvPr/>
          </p:nvSpPr>
          <p:spPr>
            <a:xfrm>
              <a:off x="2866782" y="1956530"/>
              <a:ext cx="1080000" cy="648000"/>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600" dirty="0"/>
                <a:t>Secure Implementation</a:t>
              </a:r>
            </a:p>
            <a:p>
              <a:pPr marL="92075" indent="-92075">
                <a:buFont typeface="Arial" panose="020B0604020202020204" pitchFamily="34" charset="0"/>
                <a:buChar char="•"/>
              </a:pPr>
              <a:r>
                <a:rPr lang="en-US" sz="1200" dirty="0"/>
                <a:t>Secure coding standards</a:t>
              </a:r>
            </a:p>
            <a:p>
              <a:pPr marL="92075" indent="-92075">
                <a:buFont typeface="Arial" panose="020B0604020202020204" pitchFamily="34" charset="0"/>
                <a:buChar char="•"/>
              </a:pPr>
              <a:r>
                <a:rPr lang="en-US" sz="1200" dirty="0"/>
                <a:t>DAST/SAST </a:t>
              </a:r>
            </a:p>
          </p:txBody>
        </p:sp>
        <p:sp>
          <p:nvSpPr>
            <p:cNvPr id="8" name="Diagrama de flujo: extraer 12">
              <a:extLst>
                <a:ext uri="{FF2B5EF4-FFF2-40B4-BE49-F238E27FC236}">
                  <a16:creationId xmlns:a16="http://schemas.microsoft.com/office/drawing/2014/main" id="{4B70D4E2-A28C-3AA7-E00E-6B0CC6E0B743}"/>
                </a:ext>
              </a:extLst>
            </p:cNvPr>
            <p:cNvSpPr/>
            <p:nvPr/>
          </p:nvSpPr>
          <p:spPr>
            <a:xfrm rot="5400000">
              <a:off x="1510033" y="2141626"/>
              <a:ext cx="346924" cy="293670"/>
            </a:xfrm>
            <a:prstGeom prst="flowChartExtra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9" name="Rectángulo: esquinas redondeadas 6">
              <a:extLst>
                <a:ext uri="{FF2B5EF4-FFF2-40B4-BE49-F238E27FC236}">
                  <a16:creationId xmlns:a16="http://schemas.microsoft.com/office/drawing/2014/main" id="{DF43E2C3-E7A0-D460-CAAD-B0907C5A002D}"/>
                </a:ext>
              </a:extLst>
            </p:cNvPr>
            <p:cNvSpPr/>
            <p:nvPr/>
          </p:nvSpPr>
          <p:spPr>
            <a:xfrm>
              <a:off x="541867" y="1964461"/>
              <a:ext cx="1080000" cy="648000"/>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nchorCtr="0"/>
            <a:lstStyle/>
            <a:p>
              <a:r>
                <a:rPr lang="en-US" dirty="0"/>
                <a:t>Spec Security Requirement</a:t>
              </a:r>
            </a:p>
            <a:p>
              <a:pPr marL="92075" indent="-92075">
                <a:buFont typeface="Arial" panose="020B0604020202020204" pitchFamily="34" charset="0"/>
                <a:buChar char="•"/>
              </a:pPr>
              <a:r>
                <a:rPr lang="en-US" sz="1200" dirty="0"/>
                <a:t>Risk Assessment</a:t>
              </a:r>
            </a:p>
            <a:p>
              <a:pPr marL="92075" indent="-92075">
                <a:buFont typeface="Arial" panose="020B0604020202020204" pitchFamily="34" charset="0"/>
                <a:buChar char="•"/>
              </a:pPr>
              <a:r>
                <a:rPr lang="en-US" sz="1200" dirty="0"/>
                <a:t>Threat Modeling</a:t>
              </a:r>
              <a:endParaRPr lang="en-US" sz="1600" dirty="0"/>
            </a:p>
            <a:p>
              <a:pPr marL="92075" indent="-92075">
                <a:buFont typeface="Arial" panose="020B0604020202020204" pitchFamily="34" charset="0"/>
                <a:buChar char="•"/>
              </a:pPr>
              <a:r>
                <a:rPr lang="en-US" sz="1200" dirty="0"/>
                <a:t>Security requirement</a:t>
              </a:r>
              <a:endParaRPr lang="en-US" sz="1050" dirty="0"/>
            </a:p>
          </p:txBody>
        </p:sp>
        <p:sp>
          <p:nvSpPr>
            <p:cNvPr id="10" name="Diagrama de flujo: extraer 16">
              <a:extLst>
                <a:ext uri="{FF2B5EF4-FFF2-40B4-BE49-F238E27FC236}">
                  <a16:creationId xmlns:a16="http://schemas.microsoft.com/office/drawing/2014/main" id="{6599E7A9-F6E2-2619-0C04-54A2E911112D}"/>
                </a:ext>
              </a:extLst>
            </p:cNvPr>
            <p:cNvSpPr/>
            <p:nvPr/>
          </p:nvSpPr>
          <p:spPr>
            <a:xfrm rot="5400000">
              <a:off x="2712119" y="2173756"/>
              <a:ext cx="333688" cy="178241"/>
            </a:xfrm>
            <a:prstGeom prst="flowChartExtra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1" name="Diagrama de flujo: extraer 16">
              <a:extLst>
                <a:ext uri="{FF2B5EF4-FFF2-40B4-BE49-F238E27FC236}">
                  <a16:creationId xmlns:a16="http://schemas.microsoft.com/office/drawing/2014/main" id="{C7788BDE-B066-2C88-B44E-45E5AFDA4A4A}"/>
                </a:ext>
              </a:extLst>
            </p:cNvPr>
            <p:cNvSpPr/>
            <p:nvPr/>
          </p:nvSpPr>
          <p:spPr>
            <a:xfrm rot="5400000">
              <a:off x="3867629" y="2213907"/>
              <a:ext cx="333688" cy="178241"/>
            </a:xfrm>
            <a:prstGeom prst="flowChartExtra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2" name="Diagrama de flujo: extraer 16">
              <a:extLst>
                <a:ext uri="{FF2B5EF4-FFF2-40B4-BE49-F238E27FC236}">
                  <a16:creationId xmlns:a16="http://schemas.microsoft.com/office/drawing/2014/main" id="{4B166215-60EC-FC0F-CEFF-45BD99C73884}"/>
                </a:ext>
              </a:extLst>
            </p:cNvPr>
            <p:cNvSpPr/>
            <p:nvPr/>
          </p:nvSpPr>
          <p:spPr>
            <a:xfrm rot="5400000">
              <a:off x="5021905" y="2197316"/>
              <a:ext cx="333688" cy="178241"/>
            </a:xfrm>
            <a:prstGeom prst="flowChartExtra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4" name="Diagrama de flujo: extraer 16">
              <a:extLst>
                <a:ext uri="{FF2B5EF4-FFF2-40B4-BE49-F238E27FC236}">
                  <a16:creationId xmlns:a16="http://schemas.microsoft.com/office/drawing/2014/main" id="{31C32DDE-4E42-B0CA-F6D9-C64E7498D633}"/>
                </a:ext>
              </a:extLst>
            </p:cNvPr>
            <p:cNvSpPr/>
            <p:nvPr/>
          </p:nvSpPr>
          <p:spPr>
            <a:xfrm rot="5400000">
              <a:off x="6203212" y="2200215"/>
              <a:ext cx="333688" cy="178241"/>
            </a:xfrm>
            <a:prstGeom prst="flowChartExtra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p>
          </p:txBody>
        </p:sp>
      </p:grpSp>
      <p:sp>
        <p:nvSpPr>
          <p:cNvPr id="15" name="Arrow: Up 14">
            <a:extLst>
              <a:ext uri="{FF2B5EF4-FFF2-40B4-BE49-F238E27FC236}">
                <a16:creationId xmlns:a16="http://schemas.microsoft.com/office/drawing/2014/main" id="{31E7988B-8FA5-DF15-2F5A-BB96722257BC}"/>
              </a:ext>
            </a:extLst>
          </p:cNvPr>
          <p:cNvSpPr/>
          <p:nvPr/>
        </p:nvSpPr>
        <p:spPr>
          <a:xfrm rot="10800000">
            <a:off x="2715906" y="4554414"/>
            <a:ext cx="909076" cy="809021"/>
          </a:xfrm>
          <a:prstGeom prst="up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Up 15">
            <a:extLst>
              <a:ext uri="{FF2B5EF4-FFF2-40B4-BE49-F238E27FC236}">
                <a16:creationId xmlns:a16="http://schemas.microsoft.com/office/drawing/2014/main" id="{4132751C-8483-2A6F-182E-3FF6E5D36688}"/>
              </a:ext>
            </a:extLst>
          </p:cNvPr>
          <p:cNvSpPr/>
          <p:nvPr/>
        </p:nvSpPr>
        <p:spPr>
          <a:xfrm>
            <a:off x="13858625" y="4722882"/>
            <a:ext cx="909076" cy="664964"/>
          </a:xfrm>
          <a:prstGeom prst="up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878E795-A121-2A5D-7CBE-3252FAF2D9CC}"/>
              </a:ext>
            </a:extLst>
          </p:cNvPr>
          <p:cNvSpPr txBox="1"/>
          <p:nvPr/>
        </p:nvSpPr>
        <p:spPr>
          <a:xfrm>
            <a:off x="8655992" y="4728001"/>
            <a:ext cx="5533670" cy="830997"/>
          </a:xfrm>
          <a:prstGeom prst="rect">
            <a:avLst/>
          </a:prstGeom>
          <a:noFill/>
        </p:spPr>
        <p:txBody>
          <a:bodyPr wrap="square">
            <a:spAutoFit/>
          </a:bodyPr>
          <a:lstStyle/>
          <a:p>
            <a:pPr marL="285750" indent="-285750">
              <a:buFont typeface="Arial" panose="020B0604020202020204" pitchFamily="34" charset="0"/>
              <a:buChar char="•"/>
            </a:pPr>
            <a:r>
              <a:rPr lang="en-US" sz="1600" b="1" dirty="0"/>
              <a:t>The assessment identifies "Non-Conformities" or "Gaps" where evidence is missing or insufficient</a:t>
            </a:r>
          </a:p>
          <a:p>
            <a:pPr marL="285750" indent="-285750">
              <a:buFont typeface="Arial" panose="020B0604020202020204" pitchFamily="34" charset="0"/>
              <a:buChar char="•"/>
            </a:pPr>
            <a:r>
              <a:rPr lang="en-US" sz="1600" b="1" dirty="0"/>
              <a:t>Gaps are fed back into the PDLC as prioritized work item</a:t>
            </a:r>
          </a:p>
        </p:txBody>
      </p:sp>
      <p:sp>
        <p:nvSpPr>
          <p:cNvPr id="20" name="TextBox 19">
            <a:extLst>
              <a:ext uri="{FF2B5EF4-FFF2-40B4-BE49-F238E27FC236}">
                <a16:creationId xmlns:a16="http://schemas.microsoft.com/office/drawing/2014/main" id="{791764EA-2399-D64B-F9A0-6E38B892C788}"/>
              </a:ext>
            </a:extLst>
          </p:cNvPr>
          <p:cNvSpPr txBox="1"/>
          <p:nvPr/>
        </p:nvSpPr>
        <p:spPr>
          <a:xfrm>
            <a:off x="3843285" y="4578296"/>
            <a:ext cx="5152763" cy="1077218"/>
          </a:xfrm>
          <a:prstGeom prst="rect">
            <a:avLst/>
          </a:prstGeom>
          <a:noFill/>
        </p:spPr>
        <p:txBody>
          <a:bodyPr wrap="square">
            <a:spAutoFit/>
          </a:bodyPr>
          <a:lstStyle/>
          <a:p>
            <a:pPr marL="285750" indent="-285750">
              <a:buFont typeface="Arial" panose="020B0604020202020204" pitchFamily="34" charset="0"/>
              <a:buChar char="•"/>
            </a:pPr>
            <a:r>
              <a:rPr lang="en-US" sz="1600" dirty="0"/>
              <a:t>Developers write code, generate builds, and run unit tests</a:t>
            </a:r>
          </a:p>
          <a:p>
            <a:pPr marL="285750" indent="-285750">
              <a:buFont typeface="Arial" panose="020B0604020202020204" pitchFamily="34" charset="0"/>
              <a:buChar char="•"/>
            </a:pPr>
            <a:r>
              <a:rPr lang="en-US" sz="1600" dirty="0"/>
              <a:t>system operates in the field, generating logs and undergoing maintenance/patching</a:t>
            </a:r>
          </a:p>
        </p:txBody>
      </p:sp>
      <p:grpSp>
        <p:nvGrpSpPr>
          <p:cNvPr id="17" name="Group 16">
            <a:extLst>
              <a:ext uri="{FF2B5EF4-FFF2-40B4-BE49-F238E27FC236}">
                <a16:creationId xmlns:a16="http://schemas.microsoft.com/office/drawing/2014/main" id="{C5145DA6-38B3-C2A2-321F-0415102CBC79}"/>
              </a:ext>
            </a:extLst>
          </p:cNvPr>
          <p:cNvGrpSpPr/>
          <p:nvPr/>
        </p:nvGrpSpPr>
        <p:grpSpPr>
          <a:xfrm>
            <a:off x="15249372" y="8791249"/>
            <a:ext cx="1486696" cy="245146"/>
            <a:chOff x="4059455" y="8930827"/>
            <a:chExt cx="2033709" cy="335344"/>
          </a:xfrm>
          <a:solidFill>
            <a:srgbClr val="73A1C1"/>
          </a:solidFill>
        </p:grpSpPr>
        <p:sp>
          <p:nvSpPr>
            <p:cNvPr id="19" name="Freeform 13">
              <a:extLst>
                <a:ext uri="{FF2B5EF4-FFF2-40B4-BE49-F238E27FC236}">
                  <a16:creationId xmlns:a16="http://schemas.microsoft.com/office/drawing/2014/main" id="{823323DB-A6C9-871A-B63C-9B68EF93B3A7}"/>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21" name="Freeform 9">
              <a:extLst>
                <a:ext uri="{FF2B5EF4-FFF2-40B4-BE49-F238E27FC236}">
                  <a16:creationId xmlns:a16="http://schemas.microsoft.com/office/drawing/2014/main" id="{8E31CA7A-3061-03EF-559F-7DC2F1278870}"/>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22" name="Freeform 26">
              <a:extLst>
                <a:ext uri="{FF2B5EF4-FFF2-40B4-BE49-F238E27FC236}">
                  <a16:creationId xmlns:a16="http://schemas.microsoft.com/office/drawing/2014/main" id="{CDFE5EF8-4604-FED6-56D6-877EBC195176}"/>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p>
          </p:txBody>
        </p:sp>
      </p:grpSp>
    </p:spTree>
    <p:extLst>
      <p:ext uri="{BB962C8B-B14F-4D97-AF65-F5344CB8AC3E}">
        <p14:creationId xmlns:p14="http://schemas.microsoft.com/office/powerpoint/2010/main" val="3223130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263AA-700A-1891-A117-6BB737C621D7}"/>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EBB51E30-ECD2-3CA2-920B-96597F0E6290}"/>
              </a:ext>
            </a:extLst>
          </p:cNvPr>
          <p:cNvSpPr txBox="1"/>
          <p:nvPr/>
        </p:nvSpPr>
        <p:spPr>
          <a:xfrm>
            <a:off x="1376239" y="995659"/>
            <a:ext cx="15997361" cy="769441"/>
          </a:xfrm>
          <a:prstGeom prst="rect">
            <a:avLst/>
          </a:prstGeom>
          <a:noFill/>
        </p:spPr>
        <p:txBody>
          <a:bodyPr wrap="square">
            <a:spAutoFit/>
          </a:bodyPr>
          <a:lstStyle/>
          <a:p>
            <a:r>
              <a:rPr lang="en-US" sz="4400" b="1" dirty="0">
                <a:solidFill>
                  <a:srgbClr val="73A1C1"/>
                </a:solidFill>
                <a:latin typeface="Sora" pitchFamily="2" charset="0"/>
                <a:cs typeface="Sora" pitchFamily="2" charset="0"/>
              </a:rPr>
              <a:t>CertifAI Assessment Architecture Flow</a:t>
            </a:r>
          </a:p>
        </p:txBody>
      </p:sp>
      <p:grpSp>
        <p:nvGrpSpPr>
          <p:cNvPr id="42" name="Group 41">
            <a:extLst>
              <a:ext uri="{FF2B5EF4-FFF2-40B4-BE49-F238E27FC236}">
                <a16:creationId xmlns:a16="http://schemas.microsoft.com/office/drawing/2014/main" id="{780FD599-B8AC-7B42-22D2-F9811CC4E47B}"/>
              </a:ext>
            </a:extLst>
          </p:cNvPr>
          <p:cNvGrpSpPr/>
          <p:nvPr/>
        </p:nvGrpSpPr>
        <p:grpSpPr>
          <a:xfrm>
            <a:off x="428112" y="-1"/>
            <a:ext cx="224168" cy="5012072"/>
            <a:chOff x="428112" y="-1"/>
            <a:chExt cx="224168" cy="5012072"/>
          </a:xfrm>
        </p:grpSpPr>
        <p:cxnSp>
          <p:nvCxnSpPr>
            <p:cNvPr id="35" name="Straight Connector 34">
              <a:extLst>
                <a:ext uri="{FF2B5EF4-FFF2-40B4-BE49-F238E27FC236}">
                  <a16:creationId xmlns:a16="http://schemas.microsoft.com/office/drawing/2014/main" id="{D9EA205F-A183-CF05-3644-14602CE7AF89}"/>
                </a:ext>
              </a:extLst>
            </p:cNvPr>
            <p:cNvCxnSpPr>
              <a:cxnSpLocks/>
            </p:cNvCxnSpPr>
            <p:nvPr/>
          </p:nvCxnSpPr>
          <p:spPr>
            <a:xfrm rot="16200000">
              <a:off x="-1479164" y="2022571"/>
              <a:ext cx="4045143" cy="0"/>
            </a:xfrm>
            <a:prstGeom prst="line">
              <a:avLst/>
            </a:prstGeom>
            <a:ln w="3810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5AC5E4D3-A8DC-42ED-689B-0F6B388C5E09}"/>
                </a:ext>
              </a:extLst>
            </p:cNvPr>
            <p:cNvGrpSpPr/>
            <p:nvPr/>
          </p:nvGrpSpPr>
          <p:grpSpPr>
            <a:xfrm>
              <a:off x="428112" y="4330248"/>
              <a:ext cx="224168" cy="681823"/>
              <a:chOff x="17292444" y="4212612"/>
              <a:chExt cx="224168" cy="681823"/>
            </a:xfrm>
          </p:grpSpPr>
          <p:sp>
            <p:nvSpPr>
              <p:cNvPr id="40" name="Oval 39">
                <a:extLst>
                  <a:ext uri="{FF2B5EF4-FFF2-40B4-BE49-F238E27FC236}">
                    <a16:creationId xmlns:a16="http://schemas.microsoft.com/office/drawing/2014/main" id="{272C0B00-9790-32C3-49D9-75AA199EEE74}"/>
                  </a:ext>
                </a:extLst>
              </p:cNvPr>
              <p:cNvSpPr/>
              <p:nvPr/>
            </p:nvSpPr>
            <p:spPr>
              <a:xfrm rot="16200000">
                <a:off x="17292445" y="4212611"/>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6A8B6CBC-0377-BFBD-3886-12430BA452AB}"/>
                  </a:ext>
                </a:extLst>
              </p:cNvPr>
              <p:cNvSpPr/>
              <p:nvPr/>
            </p:nvSpPr>
            <p:spPr>
              <a:xfrm rot="16200000">
                <a:off x="17292445" y="4670268"/>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 name="Group 2">
            <a:extLst>
              <a:ext uri="{FF2B5EF4-FFF2-40B4-BE49-F238E27FC236}">
                <a16:creationId xmlns:a16="http://schemas.microsoft.com/office/drawing/2014/main" id="{C033C8F2-47D2-892D-2896-66C69A6CEDC8}"/>
              </a:ext>
            </a:extLst>
          </p:cNvPr>
          <p:cNvGrpSpPr/>
          <p:nvPr/>
        </p:nvGrpSpPr>
        <p:grpSpPr>
          <a:xfrm>
            <a:off x="1090486" y="2112062"/>
            <a:ext cx="14685291" cy="7406041"/>
            <a:chOff x="1090486" y="2112062"/>
            <a:chExt cx="14685291" cy="7406041"/>
          </a:xfrm>
        </p:grpSpPr>
        <p:sp>
          <p:nvSpPr>
            <p:cNvPr id="2" name="AutoShape 6">
              <a:extLst>
                <a:ext uri="{FF2B5EF4-FFF2-40B4-BE49-F238E27FC236}">
                  <a16:creationId xmlns:a16="http://schemas.microsoft.com/office/drawing/2014/main" id="{5F5D68C4-1D39-058C-A221-E4C5AF32CC9C}"/>
                </a:ext>
              </a:extLst>
            </p:cNvPr>
            <p:cNvSpPr>
              <a:spLocks noChangeArrowheads="1"/>
            </p:cNvSpPr>
            <p:nvPr/>
          </p:nvSpPr>
          <p:spPr bwMode="auto">
            <a:xfrm rot="10800000">
              <a:off x="1090487" y="7789995"/>
              <a:ext cx="14574911" cy="1728108"/>
            </a:xfrm>
            <a:prstGeom prst="roundRect">
              <a:avLst>
                <a:gd name="adj" fmla="val 27245"/>
              </a:avLst>
            </a:prstGeom>
            <a:noFill/>
            <a:ln w="22225">
              <a:solidFill>
                <a:srgbClr val="4472C4"/>
              </a:solidFill>
              <a:prstDash val="sysDash"/>
              <a:extLst>
                <a:ext uri="{C807C97D-BFC1-408E-A445-0C87EB9F89A2}">
                  <ask:lineSketchStyleProps xmlns:ask="http://schemas.microsoft.com/office/drawing/2018/sketchyshapes" sd="1219033472">
                    <a:custGeom>
                      <a:avLst/>
                      <a:gdLst>
                        <a:gd name="connsiteX0" fmla="*/ 0 w 6816897"/>
                        <a:gd name="connsiteY0" fmla="*/ 443608 h 2633782"/>
                        <a:gd name="connsiteX1" fmla="*/ 443608 w 6816897"/>
                        <a:gd name="connsiteY1" fmla="*/ 0 h 2633782"/>
                        <a:gd name="connsiteX2" fmla="*/ 6373289 w 6816897"/>
                        <a:gd name="connsiteY2" fmla="*/ 0 h 2633782"/>
                        <a:gd name="connsiteX3" fmla="*/ 6816897 w 6816897"/>
                        <a:gd name="connsiteY3" fmla="*/ 443608 h 2633782"/>
                        <a:gd name="connsiteX4" fmla="*/ 6816897 w 6816897"/>
                        <a:gd name="connsiteY4" fmla="*/ 2190174 h 2633782"/>
                        <a:gd name="connsiteX5" fmla="*/ 6373289 w 6816897"/>
                        <a:gd name="connsiteY5" fmla="*/ 2633782 h 2633782"/>
                        <a:gd name="connsiteX6" fmla="*/ 443608 w 6816897"/>
                        <a:gd name="connsiteY6" fmla="*/ 2633782 h 2633782"/>
                        <a:gd name="connsiteX7" fmla="*/ 0 w 6816897"/>
                        <a:gd name="connsiteY7" fmla="*/ 2190174 h 2633782"/>
                        <a:gd name="connsiteX8" fmla="*/ 0 w 6816897"/>
                        <a:gd name="connsiteY8" fmla="*/ 443608 h 263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897" h="2633782" extrusionOk="0">
                          <a:moveTo>
                            <a:pt x="0" y="443608"/>
                          </a:moveTo>
                          <a:cubicBezTo>
                            <a:pt x="-18469" y="187218"/>
                            <a:pt x="193368" y="1967"/>
                            <a:pt x="443608" y="0"/>
                          </a:cubicBezTo>
                          <a:cubicBezTo>
                            <a:pt x="1924382" y="132882"/>
                            <a:pt x="4614775" y="-84951"/>
                            <a:pt x="6373289" y="0"/>
                          </a:cubicBezTo>
                          <a:cubicBezTo>
                            <a:pt x="6607848" y="10195"/>
                            <a:pt x="6812726" y="221667"/>
                            <a:pt x="6816897" y="443608"/>
                          </a:cubicBezTo>
                          <a:cubicBezTo>
                            <a:pt x="6973259" y="621959"/>
                            <a:pt x="6708914" y="1459701"/>
                            <a:pt x="6816897" y="2190174"/>
                          </a:cubicBezTo>
                          <a:cubicBezTo>
                            <a:pt x="6849928" y="2439090"/>
                            <a:pt x="6622521" y="2625068"/>
                            <a:pt x="6373289" y="2633782"/>
                          </a:cubicBezTo>
                          <a:cubicBezTo>
                            <a:pt x="4080244" y="2721421"/>
                            <a:pt x="2194195" y="2561103"/>
                            <a:pt x="443608" y="2633782"/>
                          </a:cubicBezTo>
                          <a:cubicBezTo>
                            <a:pt x="194261" y="2592306"/>
                            <a:pt x="-21360" y="2464856"/>
                            <a:pt x="0" y="2190174"/>
                          </a:cubicBezTo>
                          <a:cubicBezTo>
                            <a:pt x="129350" y="1680382"/>
                            <a:pt x="17464" y="625075"/>
                            <a:pt x="0" y="443608"/>
                          </a:cubicBezTo>
                          <a:close/>
                        </a:path>
                      </a:pathLst>
                    </a:custGeom>
                    <ask:type>
                      <ask:lineSketchNone/>
                    </ask:type>
                  </ask:lineSketchStyleProps>
                </a:ext>
              </a:extLst>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endParaRPr kumimoji="0" lang="en-US" altLang="es-ES" b="0" i="0" u="none" strike="noStrike" kern="0" cap="none" spc="0" normalizeH="0" baseline="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Rectángulo: esquinas redondeadas 1113">
              <a:extLst>
                <a:ext uri="{FF2B5EF4-FFF2-40B4-BE49-F238E27FC236}">
                  <a16:creationId xmlns:a16="http://schemas.microsoft.com/office/drawing/2014/main" id="{3CC341F5-2440-7F68-C1ED-9D3E6575EAB8}"/>
                </a:ext>
              </a:extLst>
            </p:cNvPr>
            <p:cNvSpPr/>
            <p:nvPr/>
          </p:nvSpPr>
          <p:spPr>
            <a:xfrm>
              <a:off x="3841175" y="4338224"/>
              <a:ext cx="1552534" cy="857971"/>
            </a:xfrm>
            <a:prstGeom prst="roundRect">
              <a:avLst>
                <a:gd name="adj" fmla="val 9254"/>
              </a:avLst>
            </a:prstGeom>
            <a:solidFill>
              <a:schemeClr val="accent2">
                <a:lumMod val="75000"/>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nchorCtr="0"/>
            <a:lstStyle/>
            <a:p>
              <a:pPr algn="ctr"/>
              <a:r>
                <a:rPr lang="en-US" sz="1400" b="1" dirty="0">
                  <a:solidFill>
                    <a:schemeClr val="tx1"/>
                  </a:solidFill>
                </a:rPr>
                <a:t>Integration API</a:t>
              </a:r>
            </a:p>
            <a:p>
              <a:pPr algn="ctr"/>
              <a:r>
                <a:rPr lang="en-US" sz="1400" b="1" dirty="0">
                  <a:solidFill>
                    <a:schemeClr val="tx1"/>
                  </a:solidFill>
                </a:rPr>
                <a:t>(REST Endpoints</a:t>
              </a:r>
            </a:p>
          </p:txBody>
        </p:sp>
        <p:sp>
          <p:nvSpPr>
            <p:cNvPr id="6" name="Rectángulo: esquinas redondeadas 1103">
              <a:extLst>
                <a:ext uri="{FF2B5EF4-FFF2-40B4-BE49-F238E27FC236}">
                  <a16:creationId xmlns:a16="http://schemas.microsoft.com/office/drawing/2014/main" id="{D4765B85-72AB-ADEB-40B0-DB7949477AD9}"/>
                </a:ext>
              </a:extLst>
            </p:cNvPr>
            <p:cNvSpPr/>
            <p:nvPr/>
          </p:nvSpPr>
          <p:spPr>
            <a:xfrm>
              <a:off x="4408860" y="8075109"/>
              <a:ext cx="1365353" cy="657332"/>
            </a:xfrm>
            <a:prstGeom prst="roundRect">
              <a:avLst>
                <a:gd name="adj" fmla="val 3193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Regulatory Requirements </a:t>
              </a:r>
            </a:p>
          </p:txBody>
        </p:sp>
        <p:sp>
          <p:nvSpPr>
            <p:cNvPr id="10" name="TextBox 9">
              <a:extLst>
                <a:ext uri="{FF2B5EF4-FFF2-40B4-BE49-F238E27FC236}">
                  <a16:creationId xmlns:a16="http://schemas.microsoft.com/office/drawing/2014/main" id="{FDB1B7B5-3C1C-71A8-4176-CE2C259B9735}"/>
                </a:ext>
              </a:extLst>
            </p:cNvPr>
            <p:cNvSpPr txBox="1"/>
            <p:nvPr/>
          </p:nvSpPr>
          <p:spPr>
            <a:xfrm>
              <a:off x="1090487" y="8234284"/>
              <a:ext cx="2264175" cy="923330"/>
            </a:xfrm>
            <a:prstGeom prst="rect">
              <a:avLst/>
            </a:prstGeom>
            <a:noFill/>
          </p:spPr>
          <p:txBody>
            <a:bodyPr wrap="square" rtlCol="0">
              <a:spAutoFit/>
            </a:bodyPr>
            <a:lstStyle/>
            <a:p>
              <a:r>
                <a:rPr lang="en-US" b="1" dirty="0"/>
                <a:t>Input Layer</a:t>
              </a:r>
            </a:p>
            <a:p>
              <a:r>
                <a:rPr lang="en-US" dirty="0"/>
                <a:t>Scoping &amp; </a:t>
              </a:r>
            </a:p>
            <a:p>
              <a:r>
                <a:rPr lang="en-US" dirty="0" err="1"/>
                <a:t>Undestanding</a:t>
              </a:r>
              <a:endParaRPr lang="en-US" dirty="0"/>
            </a:p>
          </p:txBody>
        </p:sp>
        <p:sp>
          <p:nvSpPr>
            <p:cNvPr id="11" name="Rectángulo: esquinas redondeadas 1103">
              <a:extLst>
                <a:ext uri="{FF2B5EF4-FFF2-40B4-BE49-F238E27FC236}">
                  <a16:creationId xmlns:a16="http://schemas.microsoft.com/office/drawing/2014/main" id="{FF0700B7-04C5-6163-910B-F223C83EDDE2}"/>
                </a:ext>
              </a:extLst>
            </p:cNvPr>
            <p:cNvSpPr/>
            <p:nvPr/>
          </p:nvSpPr>
          <p:spPr>
            <a:xfrm>
              <a:off x="4408861" y="8811310"/>
              <a:ext cx="1365353" cy="657332"/>
            </a:xfrm>
            <a:prstGeom prst="roundRect">
              <a:avLst>
                <a:gd name="adj" fmla="val 3193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SoC Descriptions</a:t>
              </a:r>
            </a:p>
          </p:txBody>
        </p:sp>
        <p:sp>
          <p:nvSpPr>
            <p:cNvPr id="12" name="Rectángulo: esquinas redondeadas 1113">
              <a:extLst>
                <a:ext uri="{FF2B5EF4-FFF2-40B4-BE49-F238E27FC236}">
                  <a16:creationId xmlns:a16="http://schemas.microsoft.com/office/drawing/2014/main" id="{941F3CC0-C868-6E52-2A59-730AB38CBAFC}"/>
                </a:ext>
              </a:extLst>
            </p:cNvPr>
            <p:cNvSpPr/>
            <p:nvPr/>
          </p:nvSpPr>
          <p:spPr>
            <a:xfrm>
              <a:off x="6501327" y="8066991"/>
              <a:ext cx="6290293" cy="1330900"/>
            </a:xfrm>
            <a:prstGeom prst="roundRect">
              <a:avLst>
                <a:gd name="adj" fmla="val 13616"/>
              </a:avLst>
            </a:prstGeom>
            <a:solidFill>
              <a:schemeClr val="accent1">
                <a:alpha val="22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t" anchorCtr="0"/>
            <a:lstStyle/>
            <a:p>
              <a:r>
                <a:rPr lang="en-US" sz="1400" b="1" dirty="0">
                  <a:solidFill>
                    <a:schemeClr val="tx1"/>
                  </a:solidFill>
                </a:rPr>
                <a:t>RAG Knowledge Base</a:t>
              </a:r>
            </a:p>
          </p:txBody>
        </p:sp>
        <p:sp>
          <p:nvSpPr>
            <p:cNvPr id="15" name="Rectangle: Rounded Corners 14">
              <a:extLst>
                <a:ext uri="{FF2B5EF4-FFF2-40B4-BE49-F238E27FC236}">
                  <a16:creationId xmlns:a16="http://schemas.microsoft.com/office/drawing/2014/main" id="{13DABAD8-7104-E7CF-7D78-8C7198202777}"/>
                </a:ext>
              </a:extLst>
            </p:cNvPr>
            <p:cNvSpPr/>
            <p:nvPr/>
          </p:nvSpPr>
          <p:spPr>
            <a:xfrm>
              <a:off x="6598106" y="8641091"/>
              <a:ext cx="1683657" cy="638011"/>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lumMod val="75000"/>
                    </a:schemeClr>
                  </a:solidFill>
                </a:rPr>
                <a:t> </a:t>
              </a:r>
              <a:r>
                <a:rPr lang="en-US" sz="1600" b="1" dirty="0" err="1">
                  <a:solidFill>
                    <a:schemeClr val="accent1">
                      <a:lumMod val="75000"/>
                    </a:schemeClr>
                  </a:solidFill>
                </a:rPr>
                <a:t>Normalizad</a:t>
              </a:r>
              <a:r>
                <a:rPr lang="en-US" sz="1600" b="1" dirty="0">
                  <a:solidFill>
                    <a:schemeClr val="accent1">
                      <a:lumMod val="75000"/>
                    </a:schemeClr>
                  </a:solidFill>
                </a:rPr>
                <a:t> Requirements</a:t>
              </a:r>
            </a:p>
          </p:txBody>
        </p:sp>
        <p:sp>
          <p:nvSpPr>
            <p:cNvPr id="16" name="Rectangle: Rounded Corners 15">
              <a:extLst>
                <a:ext uri="{FF2B5EF4-FFF2-40B4-BE49-F238E27FC236}">
                  <a16:creationId xmlns:a16="http://schemas.microsoft.com/office/drawing/2014/main" id="{93188E8D-14FD-8ECF-677D-8DACC528F97D}"/>
                </a:ext>
              </a:extLst>
            </p:cNvPr>
            <p:cNvSpPr/>
            <p:nvPr/>
          </p:nvSpPr>
          <p:spPr>
            <a:xfrm>
              <a:off x="8370636" y="8641090"/>
              <a:ext cx="2005643" cy="638011"/>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75000"/>
                    </a:schemeClr>
                  </a:solidFill>
                </a:rPr>
                <a:t> SoC Model</a:t>
              </a:r>
            </a:p>
            <a:p>
              <a:pPr algn="ctr"/>
              <a:r>
                <a:rPr lang="en-US" sz="1400" b="1" dirty="0">
                  <a:solidFill>
                    <a:schemeClr val="accent1">
                      <a:lumMod val="75000"/>
                    </a:schemeClr>
                  </a:solidFill>
                </a:rPr>
                <a:t>(</a:t>
              </a:r>
              <a:r>
                <a:rPr lang="en-US" sz="1400" b="1" dirty="0" err="1">
                  <a:solidFill>
                    <a:schemeClr val="accent1">
                      <a:lumMod val="75000"/>
                    </a:schemeClr>
                  </a:solidFill>
                </a:rPr>
                <a:t>assets,zones</a:t>
              </a:r>
              <a:r>
                <a:rPr lang="en-US" sz="1400" b="1" dirty="0">
                  <a:solidFill>
                    <a:schemeClr val="accent1">
                      <a:lumMod val="75000"/>
                    </a:schemeClr>
                  </a:solidFill>
                </a:rPr>
                <a:t>/Conduct, components)</a:t>
              </a:r>
            </a:p>
          </p:txBody>
        </p:sp>
        <p:sp>
          <p:nvSpPr>
            <p:cNvPr id="17" name="Rectangle: Rounded Corners 16">
              <a:extLst>
                <a:ext uri="{FF2B5EF4-FFF2-40B4-BE49-F238E27FC236}">
                  <a16:creationId xmlns:a16="http://schemas.microsoft.com/office/drawing/2014/main" id="{97DA63BD-3FEE-0BF6-F3FB-D1771E004F97}"/>
                </a:ext>
              </a:extLst>
            </p:cNvPr>
            <p:cNvSpPr/>
            <p:nvPr/>
          </p:nvSpPr>
          <p:spPr>
            <a:xfrm>
              <a:off x="10484115" y="8631356"/>
              <a:ext cx="2005643" cy="638011"/>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75000"/>
                    </a:schemeClr>
                  </a:solidFill>
                </a:rPr>
                <a:t> Cross-references</a:t>
              </a:r>
            </a:p>
          </p:txBody>
        </p:sp>
        <p:cxnSp>
          <p:nvCxnSpPr>
            <p:cNvPr id="19" name="Straight Arrow Connector 18">
              <a:extLst>
                <a:ext uri="{FF2B5EF4-FFF2-40B4-BE49-F238E27FC236}">
                  <a16:creationId xmlns:a16="http://schemas.microsoft.com/office/drawing/2014/main" id="{BBBFA47E-D236-0A98-EC88-65285B43DE10}"/>
                </a:ext>
              </a:extLst>
            </p:cNvPr>
            <p:cNvCxnSpPr>
              <a:cxnSpLocks/>
            </p:cNvCxnSpPr>
            <p:nvPr/>
          </p:nvCxnSpPr>
          <p:spPr>
            <a:xfrm>
              <a:off x="5436188" y="6425779"/>
              <a:ext cx="77309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A50FFB0-DB94-92F6-F3FE-2583AA93263A}"/>
                </a:ext>
              </a:extLst>
            </p:cNvPr>
            <p:cNvCxnSpPr>
              <a:cxnSpLocks/>
            </p:cNvCxnSpPr>
            <p:nvPr/>
          </p:nvCxnSpPr>
          <p:spPr>
            <a:xfrm>
              <a:off x="5571727" y="9139976"/>
              <a:ext cx="77309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AutoShape 6">
              <a:extLst>
                <a:ext uri="{FF2B5EF4-FFF2-40B4-BE49-F238E27FC236}">
                  <a16:creationId xmlns:a16="http://schemas.microsoft.com/office/drawing/2014/main" id="{AAA0FA20-10BF-8922-144A-2BE3E1DD075C}"/>
                </a:ext>
              </a:extLst>
            </p:cNvPr>
            <p:cNvSpPr>
              <a:spLocks noChangeArrowheads="1"/>
            </p:cNvSpPr>
            <p:nvPr/>
          </p:nvSpPr>
          <p:spPr bwMode="auto">
            <a:xfrm rot="10800000">
              <a:off x="1090486" y="5961105"/>
              <a:ext cx="14574911" cy="1625182"/>
            </a:xfrm>
            <a:prstGeom prst="roundRect">
              <a:avLst>
                <a:gd name="adj" fmla="val 27245"/>
              </a:avLst>
            </a:prstGeom>
            <a:noFill/>
            <a:ln w="22225">
              <a:solidFill>
                <a:srgbClr val="4472C4"/>
              </a:solidFill>
              <a:prstDash val="sysDash"/>
              <a:extLst>
                <a:ext uri="{C807C97D-BFC1-408E-A445-0C87EB9F89A2}">
                  <ask:lineSketchStyleProps xmlns:ask="http://schemas.microsoft.com/office/drawing/2018/sketchyshapes" sd="1219033472">
                    <a:custGeom>
                      <a:avLst/>
                      <a:gdLst>
                        <a:gd name="connsiteX0" fmla="*/ 0 w 6816897"/>
                        <a:gd name="connsiteY0" fmla="*/ 443608 h 2633782"/>
                        <a:gd name="connsiteX1" fmla="*/ 443608 w 6816897"/>
                        <a:gd name="connsiteY1" fmla="*/ 0 h 2633782"/>
                        <a:gd name="connsiteX2" fmla="*/ 6373289 w 6816897"/>
                        <a:gd name="connsiteY2" fmla="*/ 0 h 2633782"/>
                        <a:gd name="connsiteX3" fmla="*/ 6816897 w 6816897"/>
                        <a:gd name="connsiteY3" fmla="*/ 443608 h 2633782"/>
                        <a:gd name="connsiteX4" fmla="*/ 6816897 w 6816897"/>
                        <a:gd name="connsiteY4" fmla="*/ 2190174 h 2633782"/>
                        <a:gd name="connsiteX5" fmla="*/ 6373289 w 6816897"/>
                        <a:gd name="connsiteY5" fmla="*/ 2633782 h 2633782"/>
                        <a:gd name="connsiteX6" fmla="*/ 443608 w 6816897"/>
                        <a:gd name="connsiteY6" fmla="*/ 2633782 h 2633782"/>
                        <a:gd name="connsiteX7" fmla="*/ 0 w 6816897"/>
                        <a:gd name="connsiteY7" fmla="*/ 2190174 h 2633782"/>
                        <a:gd name="connsiteX8" fmla="*/ 0 w 6816897"/>
                        <a:gd name="connsiteY8" fmla="*/ 443608 h 263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897" h="2633782" extrusionOk="0">
                          <a:moveTo>
                            <a:pt x="0" y="443608"/>
                          </a:moveTo>
                          <a:cubicBezTo>
                            <a:pt x="-18469" y="187218"/>
                            <a:pt x="193368" y="1967"/>
                            <a:pt x="443608" y="0"/>
                          </a:cubicBezTo>
                          <a:cubicBezTo>
                            <a:pt x="1924382" y="132882"/>
                            <a:pt x="4614775" y="-84951"/>
                            <a:pt x="6373289" y="0"/>
                          </a:cubicBezTo>
                          <a:cubicBezTo>
                            <a:pt x="6607848" y="10195"/>
                            <a:pt x="6812726" y="221667"/>
                            <a:pt x="6816897" y="443608"/>
                          </a:cubicBezTo>
                          <a:cubicBezTo>
                            <a:pt x="6973259" y="621959"/>
                            <a:pt x="6708914" y="1459701"/>
                            <a:pt x="6816897" y="2190174"/>
                          </a:cubicBezTo>
                          <a:cubicBezTo>
                            <a:pt x="6849928" y="2439090"/>
                            <a:pt x="6622521" y="2625068"/>
                            <a:pt x="6373289" y="2633782"/>
                          </a:cubicBezTo>
                          <a:cubicBezTo>
                            <a:pt x="4080244" y="2721421"/>
                            <a:pt x="2194195" y="2561103"/>
                            <a:pt x="443608" y="2633782"/>
                          </a:cubicBezTo>
                          <a:cubicBezTo>
                            <a:pt x="194261" y="2592306"/>
                            <a:pt x="-21360" y="2464856"/>
                            <a:pt x="0" y="2190174"/>
                          </a:cubicBezTo>
                          <a:cubicBezTo>
                            <a:pt x="129350" y="1680382"/>
                            <a:pt x="17464" y="625075"/>
                            <a:pt x="0" y="443608"/>
                          </a:cubicBezTo>
                          <a:close/>
                        </a:path>
                      </a:pathLst>
                    </a:custGeom>
                    <ask:type>
                      <ask:lineSketchNone/>
                    </ask:type>
                  </ask:lineSketchStyleProps>
                </a:ext>
              </a:extLst>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endParaRPr kumimoji="0" lang="en-US" altLang="es-ES" b="0" i="0" u="none" strike="noStrike" kern="0" cap="none" spc="0" normalizeH="0" baseline="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25" name="TextBox 24">
              <a:extLst>
                <a:ext uri="{FF2B5EF4-FFF2-40B4-BE49-F238E27FC236}">
                  <a16:creationId xmlns:a16="http://schemas.microsoft.com/office/drawing/2014/main" id="{FF649715-395A-6E83-F32B-68D264CB2366}"/>
                </a:ext>
              </a:extLst>
            </p:cNvPr>
            <p:cNvSpPr txBox="1"/>
            <p:nvPr/>
          </p:nvSpPr>
          <p:spPr>
            <a:xfrm>
              <a:off x="1096664" y="6199085"/>
              <a:ext cx="3245247" cy="923330"/>
            </a:xfrm>
            <a:prstGeom prst="rect">
              <a:avLst/>
            </a:prstGeom>
            <a:noFill/>
          </p:spPr>
          <p:txBody>
            <a:bodyPr wrap="none" rtlCol="0">
              <a:spAutoFit/>
            </a:bodyPr>
            <a:lstStyle/>
            <a:p>
              <a:r>
                <a:rPr lang="en-US" b="1" dirty="0"/>
                <a:t>Logic Layer</a:t>
              </a:r>
            </a:p>
            <a:p>
              <a:r>
                <a:rPr lang="en-US" dirty="0"/>
                <a:t>Threat Modeling</a:t>
              </a:r>
            </a:p>
            <a:p>
              <a:r>
                <a:rPr lang="en-US" dirty="0"/>
                <a:t>Requirement Operationalization </a:t>
              </a:r>
            </a:p>
          </p:txBody>
        </p:sp>
        <p:sp>
          <p:nvSpPr>
            <p:cNvPr id="28" name="Rectangle: Rounded Corners 27">
              <a:extLst>
                <a:ext uri="{FF2B5EF4-FFF2-40B4-BE49-F238E27FC236}">
                  <a16:creationId xmlns:a16="http://schemas.microsoft.com/office/drawing/2014/main" id="{9AD64ED0-EA54-ACB3-24AB-660EB7230BA8}"/>
                </a:ext>
              </a:extLst>
            </p:cNvPr>
            <p:cNvSpPr/>
            <p:nvPr/>
          </p:nvSpPr>
          <p:spPr>
            <a:xfrm>
              <a:off x="4268162" y="6208137"/>
              <a:ext cx="1683657" cy="92333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 Threat Modelling</a:t>
              </a:r>
            </a:p>
          </p:txBody>
        </p:sp>
        <p:sp>
          <p:nvSpPr>
            <p:cNvPr id="32" name="Rectangle: Rounded Corners 31">
              <a:extLst>
                <a:ext uri="{FF2B5EF4-FFF2-40B4-BE49-F238E27FC236}">
                  <a16:creationId xmlns:a16="http://schemas.microsoft.com/office/drawing/2014/main" id="{E6706E12-C814-B200-43EA-024208A2D604}"/>
                </a:ext>
              </a:extLst>
            </p:cNvPr>
            <p:cNvSpPr/>
            <p:nvPr/>
          </p:nvSpPr>
          <p:spPr>
            <a:xfrm>
              <a:off x="6238502" y="6251301"/>
              <a:ext cx="1683658" cy="348956"/>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75000"/>
                    </a:schemeClr>
                  </a:solidFill>
                </a:rPr>
                <a:t> Threat Scenarios</a:t>
              </a:r>
            </a:p>
          </p:txBody>
        </p:sp>
        <p:sp>
          <p:nvSpPr>
            <p:cNvPr id="33" name="Rectangle: Rounded Corners 32">
              <a:extLst>
                <a:ext uri="{FF2B5EF4-FFF2-40B4-BE49-F238E27FC236}">
                  <a16:creationId xmlns:a16="http://schemas.microsoft.com/office/drawing/2014/main" id="{C5782387-546F-2C75-6977-4CC12223F793}"/>
                </a:ext>
              </a:extLst>
            </p:cNvPr>
            <p:cNvSpPr/>
            <p:nvPr/>
          </p:nvSpPr>
          <p:spPr>
            <a:xfrm>
              <a:off x="6209283" y="6732726"/>
              <a:ext cx="1712878" cy="435553"/>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lumMod val="75000"/>
                    </a:schemeClr>
                  </a:solidFill>
                </a:rPr>
                <a:t> IEC 62443 / CRA Clauses</a:t>
              </a:r>
            </a:p>
          </p:txBody>
        </p:sp>
        <p:sp>
          <p:nvSpPr>
            <p:cNvPr id="34" name="Rectangle: Rounded Corners 33">
              <a:extLst>
                <a:ext uri="{FF2B5EF4-FFF2-40B4-BE49-F238E27FC236}">
                  <a16:creationId xmlns:a16="http://schemas.microsoft.com/office/drawing/2014/main" id="{ED364DC4-2A60-DB5D-BED0-55724BC3EE33}"/>
                </a:ext>
              </a:extLst>
            </p:cNvPr>
            <p:cNvSpPr/>
            <p:nvPr/>
          </p:nvSpPr>
          <p:spPr>
            <a:xfrm>
              <a:off x="10006181" y="6853678"/>
              <a:ext cx="1836000" cy="348956"/>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lumMod val="75000"/>
                    </a:schemeClr>
                  </a:solidFill>
                </a:rPr>
                <a:t>Target Security Profile</a:t>
              </a:r>
            </a:p>
          </p:txBody>
        </p:sp>
        <p:cxnSp>
          <p:nvCxnSpPr>
            <p:cNvPr id="36" name="Straight Arrow Connector 35">
              <a:extLst>
                <a:ext uri="{FF2B5EF4-FFF2-40B4-BE49-F238E27FC236}">
                  <a16:creationId xmlns:a16="http://schemas.microsoft.com/office/drawing/2014/main" id="{0A09C521-245D-2D79-706D-E43EFA734DC0}"/>
                </a:ext>
              </a:extLst>
            </p:cNvPr>
            <p:cNvCxnSpPr>
              <a:cxnSpLocks/>
            </p:cNvCxnSpPr>
            <p:nvPr/>
          </p:nvCxnSpPr>
          <p:spPr>
            <a:xfrm>
              <a:off x="5410691" y="6907205"/>
              <a:ext cx="77309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375F5CF2-6873-571B-C445-D5F50DF034E5}"/>
                </a:ext>
              </a:extLst>
            </p:cNvPr>
            <p:cNvSpPr/>
            <p:nvPr/>
          </p:nvSpPr>
          <p:spPr>
            <a:xfrm>
              <a:off x="9979022" y="6260889"/>
              <a:ext cx="1836000" cy="457406"/>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lumMod val="75000"/>
                    </a:schemeClr>
                  </a:solidFill>
                </a:rPr>
                <a:t>Sub-requirements &amp; Acceptance Criteria</a:t>
              </a:r>
            </a:p>
          </p:txBody>
        </p:sp>
        <p:cxnSp>
          <p:nvCxnSpPr>
            <p:cNvPr id="38" name="Straight Arrow Connector 37">
              <a:extLst>
                <a:ext uri="{FF2B5EF4-FFF2-40B4-BE49-F238E27FC236}">
                  <a16:creationId xmlns:a16="http://schemas.microsoft.com/office/drawing/2014/main" id="{88062A31-5CA5-1EC4-E975-9964C2B0B184}"/>
                </a:ext>
              </a:extLst>
            </p:cNvPr>
            <p:cNvCxnSpPr>
              <a:cxnSpLocks/>
            </p:cNvCxnSpPr>
            <p:nvPr/>
          </p:nvCxnSpPr>
          <p:spPr>
            <a:xfrm>
              <a:off x="9224631" y="6562157"/>
              <a:ext cx="77309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89E6A2C-C6AF-10C4-176E-DAB8A6516654}"/>
                </a:ext>
              </a:extLst>
            </p:cNvPr>
            <p:cNvCxnSpPr>
              <a:cxnSpLocks/>
            </p:cNvCxnSpPr>
            <p:nvPr/>
          </p:nvCxnSpPr>
          <p:spPr>
            <a:xfrm>
              <a:off x="9221826" y="7010995"/>
              <a:ext cx="77309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E9932BB7-5080-ED76-21B8-87FB0ED9423B}"/>
                </a:ext>
              </a:extLst>
            </p:cNvPr>
            <p:cNvSpPr/>
            <p:nvPr/>
          </p:nvSpPr>
          <p:spPr>
            <a:xfrm>
              <a:off x="8016421" y="6244950"/>
              <a:ext cx="1683657" cy="92333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RAG Knowledge Base</a:t>
              </a:r>
            </a:p>
          </p:txBody>
        </p:sp>
        <p:sp>
          <p:nvSpPr>
            <p:cNvPr id="45" name="Rectangle: Rounded Corners 44">
              <a:extLst>
                <a:ext uri="{FF2B5EF4-FFF2-40B4-BE49-F238E27FC236}">
                  <a16:creationId xmlns:a16="http://schemas.microsoft.com/office/drawing/2014/main" id="{767C412A-3309-EDD9-45E1-417514F08561}"/>
                </a:ext>
              </a:extLst>
            </p:cNvPr>
            <p:cNvSpPr/>
            <p:nvPr/>
          </p:nvSpPr>
          <p:spPr>
            <a:xfrm>
              <a:off x="13787380" y="6514309"/>
              <a:ext cx="1836000" cy="457406"/>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lumMod val="75000"/>
                    </a:schemeClr>
                  </a:solidFill>
                </a:rPr>
                <a:t>Claim-Argument-Evidence Skeleton</a:t>
              </a:r>
            </a:p>
          </p:txBody>
        </p:sp>
        <p:cxnSp>
          <p:nvCxnSpPr>
            <p:cNvPr id="46" name="Straight Arrow Connector 45">
              <a:extLst>
                <a:ext uri="{FF2B5EF4-FFF2-40B4-BE49-F238E27FC236}">
                  <a16:creationId xmlns:a16="http://schemas.microsoft.com/office/drawing/2014/main" id="{88E056A3-7826-1EE6-887E-0B169348C2FC}"/>
                </a:ext>
              </a:extLst>
            </p:cNvPr>
            <p:cNvCxnSpPr>
              <a:cxnSpLocks/>
            </p:cNvCxnSpPr>
            <p:nvPr/>
          </p:nvCxnSpPr>
          <p:spPr>
            <a:xfrm>
              <a:off x="13050357" y="6743012"/>
              <a:ext cx="77309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0A9F7674-F554-3A08-BBB9-D1B1BBBEBB66}"/>
                </a:ext>
              </a:extLst>
            </p:cNvPr>
            <p:cNvSpPr/>
            <p:nvPr/>
          </p:nvSpPr>
          <p:spPr>
            <a:xfrm>
              <a:off x="11940119" y="6242187"/>
              <a:ext cx="1683657" cy="92333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 SAC Composer</a:t>
              </a:r>
            </a:p>
          </p:txBody>
        </p:sp>
        <p:sp>
          <p:nvSpPr>
            <p:cNvPr id="48" name="AutoShape 6">
              <a:extLst>
                <a:ext uri="{FF2B5EF4-FFF2-40B4-BE49-F238E27FC236}">
                  <a16:creationId xmlns:a16="http://schemas.microsoft.com/office/drawing/2014/main" id="{47E30A23-8FF8-B07B-4722-CA8BE2605BDF}"/>
                </a:ext>
              </a:extLst>
            </p:cNvPr>
            <p:cNvSpPr>
              <a:spLocks noChangeArrowheads="1"/>
            </p:cNvSpPr>
            <p:nvPr/>
          </p:nvSpPr>
          <p:spPr bwMode="auto">
            <a:xfrm rot="10800000">
              <a:off x="1200869" y="3975042"/>
              <a:ext cx="14574908" cy="1686845"/>
            </a:xfrm>
            <a:prstGeom prst="roundRect">
              <a:avLst>
                <a:gd name="adj" fmla="val 27245"/>
              </a:avLst>
            </a:prstGeom>
            <a:noFill/>
            <a:ln w="22225">
              <a:solidFill>
                <a:srgbClr val="4472C4"/>
              </a:solidFill>
              <a:prstDash val="sysDash"/>
              <a:extLst>
                <a:ext uri="{C807C97D-BFC1-408E-A445-0C87EB9F89A2}">
                  <ask:lineSketchStyleProps xmlns:ask="http://schemas.microsoft.com/office/drawing/2018/sketchyshapes" sd="1219033472">
                    <a:custGeom>
                      <a:avLst/>
                      <a:gdLst>
                        <a:gd name="connsiteX0" fmla="*/ 0 w 6816897"/>
                        <a:gd name="connsiteY0" fmla="*/ 443608 h 2633782"/>
                        <a:gd name="connsiteX1" fmla="*/ 443608 w 6816897"/>
                        <a:gd name="connsiteY1" fmla="*/ 0 h 2633782"/>
                        <a:gd name="connsiteX2" fmla="*/ 6373289 w 6816897"/>
                        <a:gd name="connsiteY2" fmla="*/ 0 h 2633782"/>
                        <a:gd name="connsiteX3" fmla="*/ 6816897 w 6816897"/>
                        <a:gd name="connsiteY3" fmla="*/ 443608 h 2633782"/>
                        <a:gd name="connsiteX4" fmla="*/ 6816897 w 6816897"/>
                        <a:gd name="connsiteY4" fmla="*/ 2190174 h 2633782"/>
                        <a:gd name="connsiteX5" fmla="*/ 6373289 w 6816897"/>
                        <a:gd name="connsiteY5" fmla="*/ 2633782 h 2633782"/>
                        <a:gd name="connsiteX6" fmla="*/ 443608 w 6816897"/>
                        <a:gd name="connsiteY6" fmla="*/ 2633782 h 2633782"/>
                        <a:gd name="connsiteX7" fmla="*/ 0 w 6816897"/>
                        <a:gd name="connsiteY7" fmla="*/ 2190174 h 2633782"/>
                        <a:gd name="connsiteX8" fmla="*/ 0 w 6816897"/>
                        <a:gd name="connsiteY8" fmla="*/ 443608 h 263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897" h="2633782" extrusionOk="0">
                          <a:moveTo>
                            <a:pt x="0" y="443608"/>
                          </a:moveTo>
                          <a:cubicBezTo>
                            <a:pt x="-18469" y="187218"/>
                            <a:pt x="193368" y="1967"/>
                            <a:pt x="443608" y="0"/>
                          </a:cubicBezTo>
                          <a:cubicBezTo>
                            <a:pt x="1924382" y="132882"/>
                            <a:pt x="4614775" y="-84951"/>
                            <a:pt x="6373289" y="0"/>
                          </a:cubicBezTo>
                          <a:cubicBezTo>
                            <a:pt x="6607848" y="10195"/>
                            <a:pt x="6812726" y="221667"/>
                            <a:pt x="6816897" y="443608"/>
                          </a:cubicBezTo>
                          <a:cubicBezTo>
                            <a:pt x="6973259" y="621959"/>
                            <a:pt x="6708914" y="1459701"/>
                            <a:pt x="6816897" y="2190174"/>
                          </a:cubicBezTo>
                          <a:cubicBezTo>
                            <a:pt x="6849928" y="2439090"/>
                            <a:pt x="6622521" y="2625068"/>
                            <a:pt x="6373289" y="2633782"/>
                          </a:cubicBezTo>
                          <a:cubicBezTo>
                            <a:pt x="4080244" y="2721421"/>
                            <a:pt x="2194195" y="2561103"/>
                            <a:pt x="443608" y="2633782"/>
                          </a:cubicBezTo>
                          <a:cubicBezTo>
                            <a:pt x="194261" y="2592306"/>
                            <a:pt x="-21360" y="2464856"/>
                            <a:pt x="0" y="2190174"/>
                          </a:cubicBezTo>
                          <a:cubicBezTo>
                            <a:pt x="129350" y="1680382"/>
                            <a:pt x="17464" y="625075"/>
                            <a:pt x="0" y="443608"/>
                          </a:cubicBezTo>
                          <a:close/>
                        </a:path>
                      </a:pathLst>
                    </a:custGeom>
                    <ask:type>
                      <ask:lineSketchNone/>
                    </ask:type>
                  </ask:lineSketchStyleProps>
                </a:ext>
              </a:extLst>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endParaRPr kumimoji="0" lang="en-US" altLang="es-ES" b="0" i="0" u="none" strike="noStrike" kern="0" cap="none" spc="0" normalizeH="0" baseline="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49" name="TextBox 48">
              <a:extLst>
                <a:ext uri="{FF2B5EF4-FFF2-40B4-BE49-F238E27FC236}">
                  <a16:creationId xmlns:a16="http://schemas.microsoft.com/office/drawing/2014/main" id="{967C38F3-4CCE-B9A9-4948-4FD91B51468D}"/>
                </a:ext>
              </a:extLst>
            </p:cNvPr>
            <p:cNvSpPr txBox="1"/>
            <p:nvPr/>
          </p:nvSpPr>
          <p:spPr>
            <a:xfrm>
              <a:off x="1237634" y="4214983"/>
              <a:ext cx="1791773" cy="646331"/>
            </a:xfrm>
            <a:prstGeom prst="rect">
              <a:avLst/>
            </a:prstGeom>
            <a:noFill/>
          </p:spPr>
          <p:txBody>
            <a:bodyPr wrap="none" rtlCol="0">
              <a:spAutoFit/>
            </a:bodyPr>
            <a:lstStyle/>
            <a:p>
              <a:r>
                <a:rPr lang="en-US" b="1" dirty="0"/>
                <a:t>Execution Layer</a:t>
              </a:r>
            </a:p>
            <a:p>
              <a:r>
                <a:rPr lang="en-US" dirty="0"/>
                <a:t>SAC Composition</a:t>
              </a:r>
            </a:p>
          </p:txBody>
        </p:sp>
        <p:sp>
          <p:nvSpPr>
            <p:cNvPr id="59" name="Rectangle: Rounded Corners 58">
              <a:extLst>
                <a:ext uri="{FF2B5EF4-FFF2-40B4-BE49-F238E27FC236}">
                  <a16:creationId xmlns:a16="http://schemas.microsoft.com/office/drawing/2014/main" id="{6928FD91-2D57-05E9-D9B9-D4F43BE72AB9}"/>
                </a:ext>
              </a:extLst>
            </p:cNvPr>
            <p:cNvSpPr/>
            <p:nvPr/>
          </p:nvSpPr>
          <p:spPr>
            <a:xfrm>
              <a:off x="7396077" y="4380689"/>
              <a:ext cx="1914407" cy="457406"/>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lumMod val="75000"/>
                    </a:schemeClr>
                  </a:solidFill>
                </a:rPr>
                <a:t>Claim-Argument-Evidence Graph Instantiated</a:t>
              </a:r>
            </a:p>
          </p:txBody>
        </p:sp>
        <p:cxnSp>
          <p:nvCxnSpPr>
            <p:cNvPr id="60" name="Straight Arrow Connector 59">
              <a:extLst>
                <a:ext uri="{FF2B5EF4-FFF2-40B4-BE49-F238E27FC236}">
                  <a16:creationId xmlns:a16="http://schemas.microsoft.com/office/drawing/2014/main" id="{35423108-F320-5D1B-8B10-4B7F6DD5D696}"/>
                </a:ext>
              </a:extLst>
            </p:cNvPr>
            <p:cNvCxnSpPr>
              <a:cxnSpLocks/>
              <a:endCxn id="61" idx="1"/>
            </p:cNvCxnSpPr>
            <p:nvPr/>
          </p:nvCxnSpPr>
          <p:spPr>
            <a:xfrm flipV="1">
              <a:off x="3665138" y="4760090"/>
              <a:ext cx="1882040" cy="1424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EA0207FB-1EC0-E4D9-41DA-74B946B5FAE4}"/>
                </a:ext>
              </a:extLst>
            </p:cNvPr>
            <p:cNvSpPr/>
            <p:nvPr/>
          </p:nvSpPr>
          <p:spPr>
            <a:xfrm>
              <a:off x="5547178" y="4214983"/>
              <a:ext cx="1683657" cy="109021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 SAC Composer</a:t>
              </a:r>
            </a:p>
          </p:txBody>
        </p:sp>
        <p:cxnSp>
          <p:nvCxnSpPr>
            <p:cNvPr id="114" name="Straight Arrow Connector 113">
              <a:extLst>
                <a:ext uri="{FF2B5EF4-FFF2-40B4-BE49-F238E27FC236}">
                  <a16:creationId xmlns:a16="http://schemas.microsoft.com/office/drawing/2014/main" id="{F5F1D2C5-24AE-76ED-45DB-57F2DB67F9A5}"/>
                </a:ext>
              </a:extLst>
            </p:cNvPr>
            <p:cNvCxnSpPr>
              <a:cxnSpLocks/>
            </p:cNvCxnSpPr>
            <p:nvPr/>
          </p:nvCxnSpPr>
          <p:spPr>
            <a:xfrm>
              <a:off x="5547178" y="8408826"/>
              <a:ext cx="77309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5" name="Graphic 114" descr="Database outline">
              <a:extLst>
                <a:ext uri="{FF2B5EF4-FFF2-40B4-BE49-F238E27FC236}">
                  <a16:creationId xmlns:a16="http://schemas.microsoft.com/office/drawing/2014/main" id="{37F3D607-F97D-EC29-ADC9-AF82C530CF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49011" y="4249586"/>
              <a:ext cx="1005840" cy="1005840"/>
            </a:xfrm>
            <a:prstGeom prst="rect">
              <a:avLst/>
            </a:prstGeom>
          </p:spPr>
        </p:pic>
        <p:sp>
          <p:nvSpPr>
            <p:cNvPr id="116" name="Rectangle: Rounded Corners 115">
              <a:extLst>
                <a:ext uri="{FF2B5EF4-FFF2-40B4-BE49-F238E27FC236}">
                  <a16:creationId xmlns:a16="http://schemas.microsoft.com/office/drawing/2014/main" id="{E4827CC6-F6BD-28AF-80B6-CE4DBD5D8B97}"/>
                </a:ext>
              </a:extLst>
            </p:cNvPr>
            <p:cNvSpPr/>
            <p:nvPr/>
          </p:nvSpPr>
          <p:spPr>
            <a:xfrm>
              <a:off x="9967945" y="4287243"/>
              <a:ext cx="1683657" cy="92333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 Non-Compliance Validation</a:t>
              </a:r>
            </a:p>
          </p:txBody>
        </p:sp>
        <p:sp>
          <p:nvSpPr>
            <p:cNvPr id="118" name="TextBox 117">
              <a:extLst>
                <a:ext uri="{FF2B5EF4-FFF2-40B4-BE49-F238E27FC236}">
                  <a16:creationId xmlns:a16="http://schemas.microsoft.com/office/drawing/2014/main" id="{313B8A59-8F0A-584B-EA94-016DB1654EF2}"/>
                </a:ext>
              </a:extLst>
            </p:cNvPr>
            <p:cNvSpPr txBox="1"/>
            <p:nvPr/>
          </p:nvSpPr>
          <p:spPr>
            <a:xfrm>
              <a:off x="2765378" y="5142522"/>
              <a:ext cx="1502784" cy="461665"/>
            </a:xfrm>
            <a:prstGeom prst="rect">
              <a:avLst/>
            </a:prstGeom>
            <a:noFill/>
          </p:spPr>
          <p:txBody>
            <a:bodyPr wrap="square" rtlCol="0">
              <a:spAutoFit/>
            </a:bodyPr>
            <a:lstStyle/>
            <a:p>
              <a:r>
                <a:rPr lang="en-US" sz="1200" b="1" dirty="0"/>
                <a:t>Artifacts Repo</a:t>
              </a:r>
            </a:p>
            <a:p>
              <a:r>
                <a:rPr lang="en-US" sz="1200" b="1" dirty="0"/>
                <a:t>CI/CD Pipelines</a:t>
              </a:r>
            </a:p>
          </p:txBody>
        </p:sp>
        <p:sp>
          <p:nvSpPr>
            <p:cNvPr id="119" name="Rectangle: Rounded Corners 118">
              <a:extLst>
                <a:ext uri="{FF2B5EF4-FFF2-40B4-BE49-F238E27FC236}">
                  <a16:creationId xmlns:a16="http://schemas.microsoft.com/office/drawing/2014/main" id="{BA3A7F09-D83D-1752-12E7-91DE94FA5198}"/>
                </a:ext>
              </a:extLst>
            </p:cNvPr>
            <p:cNvSpPr/>
            <p:nvPr/>
          </p:nvSpPr>
          <p:spPr>
            <a:xfrm>
              <a:off x="7384420" y="4924356"/>
              <a:ext cx="1914407" cy="457406"/>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lumMod val="75000"/>
                    </a:schemeClr>
                  </a:solidFill>
                </a:rPr>
                <a:t>Compliance Scoring</a:t>
              </a:r>
            </a:p>
          </p:txBody>
        </p:sp>
        <p:cxnSp>
          <p:nvCxnSpPr>
            <p:cNvPr id="122" name="Straight Arrow Connector 121">
              <a:extLst>
                <a:ext uri="{FF2B5EF4-FFF2-40B4-BE49-F238E27FC236}">
                  <a16:creationId xmlns:a16="http://schemas.microsoft.com/office/drawing/2014/main" id="{8298B78C-D0A2-CC04-8712-3B7DA2545E57}"/>
                </a:ext>
              </a:extLst>
            </p:cNvPr>
            <p:cNvCxnSpPr>
              <a:cxnSpLocks/>
            </p:cNvCxnSpPr>
            <p:nvPr/>
          </p:nvCxnSpPr>
          <p:spPr>
            <a:xfrm>
              <a:off x="6666840" y="4613507"/>
              <a:ext cx="77309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014D563D-63DF-5BA8-1BEF-CADDDF2D4E20}"/>
                </a:ext>
              </a:extLst>
            </p:cNvPr>
            <p:cNvCxnSpPr>
              <a:cxnSpLocks/>
            </p:cNvCxnSpPr>
            <p:nvPr/>
          </p:nvCxnSpPr>
          <p:spPr>
            <a:xfrm>
              <a:off x="6598626" y="5171329"/>
              <a:ext cx="77309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F61975A0-ECA8-06F5-612B-78D2AFB76E85}"/>
                </a:ext>
              </a:extLst>
            </p:cNvPr>
            <p:cNvCxnSpPr>
              <a:cxnSpLocks/>
            </p:cNvCxnSpPr>
            <p:nvPr/>
          </p:nvCxnSpPr>
          <p:spPr>
            <a:xfrm>
              <a:off x="9310484" y="4670931"/>
              <a:ext cx="77309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5" name="Arrow: Up 124">
              <a:extLst>
                <a:ext uri="{FF2B5EF4-FFF2-40B4-BE49-F238E27FC236}">
                  <a16:creationId xmlns:a16="http://schemas.microsoft.com/office/drawing/2014/main" id="{7C88E2B9-DD40-BC21-B9DC-77F9D9DC5432}"/>
                </a:ext>
              </a:extLst>
            </p:cNvPr>
            <p:cNvSpPr/>
            <p:nvPr/>
          </p:nvSpPr>
          <p:spPr>
            <a:xfrm>
              <a:off x="7827225" y="7186692"/>
              <a:ext cx="909076" cy="664964"/>
            </a:xfrm>
            <a:prstGeom prst="up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AutoShape 6">
              <a:extLst>
                <a:ext uri="{FF2B5EF4-FFF2-40B4-BE49-F238E27FC236}">
                  <a16:creationId xmlns:a16="http://schemas.microsoft.com/office/drawing/2014/main" id="{75879C04-252A-49DC-938F-9E7C0334D2AA}"/>
                </a:ext>
              </a:extLst>
            </p:cNvPr>
            <p:cNvSpPr>
              <a:spLocks noChangeArrowheads="1"/>
            </p:cNvSpPr>
            <p:nvPr/>
          </p:nvSpPr>
          <p:spPr bwMode="auto">
            <a:xfrm rot="10800000">
              <a:off x="1200869" y="2112062"/>
              <a:ext cx="14574908" cy="1479120"/>
            </a:xfrm>
            <a:prstGeom prst="roundRect">
              <a:avLst>
                <a:gd name="adj" fmla="val 27245"/>
              </a:avLst>
            </a:prstGeom>
            <a:noFill/>
            <a:ln w="22225">
              <a:solidFill>
                <a:srgbClr val="4472C4"/>
              </a:solidFill>
              <a:prstDash val="sysDash"/>
              <a:extLst>
                <a:ext uri="{C807C97D-BFC1-408E-A445-0C87EB9F89A2}">
                  <ask:lineSketchStyleProps xmlns:ask="http://schemas.microsoft.com/office/drawing/2018/sketchyshapes" sd="1219033472">
                    <a:custGeom>
                      <a:avLst/>
                      <a:gdLst>
                        <a:gd name="connsiteX0" fmla="*/ 0 w 6816897"/>
                        <a:gd name="connsiteY0" fmla="*/ 443608 h 2633782"/>
                        <a:gd name="connsiteX1" fmla="*/ 443608 w 6816897"/>
                        <a:gd name="connsiteY1" fmla="*/ 0 h 2633782"/>
                        <a:gd name="connsiteX2" fmla="*/ 6373289 w 6816897"/>
                        <a:gd name="connsiteY2" fmla="*/ 0 h 2633782"/>
                        <a:gd name="connsiteX3" fmla="*/ 6816897 w 6816897"/>
                        <a:gd name="connsiteY3" fmla="*/ 443608 h 2633782"/>
                        <a:gd name="connsiteX4" fmla="*/ 6816897 w 6816897"/>
                        <a:gd name="connsiteY4" fmla="*/ 2190174 h 2633782"/>
                        <a:gd name="connsiteX5" fmla="*/ 6373289 w 6816897"/>
                        <a:gd name="connsiteY5" fmla="*/ 2633782 h 2633782"/>
                        <a:gd name="connsiteX6" fmla="*/ 443608 w 6816897"/>
                        <a:gd name="connsiteY6" fmla="*/ 2633782 h 2633782"/>
                        <a:gd name="connsiteX7" fmla="*/ 0 w 6816897"/>
                        <a:gd name="connsiteY7" fmla="*/ 2190174 h 2633782"/>
                        <a:gd name="connsiteX8" fmla="*/ 0 w 6816897"/>
                        <a:gd name="connsiteY8" fmla="*/ 443608 h 263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897" h="2633782" extrusionOk="0">
                          <a:moveTo>
                            <a:pt x="0" y="443608"/>
                          </a:moveTo>
                          <a:cubicBezTo>
                            <a:pt x="-18469" y="187218"/>
                            <a:pt x="193368" y="1967"/>
                            <a:pt x="443608" y="0"/>
                          </a:cubicBezTo>
                          <a:cubicBezTo>
                            <a:pt x="1924382" y="132882"/>
                            <a:pt x="4614775" y="-84951"/>
                            <a:pt x="6373289" y="0"/>
                          </a:cubicBezTo>
                          <a:cubicBezTo>
                            <a:pt x="6607848" y="10195"/>
                            <a:pt x="6812726" y="221667"/>
                            <a:pt x="6816897" y="443608"/>
                          </a:cubicBezTo>
                          <a:cubicBezTo>
                            <a:pt x="6973259" y="621959"/>
                            <a:pt x="6708914" y="1459701"/>
                            <a:pt x="6816897" y="2190174"/>
                          </a:cubicBezTo>
                          <a:cubicBezTo>
                            <a:pt x="6849928" y="2439090"/>
                            <a:pt x="6622521" y="2625068"/>
                            <a:pt x="6373289" y="2633782"/>
                          </a:cubicBezTo>
                          <a:cubicBezTo>
                            <a:pt x="4080244" y="2721421"/>
                            <a:pt x="2194195" y="2561103"/>
                            <a:pt x="443608" y="2633782"/>
                          </a:cubicBezTo>
                          <a:cubicBezTo>
                            <a:pt x="194261" y="2592306"/>
                            <a:pt x="-21360" y="2464856"/>
                            <a:pt x="0" y="2190174"/>
                          </a:cubicBezTo>
                          <a:cubicBezTo>
                            <a:pt x="129350" y="1680382"/>
                            <a:pt x="17464" y="625075"/>
                            <a:pt x="0" y="443608"/>
                          </a:cubicBezTo>
                          <a:close/>
                        </a:path>
                      </a:pathLst>
                    </a:custGeom>
                    <ask:type>
                      <ask:lineSketchNone/>
                    </ask:type>
                  </ask:lineSketchStyleProps>
                </a:ext>
              </a:extLst>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endParaRPr kumimoji="0" lang="en-US" altLang="es-ES" b="0" i="0" u="none" strike="noStrike" kern="0" cap="none" spc="0" normalizeH="0" baseline="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27" name="TextBox 126">
              <a:extLst>
                <a:ext uri="{FF2B5EF4-FFF2-40B4-BE49-F238E27FC236}">
                  <a16:creationId xmlns:a16="http://schemas.microsoft.com/office/drawing/2014/main" id="{B4CA5361-CD6B-9041-AAAD-B8F657732630}"/>
                </a:ext>
              </a:extLst>
            </p:cNvPr>
            <p:cNvSpPr txBox="1"/>
            <p:nvPr/>
          </p:nvSpPr>
          <p:spPr>
            <a:xfrm>
              <a:off x="1406783" y="2230919"/>
              <a:ext cx="2625912" cy="923330"/>
            </a:xfrm>
            <a:prstGeom prst="rect">
              <a:avLst/>
            </a:prstGeom>
            <a:noFill/>
          </p:spPr>
          <p:txBody>
            <a:bodyPr wrap="none" rtlCol="0">
              <a:spAutoFit/>
            </a:bodyPr>
            <a:lstStyle/>
            <a:p>
              <a:r>
                <a:rPr lang="en-US" b="1" dirty="0"/>
                <a:t>Output Layer</a:t>
              </a:r>
            </a:p>
            <a:p>
              <a:r>
                <a:rPr lang="en-US" dirty="0"/>
                <a:t>Reporting</a:t>
              </a:r>
            </a:p>
            <a:p>
              <a:r>
                <a:rPr lang="en-US" dirty="0"/>
                <a:t>Assurance &amp; Auditor View</a:t>
              </a:r>
            </a:p>
          </p:txBody>
        </p:sp>
        <p:sp>
          <p:nvSpPr>
            <p:cNvPr id="44" name="Arrow: Up 43">
              <a:extLst>
                <a:ext uri="{FF2B5EF4-FFF2-40B4-BE49-F238E27FC236}">
                  <a16:creationId xmlns:a16="http://schemas.microsoft.com/office/drawing/2014/main" id="{A4EFDC95-080C-716A-6B65-2A31481F47FC}"/>
                </a:ext>
              </a:extLst>
            </p:cNvPr>
            <p:cNvSpPr/>
            <p:nvPr/>
          </p:nvSpPr>
          <p:spPr>
            <a:xfrm>
              <a:off x="7827225" y="5393836"/>
              <a:ext cx="909076" cy="664964"/>
            </a:xfrm>
            <a:prstGeom prst="up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Rounded Corners 127">
              <a:extLst>
                <a:ext uri="{FF2B5EF4-FFF2-40B4-BE49-F238E27FC236}">
                  <a16:creationId xmlns:a16="http://schemas.microsoft.com/office/drawing/2014/main" id="{BCD9A8CB-5A0F-311E-8AE9-54B173744936}"/>
                </a:ext>
              </a:extLst>
            </p:cNvPr>
            <p:cNvSpPr/>
            <p:nvPr/>
          </p:nvSpPr>
          <p:spPr>
            <a:xfrm>
              <a:off x="4869716" y="2190506"/>
              <a:ext cx="5700451" cy="132971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b="1" dirty="0"/>
                <a:t> CAE Graph Status &amp; Progress</a:t>
              </a:r>
            </a:p>
          </p:txBody>
        </p:sp>
        <p:pic>
          <p:nvPicPr>
            <p:cNvPr id="129" name="Picture 128">
              <a:extLst>
                <a:ext uri="{FF2B5EF4-FFF2-40B4-BE49-F238E27FC236}">
                  <a16:creationId xmlns:a16="http://schemas.microsoft.com/office/drawing/2014/main" id="{18116580-84DB-ED56-7C86-B29488AED327}"/>
                </a:ext>
              </a:extLst>
            </p:cNvPr>
            <p:cNvPicPr>
              <a:picLocks noChangeAspect="1"/>
            </p:cNvPicPr>
            <p:nvPr/>
          </p:nvPicPr>
          <p:blipFill>
            <a:blip r:embed="rId4"/>
            <a:srcRect t="60747" r="59615"/>
            <a:stretch/>
          </p:blipFill>
          <p:spPr>
            <a:xfrm>
              <a:off x="12756643" y="2236692"/>
              <a:ext cx="680261" cy="661180"/>
            </a:xfrm>
            <a:prstGeom prst="rect">
              <a:avLst/>
            </a:prstGeom>
          </p:spPr>
        </p:pic>
        <p:pic>
          <p:nvPicPr>
            <p:cNvPr id="130" name="Picture 129">
              <a:extLst>
                <a:ext uri="{FF2B5EF4-FFF2-40B4-BE49-F238E27FC236}">
                  <a16:creationId xmlns:a16="http://schemas.microsoft.com/office/drawing/2014/main" id="{259831AF-6369-6BF2-96B9-904641A17F51}"/>
                </a:ext>
              </a:extLst>
            </p:cNvPr>
            <p:cNvPicPr>
              <a:picLocks noChangeAspect="1"/>
            </p:cNvPicPr>
            <p:nvPr/>
          </p:nvPicPr>
          <p:blipFill>
            <a:blip r:embed="rId4"/>
            <a:srcRect l="33681" t="31033" r="32598" b="34664"/>
            <a:stretch/>
          </p:blipFill>
          <p:spPr>
            <a:xfrm>
              <a:off x="12781947" y="2842830"/>
              <a:ext cx="616238" cy="626855"/>
            </a:xfrm>
            <a:prstGeom prst="rect">
              <a:avLst/>
            </a:prstGeom>
          </p:spPr>
        </p:pic>
        <p:sp>
          <p:nvSpPr>
            <p:cNvPr id="132" name="TextBox 131">
              <a:extLst>
                <a:ext uri="{FF2B5EF4-FFF2-40B4-BE49-F238E27FC236}">
                  <a16:creationId xmlns:a16="http://schemas.microsoft.com/office/drawing/2014/main" id="{330ED9C2-E3F8-0C92-F915-2E9DC6D1AED0}"/>
                </a:ext>
              </a:extLst>
            </p:cNvPr>
            <p:cNvSpPr txBox="1"/>
            <p:nvPr/>
          </p:nvSpPr>
          <p:spPr>
            <a:xfrm>
              <a:off x="13398185" y="2976436"/>
              <a:ext cx="2377592" cy="369332"/>
            </a:xfrm>
            <a:prstGeom prst="rect">
              <a:avLst/>
            </a:prstGeom>
            <a:noFill/>
          </p:spPr>
          <p:txBody>
            <a:bodyPr wrap="square">
              <a:spAutoFit/>
            </a:bodyPr>
            <a:lstStyle/>
            <a:p>
              <a:r>
                <a:rPr lang="en-US" dirty="0"/>
                <a:t>Reporting Tools / GRC</a:t>
              </a:r>
            </a:p>
          </p:txBody>
        </p:sp>
        <p:sp>
          <p:nvSpPr>
            <p:cNvPr id="133" name="TextBox 132">
              <a:extLst>
                <a:ext uri="{FF2B5EF4-FFF2-40B4-BE49-F238E27FC236}">
                  <a16:creationId xmlns:a16="http://schemas.microsoft.com/office/drawing/2014/main" id="{B37E497D-14B7-4325-9E67-36F4A4051835}"/>
                </a:ext>
              </a:extLst>
            </p:cNvPr>
            <p:cNvSpPr txBox="1"/>
            <p:nvPr/>
          </p:nvSpPr>
          <p:spPr>
            <a:xfrm>
              <a:off x="13398185" y="2287259"/>
              <a:ext cx="2225195" cy="646331"/>
            </a:xfrm>
            <a:prstGeom prst="rect">
              <a:avLst/>
            </a:prstGeom>
            <a:noFill/>
          </p:spPr>
          <p:txBody>
            <a:bodyPr wrap="square">
              <a:spAutoFit/>
            </a:bodyPr>
            <a:lstStyle/>
            <a:p>
              <a:r>
                <a:rPr lang="en-US" dirty="0"/>
                <a:t>Unified Compliance Dashboard</a:t>
              </a:r>
            </a:p>
          </p:txBody>
        </p:sp>
        <p:sp>
          <p:nvSpPr>
            <p:cNvPr id="134" name="Rectangle: Rounded Corners 133">
              <a:extLst>
                <a:ext uri="{FF2B5EF4-FFF2-40B4-BE49-F238E27FC236}">
                  <a16:creationId xmlns:a16="http://schemas.microsoft.com/office/drawing/2014/main" id="{5765F258-321C-052B-404F-D9C6E5F8D72B}"/>
                </a:ext>
              </a:extLst>
            </p:cNvPr>
            <p:cNvSpPr/>
            <p:nvPr/>
          </p:nvSpPr>
          <p:spPr>
            <a:xfrm>
              <a:off x="5091896" y="2682101"/>
              <a:ext cx="1683657" cy="638011"/>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lumMod val="75000"/>
                    </a:schemeClr>
                  </a:solidFill>
                </a:rPr>
                <a:t>Claim &amp; Sub-Claim Status</a:t>
              </a:r>
            </a:p>
          </p:txBody>
        </p:sp>
        <p:sp>
          <p:nvSpPr>
            <p:cNvPr id="135" name="Rectangle: Rounded Corners 134">
              <a:extLst>
                <a:ext uri="{FF2B5EF4-FFF2-40B4-BE49-F238E27FC236}">
                  <a16:creationId xmlns:a16="http://schemas.microsoft.com/office/drawing/2014/main" id="{84280824-5A10-CA03-6302-ECE76CBD5CCC}"/>
                </a:ext>
              </a:extLst>
            </p:cNvPr>
            <p:cNvSpPr/>
            <p:nvPr/>
          </p:nvSpPr>
          <p:spPr>
            <a:xfrm>
              <a:off x="6804666" y="2677297"/>
              <a:ext cx="1683657" cy="638011"/>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accent1">
                      <a:lumMod val="75000"/>
                    </a:schemeClr>
                  </a:solidFill>
                </a:rPr>
                <a:t>R</a:t>
              </a:r>
              <a:r>
                <a:rPr lang="en-US" sz="1200" b="1" dirty="0">
                  <a:solidFill>
                    <a:schemeClr val="accent1">
                      <a:lumMod val="75000"/>
                    </a:schemeClr>
                  </a:solidFill>
                </a:rPr>
                <a:t>requirements Satisfaction Scores</a:t>
              </a:r>
            </a:p>
          </p:txBody>
        </p:sp>
        <p:sp>
          <p:nvSpPr>
            <p:cNvPr id="136" name="Rectangle: Rounded Corners 135">
              <a:extLst>
                <a:ext uri="{FF2B5EF4-FFF2-40B4-BE49-F238E27FC236}">
                  <a16:creationId xmlns:a16="http://schemas.microsoft.com/office/drawing/2014/main" id="{D5682D85-2E36-ADBC-F88A-146AAA8C919E}"/>
                </a:ext>
              </a:extLst>
            </p:cNvPr>
            <p:cNvSpPr/>
            <p:nvPr/>
          </p:nvSpPr>
          <p:spPr>
            <a:xfrm>
              <a:off x="8540121" y="2684994"/>
              <a:ext cx="1683657" cy="638011"/>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err="1">
                  <a:solidFill>
                    <a:schemeClr val="accent1">
                      <a:lumMod val="75000"/>
                    </a:schemeClr>
                  </a:solidFill>
                </a:rPr>
                <a:t>Evidence</a:t>
              </a:r>
              <a:r>
                <a:rPr lang="es-ES" sz="1400" b="1" dirty="0">
                  <a:solidFill>
                    <a:schemeClr val="accent1">
                      <a:lumMod val="75000"/>
                    </a:schemeClr>
                  </a:solidFill>
                </a:rPr>
                <a:t> </a:t>
              </a:r>
              <a:r>
                <a:rPr lang="es-ES" sz="1400" b="1" dirty="0" err="1">
                  <a:solidFill>
                    <a:schemeClr val="accent1">
                      <a:lumMod val="75000"/>
                    </a:schemeClr>
                  </a:solidFill>
                </a:rPr>
                <a:t>Coverage</a:t>
              </a:r>
              <a:endParaRPr lang="en-US" sz="1400" b="1" dirty="0">
                <a:solidFill>
                  <a:schemeClr val="accent1">
                    <a:lumMod val="75000"/>
                  </a:schemeClr>
                </a:solidFill>
              </a:endParaRPr>
            </a:p>
          </p:txBody>
        </p:sp>
        <p:cxnSp>
          <p:nvCxnSpPr>
            <p:cNvPr id="137" name="Straight Arrow Connector 136">
              <a:extLst>
                <a:ext uri="{FF2B5EF4-FFF2-40B4-BE49-F238E27FC236}">
                  <a16:creationId xmlns:a16="http://schemas.microsoft.com/office/drawing/2014/main" id="{FFAA7C00-5FDC-07AF-D984-6BA1777B0B5C}"/>
                </a:ext>
              </a:extLst>
            </p:cNvPr>
            <p:cNvCxnSpPr>
              <a:cxnSpLocks/>
            </p:cNvCxnSpPr>
            <p:nvPr/>
          </p:nvCxnSpPr>
          <p:spPr>
            <a:xfrm>
              <a:off x="10376279" y="2667204"/>
              <a:ext cx="238036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BDD06D34-6FA1-7175-A568-CF567978C62A}"/>
                </a:ext>
              </a:extLst>
            </p:cNvPr>
            <p:cNvCxnSpPr>
              <a:cxnSpLocks/>
            </p:cNvCxnSpPr>
            <p:nvPr/>
          </p:nvCxnSpPr>
          <p:spPr>
            <a:xfrm>
              <a:off x="10376279" y="3154249"/>
              <a:ext cx="238036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0" name="Arrow: Up 139">
              <a:extLst>
                <a:ext uri="{FF2B5EF4-FFF2-40B4-BE49-F238E27FC236}">
                  <a16:creationId xmlns:a16="http://schemas.microsoft.com/office/drawing/2014/main" id="{1AD0945C-D4E7-C3C3-9ED7-3DA3D74058A5}"/>
                </a:ext>
              </a:extLst>
            </p:cNvPr>
            <p:cNvSpPr/>
            <p:nvPr/>
          </p:nvSpPr>
          <p:spPr>
            <a:xfrm>
              <a:off x="7690314" y="3564622"/>
              <a:ext cx="909076" cy="664964"/>
            </a:xfrm>
            <a:prstGeom prst="up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extBox 140">
              <a:extLst>
                <a:ext uri="{FF2B5EF4-FFF2-40B4-BE49-F238E27FC236}">
                  <a16:creationId xmlns:a16="http://schemas.microsoft.com/office/drawing/2014/main" id="{880F82E6-90F1-F9B0-3319-31CFA520AE91}"/>
                </a:ext>
              </a:extLst>
            </p:cNvPr>
            <p:cNvSpPr txBox="1"/>
            <p:nvPr/>
          </p:nvSpPr>
          <p:spPr>
            <a:xfrm>
              <a:off x="10691863" y="2310415"/>
              <a:ext cx="2377592" cy="369332"/>
            </a:xfrm>
            <a:prstGeom prst="rect">
              <a:avLst/>
            </a:prstGeom>
            <a:noFill/>
          </p:spPr>
          <p:txBody>
            <a:bodyPr wrap="square">
              <a:spAutoFit/>
            </a:bodyPr>
            <a:lstStyle/>
            <a:p>
              <a:r>
                <a:rPr lang="en-US" dirty="0"/>
                <a:t>JSON Schema</a:t>
              </a:r>
            </a:p>
          </p:txBody>
        </p:sp>
      </p:grpSp>
      <p:grpSp>
        <p:nvGrpSpPr>
          <p:cNvPr id="5" name="Group 4">
            <a:extLst>
              <a:ext uri="{FF2B5EF4-FFF2-40B4-BE49-F238E27FC236}">
                <a16:creationId xmlns:a16="http://schemas.microsoft.com/office/drawing/2014/main" id="{EFFEEF90-4623-418B-4532-69794E83C323}"/>
              </a:ext>
            </a:extLst>
          </p:cNvPr>
          <p:cNvGrpSpPr/>
          <p:nvPr/>
        </p:nvGrpSpPr>
        <p:grpSpPr>
          <a:xfrm>
            <a:off x="15846453" y="9291341"/>
            <a:ext cx="1486696" cy="245146"/>
            <a:chOff x="4059455" y="8930827"/>
            <a:chExt cx="2033709" cy="335344"/>
          </a:xfrm>
          <a:solidFill>
            <a:srgbClr val="73A1C1"/>
          </a:solidFill>
        </p:grpSpPr>
        <p:sp>
          <p:nvSpPr>
            <p:cNvPr id="7" name="Freeform 13">
              <a:extLst>
                <a:ext uri="{FF2B5EF4-FFF2-40B4-BE49-F238E27FC236}">
                  <a16:creationId xmlns:a16="http://schemas.microsoft.com/office/drawing/2014/main" id="{D7B02991-B3DF-6CF7-38B4-C44173DD1F18}"/>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8" name="Freeform 9">
              <a:extLst>
                <a:ext uri="{FF2B5EF4-FFF2-40B4-BE49-F238E27FC236}">
                  <a16:creationId xmlns:a16="http://schemas.microsoft.com/office/drawing/2014/main" id="{4F250A0A-6E64-183D-43C7-594429502D3B}"/>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9" name="Freeform 26">
              <a:extLst>
                <a:ext uri="{FF2B5EF4-FFF2-40B4-BE49-F238E27FC236}">
                  <a16:creationId xmlns:a16="http://schemas.microsoft.com/office/drawing/2014/main" id="{BAD74ABC-38CD-0EB8-AAB8-1CE736024C0A}"/>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p>
          </p:txBody>
        </p:sp>
      </p:grpSp>
    </p:spTree>
    <p:extLst>
      <p:ext uri="{BB962C8B-B14F-4D97-AF65-F5344CB8AC3E}">
        <p14:creationId xmlns:p14="http://schemas.microsoft.com/office/powerpoint/2010/main" val="112537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77D47DA-0EDC-9AAB-CF89-8132073FB34B}"/>
              </a:ext>
            </a:extLst>
          </p:cNvPr>
          <p:cNvSpPr txBox="1"/>
          <p:nvPr/>
        </p:nvSpPr>
        <p:spPr>
          <a:xfrm>
            <a:off x="1280006" y="1058306"/>
            <a:ext cx="15997361" cy="769441"/>
          </a:xfrm>
          <a:prstGeom prst="rect">
            <a:avLst/>
          </a:prstGeom>
          <a:noFill/>
        </p:spPr>
        <p:txBody>
          <a:bodyPr wrap="square">
            <a:spAutoFit/>
          </a:bodyPr>
          <a:lstStyle/>
          <a:p>
            <a:r>
              <a:rPr lang="en-GB" sz="4400" b="1" dirty="0">
                <a:solidFill>
                  <a:srgbClr val="73A1C1"/>
                </a:solidFill>
                <a:latin typeface="Sora" pitchFamily="2" charset="0"/>
                <a:cs typeface="Sora" pitchFamily="2" charset="0"/>
              </a:rPr>
              <a:t>Core capabilities</a:t>
            </a:r>
          </a:p>
        </p:txBody>
      </p:sp>
      <p:grpSp>
        <p:nvGrpSpPr>
          <p:cNvPr id="42" name="Group 41">
            <a:extLst>
              <a:ext uri="{FF2B5EF4-FFF2-40B4-BE49-F238E27FC236}">
                <a16:creationId xmlns:a16="http://schemas.microsoft.com/office/drawing/2014/main" id="{E5BA0DCE-F6F4-50E2-F3DD-603C886B3F8E}"/>
              </a:ext>
            </a:extLst>
          </p:cNvPr>
          <p:cNvGrpSpPr/>
          <p:nvPr/>
        </p:nvGrpSpPr>
        <p:grpSpPr>
          <a:xfrm>
            <a:off x="428112" y="-1"/>
            <a:ext cx="224168" cy="5012072"/>
            <a:chOff x="428112" y="-1"/>
            <a:chExt cx="224168" cy="5012072"/>
          </a:xfrm>
        </p:grpSpPr>
        <p:cxnSp>
          <p:nvCxnSpPr>
            <p:cNvPr id="35" name="Straight Connector 34">
              <a:extLst>
                <a:ext uri="{FF2B5EF4-FFF2-40B4-BE49-F238E27FC236}">
                  <a16:creationId xmlns:a16="http://schemas.microsoft.com/office/drawing/2014/main" id="{12F67CFD-9493-2CEE-FB50-57B811154F49}"/>
                </a:ext>
              </a:extLst>
            </p:cNvPr>
            <p:cNvCxnSpPr>
              <a:cxnSpLocks/>
            </p:cNvCxnSpPr>
            <p:nvPr/>
          </p:nvCxnSpPr>
          <p:spPr>
            <a:xfrm rot="16200000">
              <a:off x="-1479164" y="2022571"/>
              <a:ext cx="4045143" cy="0"/>
            </a:xfrm>
            <a:prstGeom prst="line">
              <a:avLst/>
            </a:prstGeom>
            <a:ln w="3810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69DF36A3-3E45-A2FE-A7BE-43948FE33385}"/>
                </a:ext>
              </a:extLst>
            </p:cNvPr>
            <p:cNvGrpSpPr/>
            <p:nvPr/>
          </p:nvGrpSpPr>
          <p:grpSpPr>
            <a:xfrm>
              <a:off x="428112" y="4330248"/>
              <a:ext cx="224168" cy="681823"/>
              <a:chOff x="17292444" y="4212612"/>
              <a:chExt cx="224168" cy="681823"/>
            </a:xfrm>
          </p:grpSpPr>
          <p:sp>
            <p:nvSpPr>
              <p:cNvPr id="40" name="Oval 39">
                <a:extLst>
                  <a:ext uri="{FF2B5EF4-FFF2-40B4-BE49-F238E27FC236}">
                    <a16:creationId xmlns:a16="http://schemas.microsoft.com/office/drawing/2014/main" id="{76175583-0210-6322-C9CA-36F4C953B462}"/>
                  </a:ext>
                </a:extLst>
              </p:cNvPr>
              <p:cNvSpPr/>
              <p:nvPr/>
            </p:nvSpPr>
            <p:spPr>
              <a:xfrm rot="16200000">
                <a:off x="17292445" y="4212611"/>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Oval 40">
                <a:extLst>
                  <a:ext uri="{FF2B5EF4-FFF2-40B4-BE49-F238E27FC236}">
                    <a16:creationId xmlns:a16="http://schemas.microsoft.com/office/drawing/2014/main" id="{892AD324-361D-DF74-5973-0A00D4598A33}"/>
                  </a:ext>
                </a:extLst>
              </p:cNvPr>
              <p:cNvSpPr/>
              <p:nvPr/>
            </p:nvSpPr>
            <p:spPr>
              <a:xfrm rot="16200000">
                <a:off x="17292445" y="4670268"/>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pic>
        <p:nvPicPr>
          <p:cNvPr id="2050" name="Picture 2" descr="Brain Icons - Free SVG &amp; PNG Brain Images - Noun Project">
            <a:extLst>
              <a:ext uri="{FF2B5EF4-FFF2-40B4-BE49-F238E27FC236}">
                <a16:creationId xmlns:a16="http://schemas.microsoft.com/office/drawing/2014/main" id="{651E28D3-D6CF-421F-29C4-BE9771565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528" y="2690211"/>
            <a:ext cx="1314015" cy="13140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k icon on speedometer. High risk">
            <a:extLst>
              <a:ext uri="{FF2B5EF4-FFF2-40B4-BE49-F238E27FC236}">
                <a16:creationId xmlns:a16="http://schemas.microsoft.com/office/drawing/2014/main" id="{A8BB10D4-BD91-E8BA-0DCA-515EE4E79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708" y="3011567"/>
            <a:ext cx="1574764" cy="10479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est Vector SVG Icon (21) - SVG Repo">
            <a:extLst>
              <a:ext uri="{FF2B5EF4-FFF2-40B4-BE49-F238E27FC236}">
                <a16:creationId xmlns:a16="http://schemas.microsoft.com/office/drawing/2014/main" id="{C485FE25-B8B6-9374-1683-C0EBED0FC5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05543" y="2814204"/>
            <a:ext cx="968600" cy="968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855F1AB-FEAA-FF28-B481-97F9AFC09020}"/>
              </a:ext>
            </a:extLst>
          </p:cNvPr>
          <p:cNvSpPr txBox="1"/>
          <p:nvPr/>
        </p:nvSpPr>
        <p:spPr>
          <a:xfrm>
            <a:off x="1377440" y="4992817"/>
            <a:ext cx="2748547" cy="21756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89000">
              <a:lnSpc>
                <a:spcPct val="100000"/>
              </a:lnSpc>
              <a:spcBef>
                <a:spcPct val="0"/>
              </a:spcBef>
              <a:spcAft>
                <a:spcPts val="600"/>
              </a:spcAft>
              <a:buNone/>
            </a:pPr>
            <a:r>
              <a:rPr lang="en-US" sz="1600" kern="1200" dirty="0"/>
              <a:t>Implementing </a:t>
            </a:r>
            <a:r>
              <a:rPr lang="en-US" sz="1600" b="1" kern="1200" dirty="0"/>
              <a:t>dynamic threat modeling</a:t>
            </a:r>
            <a:r>
              <a:rPr lang="en-US" sz="1600" kern="1200" dirty="0"/>
              <a:t> (</a:t>
            </a:r>
            <a:r>
              <a:rPr lang="en-US" sz="1600" kern="1200" dirty="0" err="1"/>
              <a:t>ThreatSpider</a:t>
            </a:r>
            <a:r>
              <a:rPr lang="en-US" sz="1600" kern="1200" dirty="0"/>
              <a:t>) and </a:t>
            </a:r>
            <a:r>
              <a:rPr lang="en-US" sz="1600" b="1" kern="1200" dirty="0"/>
              <a:t>risk assessment techniques</a:t>
            </a:r>
            <a:r>
              <a:rPr lang="en-US" sz="1600" kern="1200" dirty="0"/>
              <a:t> to identify evolving security threats and vulnerabilities.</a:t>
            </a:r>
          </a:p>
          <a:p>
            <a:pPr marL="0" lvl="0" indent="0" algn="l" defTabSz="889000">
              <a:lnSpc>
                <a:spcPct val="100000"/>
              </a:lnSpc>
              <a:spcBef>
                <a:spcPct val="0"/>
              </a:spcBef>
              <a:spcAft>
                <a:spcPts val="600"/>
              </a:spcAft>
              <a:buNone/>
            </a:pPr>
            <a:r>
              <a:rPr lang="en-US" sz="1600" kern="1200" dirty="0"/>
              <a:t>Ensuring mitigation actions are </a:t>
            </a:r>
            <a:r>
              <a:rPr lang="en-US" sz="1600" b="1" kern="1200" dirty="0"/>
              <a:t>aligned with IEC 62443 and other relevant frameworks</a:t>
            </a:r>
            <a:r>
              <a:rPr lang="en-US" sz="1600" kern="1200" dirty="0"/>
              <a:t>, enhancing resilience.</a:t>
            </a:r>
          </a:p>
        </p:txBody>
      </p:sp>
      <p:sp>
        <p:nvSpPr>
          <p:cNvPr id="10" name="TextBox 9">
            <a:extLst>
              <a:ext uri="{FF2B5EF4-FFF2-40B4-BE49-F238E27FC236}">
                <a16:creationId xmlns:a16="http://schemas.microsoft.com/office/drawing/2014/main" id="{32B445AB-30F2-9334-7362-16E961764273}"/>
              </a:ext>
            </a:extLst>
          </p:cNvPr>
          <p:cNvSpPr txBox="1"/>
          <p:nvPr/>
        </p:nvSpPr>
        <p:spPr>
          <a:xfrm>
            <a:off x="1417478" y="3975324"/>
            <a:ext cx="2157469" cy="6139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US" b="1" kern="1200" dirty="0"/>
              <a:t>Enhancing Continuous Threat Modeling &amp; Risk Assessment</a:t>
            </a:r>
            <a:endParaRPr lang="en-US" kern="1200" dirty="0"/>
          </a:p>
        </p:txBody>
      </p:sp>
      <p:sp>
        <p:nvSpPr>
          <p:cNvPr id="14" name="TextBox 13">
            <a:extLst>
              <a:ext uri="{FF2B5EF4-FFF2-40B4-BE49-F238E27FC236}">
                <a16:creationId xmlns:a16="http://schemas.microsoft.com/office/drawing/2014/main" id="{A131F9BB-7D4F-E286-61A5-20926C0F91F7}"/>
              </a:ext>
            </a:extLst>
          </p:cNvPr>
          <p:cNvSpPr txBox="1"/>
          <p:nvPr/>
        </p:nvSpPr>
        <p:spPr>
          <a:xfrm>
            <a:off x="4335984" y="4072913"/>
            <a:ext cx="3206021" cy="6139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US" b="1" kern="1200" dirty="0"/>
              <a:t>Developing AI-Powered Compliance Assistance</a:t>
            </a:r>
            <a:endParaRPr lang="en-US" kern="1200" dirty="0"/>
          </a:p>
        </p:txBody>
      </p:sp>
      <p:sp>
        <p:nvSpPr>
          <p:cNvPr id="17" name="Rectangle 16">
            <a:extLst>
              <a:ext uri="{FF2B5EF4-FFF2-40B4-BE49-F238E27FC236}">
                <a16:creationId xmlns:a16="http://schemas.microsoft.com/office/drawing/2014/main" id="{AA15ACA4-760E-4FC4-ED9C-A577DAA91AAE}"/>
              </a:ext>
            </a:extLst>
          </p:cNvPr>
          <p:cNvSpPr/>
          <p:nvPr/>
        </p:nvSpPr>
        <p:spPr>
          <a:xfrm>
            <a:off x="5317949" y="5140073"/>
            <a:ext cx="3107543" cy="29978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400"/>
          </a:p>
        </p:txBody>
      </p:sp>
      <p:sp>
        <p:nvSpPr>
          <p:cNvPr id="18" name="TextBox 17">
            <a:extLst>
              <a:ext uri="{FF2B5EF4-FFF2-40B4-BE49-F238E27FC236}">
                <a16:creationId xmlns:a16="http://schemas.microsoft.com/office/drawing/2014/main" id="{61D2E0E8-D53D-902C-2C8D-5816809E4D1C}"/>
              </a:ext>
            </a:extLst>
          </p:cNvPr>
          <p:cNvSpPr txBox="1"/>
          <p:nvPr/>
        </p:nvSpPr>
        <p:spPr>
          <a:xfrm>
            <a:off x="4281635" y="5006712"/>
            <a:ext cx="3107543" cy="29978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89000">
              <a:lnSpc>
                <a:spcPct val="100000"/>
              </a:lnSpc>
              <a:spcBef>
                <a:spcPct val="0"/>
              </a:spcBef>
              <a:spcAft>
                <a:spcPts val="600"/>
              </a:spcAft>
              <a:buNone/>
            </a:pPr>
            <a:r>
              <a:rPr lang="en-US" sz="1600" kern="1200" dirty="0"/>
              <a:t>Leveraging Large Language Models (LLMs) and </a:t>
            </a:r>
            <a:r>
              <a:rPr lang="en-US" sz="1600" b="1" kern="1200" dirty="0"/>
              <a:t>Conversational Assistant </a:t>
            </a:r>
            <a:r>
              <a:rPr lang="en-US" sz="1600" kern="1200" dirty="0"/>
              <a:t>to simplify the interpretation of requirements.</a:t>
            </a:r>
          </a:p>
          <a:p>
            <a:pPr marL="0" lvl="0" indent="0" algn="l" defTabSz="889000">
              <a:lnSpc>
                <a:spcPct val="100000"/>
              </a:lnSpc>
              <a:spcBef>
                <a:spcPct val="0"/>
              </a:spcBef>
              <a:spcAft>
                <a:spcPts val="600"/>
              </a:spcAft>
              <a:buNone/>
            </a:pPr>
            <a:r>
              <a:rPr lang="en-US" sz="1600" kern="1200" dirty="0"/>
              <a:t>Providing </a:t>
            </a:r>
            <a:r>
              <a:rPr lang="en-US" sz="1600" b="1" kern="1200" dirty="0"/>
              <a:t>guided recommendations </a:t>
            </a:r>
            <a:r>
              <a:rPr lang="en-US" sz="1600" kern="1200" dirty="0"/>
              <a:t>for understanding requirements and to determine compliance.</a:t>
            </a:r>
          </a:p>
        </p:txBody>
      </p:sp>
      <p:pic>
        <p:nvPicPr>
          <p:cNvPr id="2056" name="Picture 8" descr="Asistente de ai - Iconos gratis de tecnología">
            <a:extLst>
              <a:ext uri="{FF2B5EF4-FFF2-40B4-BE49-F238E27FC236}">
                <a16:creationId xmlns:a16="http://schemas.microsoft.com/office/drawing/2014/main" id="{74E9B43E-5DF0-6053-28FC-4348789D9B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3527" y="2686213"/>
            <a:ext cx="1314015" cy="1314015"/>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a16="http://schemas.microsoft.com/office/drawing/2014/main" id="{35DFACA4-F1BE-0033-F16F-F25D1B203074}"/>
              </a:ext>
            </a:extLst>
          </p:cNvPr>
          <p:cNvSpPr/>
          <p:nvPr/>
        </p:nvSpPr>
        <p:spPr>
          <a:xfrm>
            <a:off x="7653524" y="4053713"/>
            <a:ext cx="2748547" cy="1266382"/>
          </a:xfrm>
          <a:custGeom>
            <a:avLst/>
            <a:gdLst>
              <a:gd name="connsiteX0" fmla="*/ 0 w 2711571"/>
              <a:gd name="connsiteY0" fmla="*/ 0 h 2031918"/>
              <a:gd name="connsiteX1" fmla="*/ 2711571 w 2711571"/>
              <a:gd name="connsiteY1" fmla="*/ 0 h 2031918"/>
              <a:gd name="connsiteX2" fmla="*/ 2711571 w 2711571"/>
              <a:gd name="connsiteY2" fmla="*/ 2031918 h 2031918"/>
              <a:gd name="connsiteX3" fmla="*/ 0 w 2711571"/>
              <a:gd name="connsiteY3" fmla="*/ 2031918 h 2031918"/>
              <a:gd name="connsiteX4" fmla="*/ 0 w 2711571"/>
              <a:gd name="connsiteY4" fmla="*/ 0 h 203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571" h="2031918">
                <a:moveTo>
                  <a:pt x="0" y="0"/>
                </a:moveTo>
                <a:lnTo>
                  <a:pt x="2711571" y="0"/>
                </a:lnTo>
                <a:lnTo>
                  <a:pt x="2711571" y="2031918"/>
                </a:lnTo>
                <a:lnTo>
                  <a:pt x="0" y="20319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US" b="1" kern="1200" dirty="0"/>
              <a:t>Automating the Generation of Security Assurance Cases</a:t>
            </a:r>
            <a:endParaRPr lang="en-US" kern="1200" dirty="0"/>
          </a:p>
        </p:txBody>
      </p:sp>
      <p:sp>
        <p:nvSpPr>
          <p:cNvPr id="20" name="Freeform: Shape 19">
            <a:extLst>
              <a:ext uri="{FF2B5EF4-FFF2-40B4-BE49-F238E27FC236}">
                <a16:creationId xmlns:a16="http://schemas.microsoft.com/office/drawing/2014/main" id="{910814FE-A69A-01B2-4004-5B058AE6C3BB}"/>
              </a:ext>
            </a:extLst>
          </p:cNvPr>
          <p:cNvSpPr/>
          <p:nvPr/>
        </p:nvSpPr>
        <p:spPr>
          <a:xfrm>
            <a:off x="7601805" y="5006712"/>
            <a:ext cx="3084954" cy="2997804"/>
          </a:xfrm>
          <a:custGeom>
            <a:avLst/>
            <a:gdLst>
              <a:gd name="connsiteX0" fmla="*/ 0 w 3084954"/>
              <a:gd name="connsiteY0" fmla="*/ 0 h 2997804"/>
              <a:gd name="connsiteX1" fmla="*/ 3084954 w 3084954"/>
              <a:gd name="connsiteY1" fmla="*/ 0 h 2997804"/>
              <a:gd name="connsiteX2" fmla="*/ 3084954 w 3084954"/>
              <a:gd name="connsiteY2" fmla="*/ 2997804 h 2997804"/>
              <a:gd name="connsiteX3" fmla="*/ 0 w 3084954"/>
              <a:gd name="connsiteY3" fmla="*/ 2997804 h 2997804"/>
              <a:gd name="connsiteX4" fmla="*/ 0 w 3084954"/>
              <a:gd name="connsiteY4" fmla="*/ 0 h 2997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954" h="2997804">
                <a:moveTo>
                  <a:pt x="0" y="0"/>
                </a:moveTo>
                <a:lnTo>
                  <a:pt x="3084954" y="0"/>
                </a:lnTo>
                <a:lnTo>
                  <a:pt x="3084954" y="2997804"/>
                </a:lnTo>
                <a:lnTo>
                  <a:pt x="0" y="2997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lang="en-US" sz="1600" kern="1200" dirty="0"/>
              <a:t>Streamlining compliance validation by </a:t>
            </a:r>
            <a:r>
              <a:rPr lang="en-US" sz="1600" b="1" kern="1200" dirty="0"/>
              <a:t>automating</a:t>
            </a:r>
            <a:r>
              <a:rPr lang="en-US" sz="1600" kern="1200" dirty="0"/>
              <a:t> the creation of </a:t>
            </a:r>
            <a:r>
              <a:rPr lang="en-US" sz="1600" b="1" kern="1200" dirty="0"/>
              <a:t>assurance cases</a:t>
            </a:r>
            <a:r>
              <a:rPr lang="en-US" sz="1600" kern="1200" dirty="0"/>
              <a:t>, improving transparency and traceability to evidence.</a:t>
            </a:r>
          </a:p>
          <a:p>
            <a:pPr marL="0" lvl="0" indent="0" algn="l" defTabSz="889000">
              <a:lnSpc>
                <a:spcPct val="100000"/>
              </a:lnSpc>
              <a:spcBef>
                <a:spcPct val="0"/>
              </a:spcBef>
              <a:spcAft>
                <a:spcPct val="35000"/>
              </a:spcAft>
              <a:buNone/>
            </a:pPr>
            <a:r>
              <a:rPr lang="en-US" sz="1600" kern="1200" dirty="0"/>
              <a:t>Facilitating the </a:t>
            </a:r>
            <a:r>
              <a:rPr lang="en-US" sz="1600" b="1" kern="1200" dirty="0"/>
              <a:t>identification and resolution of non-compliance </a:t>
            </a:r>
            <a:r>
              <a:rPr lang="en-US" sz="1600" kern="1200" dirty="0"/>
              <a:t>issues with greater efficiency.</a:t>
            </a:r>
          </a:p>
        </p:txBody>
      </p:sp>
      <p:sp>
        <p:nvSpPr>
          <p:cNvPr id="21" name="Freeform: Shape 20">
            <a:extLst>
              <a:ext uri="{FF2B5EF4-FFF2-40B4-BE49-F238E27FC236}">
                <a16:creationId xmlns:a16="http://schemas.microsoft.com/office/drawing/2014/main" id="{E2B39C11-0FB1-9236-A621-3A2CFE94584B}"/>
              </a:ext>
            </a:extLst>
          </p:cNvPr>
          <p:cNvSpPr/>
          <p:nvPr/>
        </p:nvSpPr>
        <p:spPr>
          <a:xfrm>
            <a:off x="10895707" y="4049736"/>
            <a:ext cx="3386321" cy="763958"/>
          </a:xfrm>
          <a:custGeom>
            <a:avLst/>
            <a:gdLst>
              <a:gd name="connsiteX0" fmla="*/ 0 w 2711571"/>
              <a:gd name="connsiteY0" fmla="*/ 0 h 2031918"/>
              <a:gd name="connsiteX1" fmla="*/ 2711571 w 2711571"/>
              <a:gd name="connsiteY1" fmla="*/ 0 h 2031918"/>
              <a:gd name="connsiteX2" fmla="*/ 2711571 w 2711571"/>
              <a:gd name="connsiteY2" fmla="*/ 2031918 h 2031918"/>
              <a:gd name="connsiteX3" fmla="*/ 0 w 2711571"/>
              <a:gd name="connsiteY3" fmla="*/ 2031918 h 2031918"/>
              <a:gd name="connsiteX4" fmla="*/ 0 w 2711571"/>
              <a:gd name="connsiteY4" fmla="*/ 0 h 203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571" h="2031918">
                <a:moveTo>
                  <a:pt x="0" y="0"/>
                </a:moveTo>
                <a:lnTo>
                  <a:pt x="2711571" y="0"/>
                </a:lnTo>
                <a:lnTo>
                  <a:pt x="2711571" y="2031918"/>
                </a:lnTo>
                <a:lnTo>
                  <a:pt x="0" y="20319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US" b="1" kern="1200" dirty="0"/>
              <a:t>Continuous Vulnerability Monitoring &amp; Remediation</a:t>
            </a:r>
            <a:endParaRPr lang="en-US" kern="1200" dirty="0"/>
          </a:p>
        </p:txBody>
      </p:sp>
      <p:sp>
        <p:nvSpPr>
          <p:cNvPr id="22" name="Freeform: Shape 21">
            <a:extLst>
              <a:ext uri="{FF2B5EF4-FFF2-40B4-BE49-F238E27FC236}">
                <a16:creationId xmlns:a16="http://schemas.microsoft.com/office/drawing/2014/main" id="{6273F7CF-86BA-500D-8C36-2094223F30AE}"/>
              </a:ext>
            </a:extLst>
          </p:cNvPr>
          <p:cNvSpPr/>
          <p:nvPr/>
        </p:nvSpPr>
        <p:spPr>
          <a:xfrm>
            <a:off x="10896756" y="4992817"/>
            <a:ext cx="2711571" cy="1993017"/>
          </a:xfrm>
          <a:custGeom>
            <a:avLst/>
            <a:gdLst>
              <a:gd name="connsiteX0" fmla="*/ 0 w 2711571"/>
              <a:gd name="connsiteY0" fmla="*/ 0 h 2997804"/>
              <a:gd name="connsiteX1" fmla="*/ 2711571 w 2711571"/>
              <a:gd name="connsiteY1" fmla="*/ 0 h 2997804"/>
              <a:gd name="connsiteX2" fmla="*/ 2711571 w 2711571"/>
              <a:gd name="connsiteY2" fmla="*/ 2997804 h 2997804"/>
              <a:gd name="connsiteX3" fmla="*/ 0 w 2711571"/>
              <a:gd name="connsiteY3" fmla="*/ 2997804 h 2997804"/>
              <a:gd name="connsiteX4" fmla="*/ 0 w 2711571"/>
              <a:gd name="connsiteY4" fmla="*/ 0 h 2997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571" h="2997804">
                <a:moveTo>
                  <a:pt x="0" y="0"/>
                </a:moveTo>
                <a:lnTo>
                  <a:pt x="2711571" y="0"/>
                </a:lnTo>
                <a:lnTo>
                  <a:pt x="2711571" y="2997804"/>
                </a:lnTo>
                <a:lnTo>
                  <a:pt x="0" y="2997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lang="en-US" sz="1600" kern="1200" dirty="0"/>
              <a:t>Developing automated methods to </a:t>
            </a:r>
            <a:r>
              <a:rPr lang="en-US" sz="1600" b="1" kern="1200" dirty="0"/>
              <a:t>detect, assess, and address vulnerabilities</a:t>
            </a:r>
            <a:r>
              <a:rPr lang="en-US" sz="1600" kern="1200" dirty="0"/>
              <a:t> that impact both cybersecurity and compliance.</a:t>
            </a:r>
          </a:p>
          <a:p>
            <a:pPr marL="0" lvl="0" indent="0" algn="l" defTabSz="889000">
              <a:lnSpc>
                <a:spcPct val="100000"/>
              </a:lnSpc>
              <a:spcBef>
                <a:spcPct val="0"/>
              </a:spcBef>
              <a:spcAft>
                <a:spcPct val="35000"/>
              </a:spcAft>
              <a:buNone/>
            </a:pPr>
            <a:r>
              <a:rPr lang="en-US" sz="1600" kern="1200" dirty="0"/>
              <a:t>Enabling real-time remediation strategies to </a:t>
            </a:r>
            <a:r>
              <a:rPr lang="en-US" sz="1600" b="1" kern="1200" dirty="0"/>
              <a:t>maintain a cybersecurity and compliance posture.</a:t>
            </a:r>
          </a:p>
        </p:txBody>
      </p:sp>
      <p:sp>
        <p:nvSpPr>
          <p:cNvPr id="23" name="Freeform: Shape 22">
            <a:extLst>
              <a:ext uri="{FF2B5EF4-FFF2-40B4-BE49-F238E27FC236}">
                <a16:creationId xmlns:a16="http://schemas.microsoft.com/office/drawing/2014/main" id="{CFF0F4FF-2EF2-AEA6-FA97-CF68B9CB7B33}"/>
              </a:ext>
            </a:extLst>
          </p:cNvPr>
          <p:cNvSpPr/>
          <p:nvPr/>
        </p:nvSpPr>
        <p:spPr>
          <a:xfrm>
            <a:off x="13929607" y="4022976"/>
            <a:ext cx="2711571" cy="713864"/>
          </a:xfrm>
          <a:custGeom>
            <a:avLst/>
            <a:gdLst>
              <a:gd name="connsiteX0" fmla="*/ 0 w 2711571"/>
              <a:gd name="connsiteY0" fmla="*/ 0 h 2031918"/>
              <a:gd name="connsiteX1" fmla="*/ 2711571 w 2711571"/>
              <a:gd name="connsiteY1" fmla="*/ 0 h 2031918"/>
              <a:gd name="connsiteX2" fmla="*/ 2711571 w 2711571"/>
              <a:gd name="connsiteY2" fmla="*/ 2031918 h 2031918"/>
              <a:gd name="connsiteX3" fmla="*/ 0 w 2711571"/>
              <a:gd name="connsiteY3" fmla="*/ 2031918 h 2031918"/>
              <a:gd name="connsiteX4" fmla="*/ 0 w 2711571"/>
              <a:gd name="connsiteY4" fmla="*/ 0 h 203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571" h="2031918">
                <a:moveTo>
                  <a:pt x="0" y="0"/>
                </a:moveTo>
                <a:lnTo>
                  <a:pt x="2711571" y="0"/>
                </a:lnTo>
                <a:lnTo>
                  <a:pt x="2711571" y="2031918"/>
                </a:lnTo>
                <a:lnTo>
                  <a:pt x="0" y="20319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US" b="1" kern="1200" dirty="0"/>
              <a:t>Optimizing Security Testing through Formal Methods</a:t>
            </a:r>
            <a:endParaRPr lang="en-US" kern="1200" dirty="0"/>
          </a:p>
        </p:txBody>
      </p:sp>
      <p:sp>
        <p:nvSpPr>
          <p:cNvPr id="24" name="Freeform: Shape 23">
            <a:extLst>
              <a:ext uri="{FF2B5EF4-FFF2-40B4-BE49-F238E27FC236}">
                <a16:creationId xmlns:a16="http://schemas.microsoft.com/office/drawing/2014/main" id="{429BDEB8-9A66-32FC-1A80-929DAED661F9}"/>
              </a:ext>
            </a:extLst>
          </p:cNvPr>
          <p:cNvSpPr/>
          <p:nvPr/>
        </p:nvSpPr>
        <p:spPr>
          <a:xfrm>
            <a:off x="13929608" y="4992817"/>
            <a:ext cx="2711571" cy="2997804"/>
          </a:xfrm>
          <a:custGeom>
            <a:avLst/>
            <a:gdLst>
              <a:gd name="connsiteX0" fmla="*/ 0 w 2711571"/>
              <a:gd name="connsiteY0" fmla="*/ 0 h 2997804"/>
              <a:gd name="connsiteX1" fmla="*/ 2711571 w 2711571"/>
              <a:gd name="connsiteY1" fmla="*/ 0 h 2997804"/>
              <a:gd name="connsiteX2" fmla="*/ 2711571 w 2711571"/>
              <a:gd name="connsiteY2" fmla="*/ 2997804 h 2997804"/>
              <a:gd name="connsiteX3" fmla="*/ 0 w 2711571"/>
              <a:gd name="connsiteY3" fmla="*/ 2997804 h 2997804"/>
              <a:gd name="connsiteX4" fmla="*/ 0 w 2711571"/>
              <a:gd name="connsiteY4" fmla="*/ 0 h 2997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571" h="2997804">
                <a:moveTo>
                  <a:pt x="0" y="0"/>
                </a:moveTo>
                <a:lnTo>
                  <a:pt x="2711571" y="0"/>
                </a:lnTo>
                <a:lnTo>
                  <a:pt x="2711571" y="2997804"/>
                </a:lnTo>
                <a:lnTo>
                  <a:pt x="0" y="2997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lang="en-US" sz="1600" kern="1200" dirty="0"/>
              <a:t>Enhancing vulnerability testing through </a:t>
            </a:r>
            <a:r>
              <a:rPr lang="en-US" sz="1600" b="1" kern="1200" dirty="0"/>
              <a:t>formal methods</a:t>
            </a:r>
            <a:r>
              <a:rPr lang="en-US" sz="1600" kern="1200" dirty="0"/>
              <a:t>, improving the efficiency and reliability of security validation.</a:t>
            </a:r>
          </a:p>
          <a:p>
            <a:pPr marL="0" lvl="0" indent="0" algn="l" defTabSz="889000">
              <a:lnSpc>
                <a:spcPct val="100000"/>
              </a:lnSpc>
              <a:spcBef>
                <a:spcPct val="0"/>
              </a:spcBef>
              <a:spcAft>
                <a:spcPct val="35000"/>
              </a:spcAft>
              <a:buNone/>
            </a:pPr>
            <a:r>
              <a:rPr lang="en-US" sz="1600" kern="1200" dirty="0"/>
              <a:t>Reducing redundant testing efforts while maximizing coverage and effectiveness.</a:t>
            </a:r>
          </a:p>
        </p:txBody>
      </p:sp>
      <p:pic>
        <p:nvPicPr>
          <p:cNvPr id="2062" name="Picture 14" descr="Security, Camera, CCTV Icon Gráfico por muttakihr · Creative Fabrica">
            <a:extLst>
              <a:ext uri="{FF2B5EF4-FFF2-40B4-BE49-F238E27FC236}">
                <a16:creationId xmlns:a16="http://schemas.microsoft.com/office/drawing/2014/main" id="{2CBCDD66-EB31-07F3-9C4B-1D75EC04C2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182" t="7995" r="14452" b="6186"/>
          <a:stretch/>
        </p:blipFill>
        <p:spPr bwMode="auto">
          <a:xfrm>
            <a:off x="10535833" y="2784640"/>
            <a:ext cx="1501985" cy="127328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Use case - Free user icons">
            <a:extLst>
              <a:ext uri="{FF2B5EF4-FFF2-40B4-BE49-F238E27FC236}">
                <a16:creationId xmlns:a16="http://schemas.microsoft.com/office/drawing/2014/main" id="{6B7095AC-1A99-F154-DC04-673DA8BE1E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953" y="7662393"/>
            <a:ext cx="1092773" cy="1092773"/>
          </a:xfrm>
          <a:prstGeom prst="rect">
            <a:avLst/>
          </a:prstGeom>
          <a:noFill/>
          <a:extLst>
            <a:ext uri="{909E8E84-426E-40DD-AFC4-6F175D3DCCD1}">
              <a14:hiddenFill xmlns:a14="http://schemas.microsoft.com/office/drawing/2010/main">
                <a:solidFill>
                  <a:srgbClr val="FFFFFF"/>
                </a:solidFill>
              </a14:hiddenFill>
            </a:ext>
          </a:extLst>
        </p:spPr>
      </p:pic>
      <p:sp>
        <p:nvSpPr>
          <p:cNvPr id="25" name="Rectángulo: esquinas redondeadas 1113">
            <a:extLst>
              <a:ext uri="{FF2B5EF4-FFF2-40B4-BE49-F238E27FC236}">
                <a16:creationId xmlns:a16="http://schemas.microsoft.com/office/drawing/2014/main" id="{9B0E5898-F230-6567-A17E-778AE0A0FB7F}"/>
              </a:ext>
            </a:extLst>
          </p:cNvPr>
          <p:cNvSpPr/>
          <p:nvPr/>
        </p:nvSpPr>
        <p:spPr>
          <a:xfrm>
            <a:off x="2812412" y="2588618"/>
            <a:ext cx="828000" cy="576000"/>
          </a:xfrm>
          <a:prstGeom prst="roundRect">
            <a:avLst>
              <a:gd name="adj" fmla="val 9254"/>
            </a:avLst>
          </a:prstGeom>
          <a:solidFill>
            <a:schemeClr val="accent2">
              <a:lumMod val="40000"/>
              <a:lumOff val="60000"/>
              <a:alpha val="22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t" anchorCtr="0"/>
          <a:lstStyle/>
          <a:p>
            <a:r>
              <a:rPr lang="en-US" sz="1400" b="1" dirty="0">
                <a:solidFill>
                  <a:schemeClr val="tx1"/>
                </a:solidFill>
              </a:rPr>
              <a:t>WP5</a:t>
            </a:r>
          </a:p>
          <a:p>
            <a:endParaRPr lang="en-US" sz="1400" b="1" dirty="0">
              <a:solidFill>
                <a:schemeClr val="tx1"/>
              </a:solidFill>
            </a:endParaRPr>
          </a:p>
        </p:txBody>
      </p:sp>
      <p:sp>
        <p:nvSpPr>
          <p:cNvPr id="26" name="Rectángulo: esquinas redondeadas 1113">
            <a:extLst>
              <a:ext uri="{FF2B5EF4-FFF2-40B4-BE49-F238E27FC236}">
                <a16:creationId xmlns:a16="http://schemas.microsoft.com/office/drawing/2014/main" id="{36F3352D-52A1-A3B4-38EE-826DC977C7B2}"/>
              </a:ext>
            </a:extLst>
          </p:cNvPr>
          <p:cNvSpPr/>
          <p:nvPr/>
        </p:nvSpPr>
        <p:spPr>
          <a:xfrm>
            <a:off x="15030400" y="2856727"/>
            <a:ext cx="828000" cy="576000"/>
          </a:xfrm>
          <a:prstGeom prst="roundRect">
            <a:avLst>
              <a:gd name="adj" fmla="val 9254"/>
            </a:avLst>
          </a:prstGeom>
          <a:solidFill>
            <a:schemeClr val="accent2">
              <a:lumMod val="75000"/>
              <a:alpha val="22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t" anchorCtr="0"/>
          <a:lstStyle/>
          <a:p>
            <a:r>
              <a:rPr lang="en-US" sz="1400" b="1" dirty="0">
                <a:solidFill>
                  <a:schemeClr val="tx1"/>
                </a:solidFill>
              </a:rPr>
              <a:t>WP4</a:t>
            </a:r>
          </a:p>
        </p:txBody>
      </p:sp>
      <p:sp>
        <p:nvSpPr>
          <p:cNvPr id="27" name="Rectángulo: esquinas redondeadas 1113">
            <a:extLst>
              <a:ext uri="{FF2B5EF4-FFF2-40B4-BE49-F238E27FC236}">
                <a16:creationId xmlns:a16="http://schemas.microsoft.com/office/drawing/2014/main" id="{60B0EAB7-4750-7779-1878-B9ECBFAD7C50}"/>
              </a:ext>
            </a:extLst>
          </p:cNvPr>
          <p:cNvSpPr/>
          <p:nvPr/>
        </p:nvSpPr>
        <p:spPr>
          <a:xfrm>
            <a:off x="5641535" y="2803494"/>
            <a:ext cx="828000" cy="576000"/>
          </a:xfrm>
          <a:prstGeom prst="roundRect">
            <a:avLst>
              <a:gd name="adj" fmla="val 9254"/>
            </a:avLst>
          </a:prstGeom>
          <a:solidFill>
            <a:schemeClr val="accent1">
              <a:lumMod val="75000"/>
              <a:alpha val="22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t" anchorCtr="0"/>
          <a:lstStyle/>
          <a:p>
            <a:r>
              <a:rPr lang="en-US" sz="1400" b="1" dirty="0">
                <a:solidFill>
                  <a:schemeClr val="tx1"/>
                </a:solidFill>
              </a:rPr>
              <a:t>WP2</a:t>
            </a:r>
          </a:p>
        </p:txBody>
      </p:sp>
      <p:sp>
        <p:nvSpPr>
          <p:cNvPr id="28" name="Rectángulo: esquinas redondeadas 1113">
            <a:extLst>
              <a:ext uri="{FF2B5EF4-FFF2-40B4-BE49-F238E27FC236}">
                <a16:creationId xmlns:a16="http://schemas.microsoft.com/office/drawing/2014/main" id="{A53F6818-7251-D51E-6173-D486F33830AF}"/>
              </a:ext>
            </a:extLst>
          </p:cNvPr>
          <p:cNvSpPr/>
          <p:nvPr/>
        </p:nvSpPr>
        <p:spPr>
          <a:xfrm>
            <a:off x="2020368" y="7608304"/>
            <a:ext cx="828000" cy="576000"/>
          </a:xfrm>
          <a:prstGeom prst="roundRect">
            <a:avLst>
              <a:gd name="adj" fmla="val 9254"/>
            </a:avLst>
          </a:prstGeom>
          <a:solidFill>
            <a:schemeClr val="accent6">
              <a:lumMod val="75000"/>
              <a:alpha val="22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t" anchorCtr="0"/>
          <a:lstStyle/>
          <a:p>
            <a:r>
              <a:rPr lang="en-US" sz="1400" b="1" dirty="0">
                <a:solidFill>
                  <a:schemeClr val="tx1"/>
                </a:solidFill>
              </a:rPr>
              <a:t>WP6</a:t>
            </a:r>
          </a:p>
        </p:txBody>
      </p:sp>
      <p:sp>
        <p:nvSpPr>
          <p:cNvPr id="29" name="Rectángulo: esquinas redondeadas 1103">
            <a:extLst>
              <a:ext uri="{FF2B5EF4-FFF2-40B4-BE49-F238E27FC236}">
                <a16:creationId xmlns:a16="http://schemas.microsoft.com/office/drawing/2014/main" id="{3B467E77-0F6C-B35E-B273-4FF2F9CE8369}"/>
              </a:ext>
            </a:extLst>
          </p:cNvPr>
          <p:cNvSpPr/>
          <p:nvPr/>
        </p:nvSpPr>
        <p:spPr>
          <a:xfrm>
            <a:off x="2819590" y="3282803"/>
            <a:ext cx="828000" cy="576000"/>
          </a:xfrm>
          <a:prstGeom prst="roundRect">
            <a:avLst>
              <a:gd name="adj" fmla="val 9254"/>
            </a:avLst>
          </a:prstGeom>
          <a:solidFill>
            <a:srgbClr val="7030A0">
              <a:alpha val="22000"/>
            </a:srgb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rtlCol="0" anchor="t" anchorCtr="0"/>
          <a:lstStyle/>
          <a:p>
            <a:r>
              <a:rPr lang="en-US" sz="1400" b="1" dirty="0">
                <a:solidFill>
                  <a:schemeClr val="tx1"/>
                </a:solidFill>
              </a:rPr>
              <a:t>WP3 </a:t>
            </a:r>
          </a:p>
        </p:txBody>
      </p:sp>
      <p:sp>
        <p:nvSpPr>
          <p:cNvPr id="30" name="Rectángulo: esquinas redondeadas 1103">
            <a:extLst>
              <a:ext uri="{FF2B5EF4-FFF2-40B4-BE49-F238E27FC236}">
                <a16:creationId xmlns:a16="http://schemas.microsoft.com/office/drawing/2014/main" id="{4D3031FD-9A36-7DEE-424B-E794AAB6E434}"/>
              </a:ext>
            </a:extLst>
          </p:cNvPr>
          <p:cNvSpPr/>
          <p:nvPr/>
        </p:nvSpPr>
        <p:spPr>
          <a:xfrm>
            <a:off x="8875436" y="2814204"/>
            <a:ext cx="828000" cy="576000"/>
          </a:xfrm>
          <a:prstGeom prst="roundRect">
            <a:avLst>
              <a:gd name="adj" fmla="val 9254"/>
            </a:avLst>
          </a:prstGeom>
          <a:solidFill>
            <a:srgbClr val="7030A0">
              <a:alpha val="22000"/>
            </a:srgb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rtlCol="0" anchor="t" anchorCtr="0"/>
          <a:lstStyle/>
          <a:p>
            <a:r>
              <a:rPr lang="en-US" sz="1400" b="1" dirty="0">
                <a:solidFill>
                  <a:schemeClr val="tx1"/>
                </a:solidFill>
              </a:rPr>
              <a:t>WP3 </a:t>
            </a:r>
          </a:p>
        </p:txBody>
      </p:sp>
      <p:sp>
        <p:nvSpPr>
          <p:cNvPr id="31" name="Rectángulo: esquinas redondeadas 1113">
            <a:extLst>
              <a:ext uri="{FF2B5EF4-FFF2-40B4-BE49-F238E27FC236}">
                <a16:creationId xmlns:a16="http://schemas.microsoft.com/office/drawing/2014/main" id="{F15CFC45-316D-B837-2F53-446D3291660A}"/>
              </a:ext>
            </a:extLst>
          </p:cNvPr>
          <p:cNvSpPr/>
          <p:nvPr/>
        </p:nvSpPr>
        <p:spPr>
          <a:xfrm>
            <a:off x="12036898" y="2537208"/>
            <a:ext cx="828000" cy="576000"/>
          </a:xfrm>
          <a:prstGeom prst="roundRect">
            <a:avLst>
              <a:gd name="adj" fmla="val 9254"/>
            </a:avLst>
          </a:prstGeom>
          <a:solidFill>
            <a:schemeClr val="accent2">
              <a:lumMod val="40000"/>
              <a:lumOff val="60000"/>
              <a:alpha val="22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t" anchorCtr="0"/>
          <a:lstStyle/>
          <a:p>
            <a:r>
              <a:rPr lang="en-US" sz="1400" b="1" dirty="0">
                <a:solidFill>
                  <a:schemeClr val="tx1"/>
                </a:solidFill>
              </a:rPr>
              <a:t>WP5</a:t>
            </a:r>
          </a:p>
          <a:p>
            <a:endParaRPr lang="en-US" sz="1400" b="1" dirty="0">
              <a:solidFill>
                <a:schemeClr val="tx1"/>
              </a:solidFill>
            </a:endParaRPr>
          </a:p>
        </p:txBody>
      </p:sp>
      <p:sp>
        <p:nvSpPr>
          <p:cNvPr id="32" name="Rectángulo: esquinas redondeadas 1103">
            <a:extLst>
              <a:ext uri="{FF2B5EF4-FFF2-40B4-BE49-F238E27FC236}">
                <a16:creationId xmlns:a16="http://schemas.microsoft.com/office/drawing/2014/main" id="{F4112EAF-25BB-7B98-6DDD-4C6821B8D185}"/>
              </a:ext>
            </a:extLst>
          </p:cNvPr>
          <p:cNvSpPr/>
          <p:nvPr/>
        </p:nvSpPr>
        <p:spPr>
          <a:xfrm>
            <a:off x="12044076" y="3231393"/>
            <a:ext cx="828000" cy="576000"/>
          </a:xfrm>
          <a:prstGeom prst="roundRect">
            <a:avLst>
              <a:gd name="adj" fmla="val 9254"/>
            </a:avLst>
          </a:prstGeom>
          <a:solidFill>
            <a:srgbClr val="7030A0">
              <a:alpha val="22000"/>
            </a:srgb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rtlCol="0" anchor="t" anchorCtr="0"/>
          <a:lstStyle/>
          <a:p>
            <a:r>
              <a:rPr lang="en-US" sz="1400" b="1" dirty="0">
                <a:solidFill>
                  <a:schemeClr val="tx1"/>
                </a:solidFill>
              </a:rPr>
              <a:t>WP3 </a:t>
            </a:r>
          </a:p>
        </p:txBody>
      </p:sp>
      <p:sp>
        <p:nvSpPr>
          <p:cNvPr id="34" name="TextBox 33">
            <a:extLst>
              <a:ext uri="{FF2B5EF4-FFF2-40B4-BE49-F238E27FC236}">
                <a16:creationId xmlns:a16="http://schemas.microsoft.com/office/drawing/2014/main" id="{3D69F853-5DAC-F8F1-13A5-27D0B84AA028}"/>
              </a:ext>
            </a:extLst>
          </p:cNvPr>
          <p:cNvSpPr txBox="1"/>
          <p:nvPr/>
        </p:nvSpPr>
        <p:spPr>
          <a:xfrm>
            <a:off x="3108541" y="8353646"/>
            <a:ext cx="11665602" cy="369332"/>
          </a:xfrm>
          <a:prstGeom prst="rect">
            <a:avLst/>
          </a:prstGeom>
          <a:noFill/>
        </p:spPr>
        <p:txBody>
          <a:bodyPr wrap="square">
            <a:spAutoFit/>
          </a:bodyPr>
          <a:lstStyle/>
          <a:p>
            <a:pPr marL="0" lvl="0" indent="0" algn="l" defTabSz="1244600">
              <a:lnSpc>
                <a:spcPct val="100000"/>
              </a:lnSpc>
              <a:spcBef>
                <a:spcPct val="0"/>
              </a:spcBef>
              <a:spcAft>
                <a:spcPct val="35000"/>
              </a:spcAft>
              <a:buNone/>
              <a:defRPr b="1"/>
            </a:pPr>
            <a:r>
              <a:rPr lang="en-US" b="1" kern="1200" dirty="0"/>
              <a:t>Demonstrate results of the proposed approach and solutions through the implantation in the four use cases </a:t>
            </a:r>
            <a:endParaRPr lang="en-US" kern="1200" dirty="0"/>
          </a:p>
        </p:txBody>
      </p:sp>
      <p:sp>
        <p:nvSpPr>
          <p:cNvPr id="36" name="Arrow: Right 35">
            <a:extLst>
              <a:ext uri="{FF2B5EF4-FFF2-40B4-BE49-F238E27FC236}">
                <a16:creationId xmlns:a16="http://schemas.microsoft.com/office/drawing/2014/main" id="{EB53BF24-1EF7-273C-4C47-4F7E148C8DEA}"/>
              </a:ext>
            </a:extLst>
          </p:cNvPr>
          <p:cNvSpPr/>
          <p:nvPr/>
        </p:nvSpPr>
        <p:spPr>
          <a:xfrm>
            <a:off x="3161032" y="7407109"/>
            <a:ext cx="13480146" cy="1009026"/>
          </a:xfrm>
          <a:prstGeom prst="rightArrow">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accent1">
                    <a:lumMod val="75000"/>
                  </a:schemeClr>
                </a:solidFill>
              </a:rPr>
              <a:t>CertifAI Software Framework </a:t>
            </a:r>
            <a:endParaRPr lang="en-US" sz="2400" dirty="0">
              <a:solidFill>
                <a:schemeClr val="accent1">
                  <a:lumMod val="75000"/>
                </a:schemeClr>
              </a:solidFill>
            </a:endParaRPr>
          </a:p>
        </p:txBody>
      </p:sp>
      <p:pic>
        <p:nvPicPr>
          <p:cNvPr id="4" name="Picture 2" descr="Generated image">
            <a:extLst>
              <a:ext uri="{FF2B5EF4-FFF2-40B4-BE49-F238E27FC236}">
                <a16:creationId xmlns:a16="http://schemas.microsoft.com/office/drawing/2014/main" id="{7113F02C-B22D-491D-4CA5-408615EB89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3488" y="2392905"/>
            <a:ext cx="783469" cy="78346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DDC663E-A382-B81F-6FAB-6C2F329C7E10}"/>
              </a:ext>
            </a:extLst>
          </p:cNvPr>
          <p:cNvGrpSpPr/>
          <p:nvPr/>
        </p:nvGrpSpPr>
        <p:grpSpPr>
          <a:xfrm>
            <a:off x="15249372" y="8791249"/>
            <a:ext cx="1486696" cy="245146"/>
            <a:chOff x="4059455" y="8930827"/>
            <a:chExt cx="2033709" cy="335344"/>
          </a:xfrm>
          <a:solidFill>
            <a:srgbClr val="73A1C1"/>
          </a:solidFill>
        </p:grpSpPr>
        <p:sp>
          <p:nvSpPr>
            <p:cNvPr id="3" name="Freeform 13">
              <a:extLst>
                <a:ext uri="{FF2B5EF4-FFF2-40B4-BE49-F238E27FC236}">
                  <a16:creationId xmlns:a16="http://schemas.microsoft.com/office/drawing/2014/main" id="{47BB61F7-14FA-F599-E6C9-1ACD3930F966}"/>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5" name="Freeform 9">
              <a:extLst>
                <a:ext uri="{FF2B5EF4-FFF2-40B4-BE49-F238E27FC236}">
                  <a16:creationId xmlns:a16="http://schemas.microsoft.com/office/drawing/2014/main" id="{439C731F-B017-FE47-F9F6-5BBF5166A846}"/>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7" name="Freeform 26">
              <a:extLst>
                <a:ext uri="{FF2B5EF4-FFF2-40B4-BE49-F238E27FC236}">
                  <a16:creationId xmlns:a16="http://schemas.microsoft.com/office/drawing/2014/main" id="{6D758516-5A8D-6A9F-A5EA-5B6BA5A4E2F7}"/>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p>
          </p:txBody>
        </p:sp>
      </p:grpSp>
    </p:spTree>
    <p:extLst>
      <p:ext uri="{BB962C8B-B14F-4D97-AF65-F5344CB8AC3E}">
        <p14:creationId xmlns:p14="http://schemas.microsoft.com/office/powerpoint/2010/main" val="1578012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A0CB6-7DDB-9629-F517-D0A2587F2743}"/>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707C3BB1-CA9C-4D0C-9DBE-34B05C8E89CF}"/>
              </a:ext>
            </a:extLst>
          </p:cNvPr>
          <p:cNvSpPr txBox="1"/>
          <p:nvPr/>
        </p:nvSpPr>
        <p:spPr>
          <a:xfrm>
            <a:off x="1376238" y="961786"/>
            <a:ext cx="15997361" cy="769441"/>
          </a:xfrm>
          <a:prstGeom prst="rect">
            <a:avLst/>
          </a:prstGeom>
          <a:noFill/>
        </p:spPr>
        <p:txBody>
          <a:bodyPr wrap="square">
            <a:spAutoFit/>
          </a:bodyPr>
          <a:lstStyle/>
          <a:p>
            <a:r>
              <a:rPr lang="en-US" sz="4400" b="1" dirty="0">
                <a:solidFill>
                  <a:srgbClr val="73A1C1"/>
                </a:solidFill>
                <a:latin typeface="Sora" pitchFamily="2" charset="0"/>
                <a:cs typeface="Sora" pitchFamily="2" charset="0"/>
              </a:rPr>
              <a:t>Baseline vs CertifAI</a:t>
            </a:r>
          </a:p>
        </p:txBody>
      </p:sp>
      <p:grpSp>
        <p:nvGrpSpPr>
          <p:cNvPr id="42" name="Group 41">
            <a:extLst>
              <a:ext uri="{FF2B5EF4-FFF2-40B4-BE49-F238E27FC236}">
                <a16:creationId xmlns:a16="http://schemas.microsoft.com/office/drawing/2014/main" id="{43F927C8-B312-1B0F-C415-5DC5BEB258C6}"/>
              </a:ext>
            </a:extLst>
          </p:cNvPr>
          <p:cNvGrpSpPr/>
          <p:nvPr/>
        </p:nvGrpSpPr>
        <p:grpSpPr>
          <a:xfrm>
            <a:off x="428112" y="-1"/>
            <a:ext cx="224168" cy="5012072"/>
            <a:chOff x="428112" y="-1"/>
            <a:chExt cx="224168" cy="5012072"/>
          </a:xfrm>
        </p:grpSpPr>
        <p:cxnSp>
          <p:nvCxnSpPr>
            <p:cNvPr id="35" name="Straight Connector 34">
              <a:extLst>
                <a:ext uri="{FF2B5EF4-FFF2-40B4-BE49-F238E27FC236}">
                  <a16:creationId xmlns:a16="http://schemas.microsoft.com/office/drawing/2014/main" id="{2CDE3BBF-9C4F-AD8F-39EE-420F8263AF61}"/>
                </a:ext>
              </a:extLst>
            </p:cNvPr>
            <p:cNvCxnSpPr>
              <a:cxnSpLocks/>
            </p:cNvCxnSpPr>
            <p:nvPr/>
          </p:nvCxnSpPr>
          <p:spPr>
            <a:xfrm rot="16200000">
              <a:off x="-1479164" y="2022571"/>
              <a:ext cx="4045143" cy="0"/>
            </a:xfrm>
            <a:prstGeom prst="line">
              <a:avLst/>
            </a:prstGeom>
            <a:ln w="3810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344FDACA-563E-3BFC-C9F7-D82F14837AD9}"/>
                </a:ext>
              </a:extLst>
            </p:cNvPr>
            <p:cNvGrpSpPr/>
            <p:nvPr/>
          </p:nvGrpSpPr>
          <p:grpSpPr>
            <a:xfrm>
              <a:off x="428112" y="4330248"/>
              <a:ext cx="224168" cy="681823"/>
              <a:chOff x="17292444" y="4212612"/>
              <a:chExt cx="224168" cy="681823"/>
            </a:xfrm>
          </p:grpSpPr>
          <p:sp>
            <p:nvSpPr>
              <p:cNvPr id="40" name="Oval 39">
                <a:extLst>
                  <a:ext uri="{FF2B5EF4-FFF2-40B4-BE49-F238E27FC236}">
                    <a16:creationId xmlns:a16="http://schemas.microsoft.com/office/drawing/2014/main" id="{50E18167-31CB-A933-873E-E23C4FAA49CB}"/>
                  </a:ext>
                </a:extLst>
              </p:cNvPr>
              <p:cNvSpPr/>
              <p:nvPr/>
            </p:nvSpPr>
            <p:spPr>
              <a:xfrm rot="16200000">
                <a:off x="17292445" y="4212611"/>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1E08372-CBD4-A22F-CF2B-3B11BEB6D7DF}"/>
                  </a:ext>
                </a:extLst>
              </p:cNvPr>
              <p:cNvSpPr/>
              <p:nvPr/>
            </p:nvSpPr>
            <p:spPr>
              <a:xfrm rot="16200000">
                <a:off x="17292445" y="4670268"/>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Rectangle: Rounded Corners 16">
            <a:extLst>
              <a:ext uri="{FF2B5EF4-FFF2-40B4-BE49-F238E27FC236}">
                <a16:creationId xmlns:a16="http://schemas.microsoft.com/office/drawing/2014/main" id="{8908303B-A556-DFA5-CEF3-34F23507EFF2}"/>
              </a:ext>
            </a:extLst>
          </p:cNvPr>
          <p:cNvSpPr/>
          <p:nvPr/>
        </p:nvSpPr>
        <p:spPr>
          <a:xfrm>
            <a:off x="1405549" y="2547936"/>
            <a:ext cx="6118001" cy="5578094"/>
          </a:xfrm>
          <a:prstGeom prst="roundRect">
            <a:avLst>
              <a:gd name="adj" fmla="val 7014"/>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marL="342900" lvl="0" indent="-342900">
              <a:spcAft>
                <a:spcPts val="600"/>
              </a:spcAft>
              <a:buClr>
                <a:srgbClr val="1A2238"/>
              </a:buClr>
              <a:buSzPts val="1300"/>
              <a:buFont typeface="Calibri"/>
              <a:buChar char="•"/>
            </a:pPr>
            <a:r>
              <a:rPr lang="en-US" sz="2800" dirty="0">
                <a:solidFill>
                  <a:srgbClr val="1A2238"/>
                </a:solidFill>
                <a:ea typeface="Calibri"/>
                <a:cs typeface="Calibri"/>
                <a:sym typeface="Calibri"/>
              </a:rPr>
              <a:t>Starts from the standard's checklist of requirements</a:t>
            </a:r>
          </a:p>
          <a:p>
            <a:pPr marL="342900" lvl="0" indent="-342900">
              <a:spcAft>
                <a:spcPts val="600"/>
              </a:spcAft>
              <a:buClr>
                <a:srgbClr val="1A2238"/>
              </a:buClr>
              <a:buSzPts val="1300"/>
              <a:buFont typeface="Calibri"/>
              <a:buChar char="•"/>
            </a:pPr>
            <a:r>
              <a:rPr lang="en-US" sz="2800" dirty="0">
                <a:solidFill>
                  <a:srgbClr val="1A2238"/>
                </a:solidFill>
                <a:ea typeface="Calibri"/>
                <a:cs typeface="Calibri"/>
                <a:sym typeface="Calibri"/>
              </a:rPr>
              <a:t>Each clause/requirement  interpreted manually, one by one</a:t>
            </a:r>
          </a:p>
          <a:p>
            <a:pPr marL="342900" lvl="0" indent="-342900">
              <a:spcAft>
                <a:spcPts val="600"/>
              </a:spcAft>
              <a:buClr>
                <a:srgbClr val="1A2238"/>
              </a:buClr>
              <a:buSzPts val="1300"/>
              <a:buFont typeface="Calibri"/>
              <a:buChar char="•"/>
            </a:pPr>
            <a:r>
              <a:rPr lang="en-US" sz="2800" dirty="0">
                <a:solidFill>
                  <a:srgbClr val="1A2238"/>
                </a:solidFill>
                <a:ea typeface="Calibri"/>
                <a:cs typeface="Calibri"/>
                <a:sym typeface="Calibri"/>
              </a:rPr>
              <a:t>Evidence collected ad-hoc to satisfy the checklist</a:t>
            </a:r>
          </a:p>
          <a:p>
            <a:pPr marL="342900" lvl="0" indent="-342900">
              <a:spcAft>
                <a:spcPts val="600"/>
              </a:spcAft>
              <a:buClr>
                <a:srgbClr val="1A2238"/>
              </a:buClr>
              <a:buSzPts val="1300"/>
              <a:buFont typeface="Calibri"/>
              <a:buChar char="•"/>
            </a:pPr>
            <a:r>
              <a:rPr lang="en-US" sz="2800" dirty="0">
                <a:solidFill>
                  <a:srgbClr val="1A2238"/>
                </a:solidFill>
                <a:ea typeface="Calibri"/>
                <a:cs typeface="Calibri"/>
                <a:sym typeface="Calibri"/>
              </a:rPr>
              <a:t>Threats, controls &amp; evidence linked only implicitly</a:t>
            </a:r>
          </a:p>
          <a:p>
            <a:pPr marL="342900" lvl="0" indent="-342900">
              <a:spcAft>
                <a:spcPts val="600"/>
              </a:spcAft>
              <a:buClr>
                <a:srgbClr val="1A2238"/>
              </a:buClr>
              <a:buSzPts val="1300"/>
              <a:buFont typeface="Calibri"/>
              <a:buChar char="•"/>
            </a:pPr>
            <a:r>
              <a:rPr lang="en-US" sz="2800" dirty="0">
                <a:solidFill>
                  <a:srgbClr val="1A2238"/>
                </a:solidFill>
                <a:ea typeface="Calibri"/>
                <a:cs typeface="Calibri"/>
                <a:sym typeface="Calibri"/>
              </a:rPr>
              <a:t>Traceability kept in documents and spreadsheets</a:t>
            </a:r>
          </a:p>
        </p:txBody>
      </p:sp>
      <p:sp>
        <p:nvSpPr>
          <p:cNvPr id="8" name="Rectangle: Rounded Corners 7">
            <a:extLst>
              <a:ext uri="{FF2B5EF4-FFF2-40B4-BE49-F238E27FC236}">
                <a16:creationId xmlns:a16="http://schemas.microsoft.com/office/drawing/2014/main" id="{4FDE9D78-BFE9-A34A-0BCC-D3752BB2BF62}"/>
              </a:ext>
            </a:extLst>
          </p:cNvPr>
          <p:cNvSpPr/>
          <p:nvPr/>
        </p:nvSpPr>
        <p:spPr>
          <a:xfrm>
            <a:off x="9382831" y="2574989"/>
            <a:ext cx="6118001" cy="5408318"/>
          </a:xfrm>
          <a:prstGeom prst="roundRect">
            <a:avLst>
              <a:gd name="adj" fmla="val 7014"/>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marL="342900" lvl="0" indent="-342900">
              <a:buClr>
                <a:srgbClr val="1A2238"/>
              </a:buClr>
              <a:buSzPts val="1300"/>
              <a:buFont typeface="Calibri"/>
              <a:buChar char="•"/>
            </a:pPr>
            <a:r>
              <a:rPr lang="en-US" sz="2800" dirty="0">
                <a:solidFill>
                  <a:srgbClr val="1A2238"/>
                </a:solidFill>
                <a:ea typeface="Calibri"/>
                <a:cs typeface="Calibri"/>
                <a:sym typeface="Calibri"/>
              </a:rPr>
              <a:t>Integrated threat modelling — </a:t>
            </a:r>
            <a:r>
              <a:rPr lang="en-US" sz="2800" dirty="0" err="1">
                <a:solidFill>
                  <a:srgbClr val="1A2238"/>
                </a:solidFill>
                <a:ea typeface="Calibri"/>
                <a:cs typeface="Calibri"/>
                <a:sym typeface="Calibri"/>
              </a:rPr>
              <a:t>ThreatSpider</a:t>
            </a:r>
            <a:endParaRPr lang="en-US" sz="2800" dirty="0">
              <a:solidFill>
                <a:srgbClr val="1A2238"/>
              </a:solidFill>
              <a:ea typeface="Calibri"/>
              <a:cs typeface="Calibri"/>
              <a:sym typeface="Calibri"/>
            </a:endParaRPr>
          </a:p>
          <a:p>
            <a:pPr marL="342900" lvl="0" indent="-342900">
              <a:buClr>
                <a:srgbClr val="1A2238"/>
              </a:buClr>
              <a:buSzPts val="1300"/>
              <a:buFont typeface="Calibri"/>
              <a:buChar char="•"/>
            </a:pPr>
            <a:r>
              <a:rPr lang="en-US" sz="2800" dirty="0">
                <a:solidFill>
                  <a:srgbClr val="1A2238"/>
                </a:solidFill>
                <a:ea typeface="Calibri"/>
                <a:cs typeface="Calibri"/>
                <a:sym typeface="Calibri"/>
              </a:rPr>
              <a:t>Select security controls &amp; map to  standard requirements</a:t>
            </a:r>
          </a:p>
          <a:p>
            <a:pPr marL="342900" lvl="0" indent="-342900">
              <a:buClr>
                <a:srgbClr val="1A2238"/>
              </a:buClr>
              <a:buSzPts val="1300"/>
              <a:buFont typeface="Calibri"/>
              <a:buChar char="•"/>
            </a:pPr>
            <a:r>
              <a:rPr lang="en-US" sz="2800" dirty="0">
                <a:solidFill>
                  <a:srgbClr val="1A2238"/>
                </a:solidFill>
                <a:ea typeface="Calibri"/>
                <a:cs typeface="Calibri"/>
                <a:sym typeface="Calibri"/>
              </a:rPr>
              <a:t>SAC Composer to build with CAE + evidence binding</a:t>
            </a:r>
            <a:endParaRPr lang="en-US" sz="2800" dirty="0">
              <a:solidFill>
                <a:schemeClr val="dk1"/>
              </a:solidFill>
              <a:ea typeface="Calibri"/>
              <a:cs typeface="Calibri"/>
              <a:sym typeface="Calibri"/>
            </a:endParaRPr>
          </a:p>
          <a:p>
            <a:pPr marL="342900" lvl="0" indent="-342900">
              <a:spcBef>
                <a:spcPts val="600"/>
              </a:spcBef>
              <a:buClr>
                <a:srgbClr val="1A2238"/>
              </a:buClr>
              <a:buSzPts val="1300"/>
              <a:buFont typeface="Calibri"/>
              <a:buChar char="•"/>
            </a:pPr>
            <a:r>
              <a:rPr lang="en-US" sz="2800" dirty="0">
                <a:solidFill>
                  <a:srgbClr val="1A2238"/>
                </a:solidFill>
                <a:ea typeface="Calibri"/>
                <a:cs typeface="Calibri"/>
                <a:sym typeface="Calibri"/>
              </a:rPr>
              <a:t>Structured, traceable assurance cases from requirement to evidence</a:t>
            </a:r>
            <a:endParaRPr lang="en-US" sz="2800" dirty="0">
              <a:solidFill>
                <a:schemeClr val="dk1"/>
              </a:solidFill>
              <a:ea typeface="Calibri"/>
              <a:cs typeface="Calibri"/>
              <a:sym typeface="Calibri"/>
            </a:endParaRPr>
          </a:p>
          <a:p>
            <a:pPr marL="342900" lvl="0" indent="-342900">
              <a:spcBef>
                <a:spcPts val="600"/>
              </a:spcBef>
              <a:buClr>
                <a:srgbClr val="1A2238"/>
              </a:buClr>
              <a:buSzPts val="1300"/>
              <a:buFont typeface="Calibri"/>
              <a:buChar char="•"/>
            </a:pPr>
            <a:r>
              <a:rPr lang="en-US" sz="2800" dirty="0">
                <a:solidFill>
                  <a:srgbClr val="1A2238"/>
                </a:solidFill>
                <a:ea typeface="Calibri"/>
                <a:cs typeface="Calibri"/>
                <a:sym typeface="Calibri"/>
              </a:rPr>
              <a:t>Same steps measured for direct comparison</a:t>
            </a:r>
            <a:endParaRPr lang="en-US" sz="2800" dirty="0">
              <a:solidFill>
                <a:schemeClr val="dk1"/>
              </a:solidFill>
              <a:ea typeface="Calibri"/>
              <a:cs typeface="Calibri"/>
              <a:sym typeface="Calibri"/>
            </a:endParaRPr>
          </a:p>
        </p:txBody>
      </p:sp>
      <p:grpSp>
        <p:nvGrpSpPr>
          <p:cNvPr id="36" name="Group 35">
            <a:extLst>
              <a:ext uri="{FF2B5EF4-FFF2-40B4-BE49-F238E27FC236}">
                <a16:creationId xmlns:a16="http://schemas.microsoft.com/office/drawing/2014/main" id="{7B607D0B-CC54-DC6F-6958-F60CD9567E20}"/>
              </a:ext>
            </a:extLst>
          </p:cNvPr>
          <p:cNvGrpSpPr/>
          <p:nvPr/>
        </p:nvGrpSpPr>
        <p:grpSpPr>
          <a:xfrm>
            <a:off x="15744672" y="9187818"/>
            <a:ext cx="1486696" cy="245146"/>
            <a:chOff x="4059455" y="8930827"/>
            <a:chExt cx="2033709" cy="335344"/>
          </a:xfrm>
          <a:solidFill>
            <a:srgbClr val="73A1C1"/>
          </a:solidFill>
        </p:grpSpPr>
        <p:sp>
          <p:nvSpPr>
            <p:cNvPr id="37" name="Freeform 13">
              <a:extLst>
                <a:ext uri="{FF2B5EF4-FFF2-40B4-BE49-F238E27FC236}">
                  <a16:creationId xmlns:a16="http://schemas.microsoft.com/office/drawing/2014/main" id="{66D32BE9-140C-8CBA-45E7-5697612CF33D}"/>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38" name="Freeform 9">
              <a:extLst>
                <a:ext uri="{FF2B5EF4-FFF2-40B4-BE49-F238E27FC236}">
                  <a16:creationId xmlns:a16="http://schemas.microsoft.com/office/drawing/2014/main" id="{2A787777-2517-EB59-0975-E5EA442C6A72}"/>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43" name="Freeform 26">
              <a:extLst>
                <a:ext uri="{FF2B5EF4-FFF2-40B4-BE49-F238E27FC236}">
                  <a16:creationId xmlns:a16="http://schemas.microsoft.com/office/drawing/2014/main" id="{58085252-0A2B-6BA7-99F0-1712345D5F58}"/>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p>
          </p:txBody>
        </p:sp>
      </p:grpSp>
      <p:sp>
        <p:nvSpPr>
          <p:cNvPr id="2" name="Rectangle: Top Corners Rounded 1">
            <a:extLst>
              <a:ext uri="{FF2B5EF4-FFF2-40B4-BE49-F238E27FC236}">
                <a16:creationId xmlns:a16="http://schemas.microsoft.com/office/drawing/2014/main" id="{E8C8986F-155A-473E-A3A1-9BC18E788856}"/>
              </a:ext>
            </a:extLst>
          </p:cNvPr>
          <p:cNvSpPr/>
          <p:nvPr/>
        </p:nvSpPr>
        <p:spPr>
          <a:xfrm>
            <a:off x="9382833" y="2022571"/>
            <a:ext cx="6117999" cy="914400"/>
          </a:xfrm>
          <a:prstGeom prst="round2SameRect">
            <a:avLst>
              <a:gd name="adj1" fmla="val 32796"/>
              <a:gd name="adj2" fmla="val 0"/>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800" dirty="0"/>
              <a:t>CertifAI</a:t>
            </a:r>
            <a:endParaRPr lang="en-US" sz="4800" dirty="0"/>
          </a:p>
        </p:txBody>
      </p:sp>
      <p:sp>
        <p:nvSpPr>
          <p:cNvPr id="3" name="Rectangle: Top Corners Rounded 2">
            <a:extLst>
              <a:ext uri="{FF2B5EF4-FFF2-40B4-BE49-F238E27FC236}">
                <a16:creationId xmlns:a16="http://schemas.microsoft.com/office/drawing/2014/main" id="{3E5A7938-63B9-ED21-7AA3-C523BA5148E4}"/>
              </a:ext>
            </a:extLst>
          </p:cNvPr>
          <p:cNvSpPr/>
          <p:nvPr/>
        </p:nvSpPr>
        <p:spPr>
          <a:xfrm>
            <a:off x="1405551" y="2160970"/>
            <a:ext cx="6117999" cy="914400"/>
          </a:xfrm>
          <a:prstGeom prst="round2SameRect">
            <a:avLst>
              <a:gd name="adj1" fmla="val 32796"/>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800" dirty="0" err="1"/>
              <a:t>Baseline</a:t>
            </a:r>
            <a:endParaRPr lang="en-US" sz="4800" dirty="0"/>
          </a:p>
        </p:txBody>
      </p:sp>
      <p:sp>
        <p:nvSpPr>
          <p:cNvPr id="4" name="Oval 3">
            <a:extLst>
              <a:ext uri="{FF2B5EF4-FFF2-40B4-BE49-F238E27FC236}">
                <a16:creationId xmlns:a16="http://schemas.microsoft.com/office/drawing/2014/main" id="{859ED29C-75E9-4D27-473A-7556CCF697B3}"/>
              </a:ext>
            </a:extLst>
          </p:cNvPr>
          <p:cNvSpPr/>
          <p:nvPr/>
        </p:nvSpPr>
        <p:spPr>
          <a:xfrm>
            <a:off x="7926688" y="4925742"/>
            <a:ext cx="914400" cy="914400"/>
          </a:xfrm>
          <a:prstGeom prst="ellipse">
            <a:avLst/>
          </a:prstGeom>
          <a:solidFill>
            <a:srgbClr val="0C13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200" b="1" dirty="0"/>
              <a:t>VS</a:t>
            </a:r>
            <a:endParaRPr lang="en-US" sz="3200" b="1" dirty="0"/>
          </a:p>
        </p:txBody>
      </p:sp>
      <p:sp>
        <p:nvSpPr>
          <p:cNvPr id="6" name="TextBox 5">
            <a:extLst>
              <a:ext uri="{FF2B5EF4-FFF2-40B4-BE49-F238E27FC236}">
                <a16:creationId xmlns:a16="http://schemas.microsoft.com/office/drawing/2014/main" id="{716EC72D-1D3D-E842-9955-C1F0ED2C666F}"/>
              </a:ext>
            </a:extLst>
          </p:cNvPr>
          <p:cNvSpPr txBox="1"/>
          <p:nvPr/>
        </p:nvSpPr>
        <p:spPr>
          <a:xfrm>
            <a:off x="2467429" y="8449154"/>
            <a:ext cx="12910768" cy="1200329"/>
          </a:xfrm>
          <a:prstGeom prst="rect">
            <a:avLst/>
          </a:prstGeom>
          <a:solidFill>
            <a:schemeClr val="accent5">
              <a:lumMod val="20000"/>
              <a:lumOff val="80000"/>
            </a:schemeClr>
          </a:solidFill>
        </p:spPr>
        <p:txBody>
          <a:bodyPr wrap="square">
            <a:spAutoFit/>
          </a:bodyPr>
          <a:lstStyle/>
          <a:p>
            <a:pPr marL="174625" rtl="0">
              <a:buNone/>
            </a:pPr>
            <a:r>
              <a:rPr lang="en-US" sz="2400" b="1" i="0" u="none" strike="noStrike" dirty="0">
                <a:solidFill>
                  <a:srgbClr val="028090"/>
                </a:solidFill>
                <a:effectLst/>
                <a:latin typeface="Calibri" panose="020F0502020204030204" pitchFamily="34" charset="0"/>
              </a:rPr>
              <a:t>From checklist to risk.  </a:t>
            </a:r>
            <a:r>
              <a:rPr lang="en-US" sz="2400" b="0" i="0" u="none" strike="noStrike" dirty="0">
                <a:solidFill>
                  <a:srgbClr val="1A2238"/>
                </a:solidFill>
                <a:effectLst/>
                <a:latin typeface="Calibri" panose="020F0502020204030204" pitchFamily="34" charset="0"/>
              </a:rPr>
              <a:t>CertifAI starts from the identified threats, derives the security controls, maps them to the requirements of IEC 62443 / EU CRA, and records the full chain in a Security Assurance Case — so every requirement stays traceable to the evidence that satisfies it.</a:t>
            </a:r>
            <a:endParaRPr lang="en-US" sz="2400" b="0" dirty="0">
              <a:effectLst/>
            </a:endParaRPr>
          </a:p>
        </p:txBody>
      </p:sp>
      <p:sp>
        <p:nvSpPr>
          <p:cNvPr id="9" name="TextBox 8">
            <a:extLst>
              <a:ext uri="{FF2B5EF4-FFF2-40B4-BE49-F238E27FC236}">
                <a16:creationId xmlns:a16="http://schemas.microsoft.com/office/drawing/2014/main" id="{A16392DE-D054-AABF-74E4-7D07F62C0F66}"/>
              </a:ext>
            </a:extLst>
          </p:cNvPr>
          <p:cNvSpPr txBox="1"/>
          <p:nvPr/>
        </p:nvSpPr>
        <p:spPr>
          <a:xfrm>
            <a:off x="2231580" y="8441832"/>
            <a:ext cx="216000" cy="1200329"/>
          </a:xfrm>
          <a:prstGeom prst="rect">
            <a:avLst/>
          </a:prstGeom>
          <a:solidFill>
            <a:srgbClr val="8FC36B"/>
          </a:solidFill>
        </p:spPr>
        <p:txBody>
          <a:bodyPr wrap="square">
            <a:noAutofit/>
          </a:bodyPr>
          <a:lstStyle/>
          <a:p>
            <a:pPr rtl="0">
              <a:buNone/>
            </a:pPr>
            <a:endParaRPr lang="en-US" sz="2400" b="0" dirty="0">
              <a:effectLst/>
            </a:endParaRPr>
          </a:p>
        </p:txBody>
      </p:sp>
    </p:spTree>
    <p:extLst>
      <p:ext uri="{BB962C8B-B14F-4D97-AF65-F5344CB8AC3E}">
        <p14:creationId xmlns:p14="http://schemas.microsoft.com/office/powerpoint/2010/main" val="2794837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FDC4E-902B-55F8-A343-41E3985CF609}"/>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1B6E69CA-3495-9557-1521-81E5B178A517}"/>
              </a:ext>
            </a:extLst>
          </p:cNvPr>
          <p:cNvSpPr txBox="1"/>
          <p:nvPr/>
        </p:nvSpPr>
        <p:spPr>
          <a:xfrm>
            <a:off x="1376238" y="961786"/>
            <a:ext cx="15997361" cy="769441"/>
          </a:xfrm>
          <a:prstGeom prst="rect">
            <a:avLst/>
          </a:prstGeom>
          <a:noFill/>
        </p:spPr>
        <p:txBody>
          <a:bodyPr wrap="square">
            <a:spAutoFit/>
          </a:bodyPr>
          <a:lstStyle/>
          <a:p>
            <a:r>
              <a:rPr lang="en-US" sz="4400" b="1" dirty="0">
                <a:solidFill>
                  <a:srgbClr val="73A1C1"/>
                </a:solidFill>
                <a:latin typeface="Sora" pitchFamily="2" charset="0"/>
                <a:cs typeface="Sora" pitchFamily="2" charset="0"/>
              </a:rPr>
              <a:t>Ambition vs. current results</a:t>
            </a:r>
          </a:p>
        </p:txBody>
      </p:sp>
      <p:grpSp>
        <p:nvGrpSpPr>
          <p:cNvPr id="42" name="Group 41">
            <a:extLst>
              <a:ext uri="{FF2B5EF4-FFF2-40B4-BE49-F238E27FC236}">
                <a16:creationId xmlns:a16="http://schemas.microsoft.com/office/drawing/2014/main" id="{A388AB49-7CBB-208B-F246-53C268BAD130}"/>
              </a:ext>
            </a:extLst>
          </p:cNvPr>
          <p:cNvGrpSpPr/>
          <p:nvPr/>
        </p:nvGrpSpPr>
        <p:grpSpPr>
          <a:xfrm>
            <a:off x="428112" y="-1"/>
            <a:ext cx="224168" cy="5012072"/>
            <a:chOff x="428112" y="-1"/>
            <a:chExt cx="224168" cy="5012072"/>
          </a:xfrm>
        </p:grpSpPr>
        <p:cxnSp>
          <p:nvCxnSpPr>
            <p:cNvPr id="35" name="Straight Connector 34">
              <a:extLst>
                <a:ext uri="{FF2B5EF4-FFF2-40B4-BE49-F238E27FC236}">
                  <a16:creationId xmlns:a16="http://schemas.microsoft.com/office/drawing/2014/main" id="{6539DDBB-C3DC-2A45-E0B9-3C5AB6AD5245}"/>
                </a:ext>
              </a:extLst>
            </p:cNvPr>
            <p:cNvCxnSpPr>
              <a:cxnSpLocks/>
            </p:cNvCxnSpPr>
            <p:nvPr/>
          </p:nvCxnSpPr>
          <p:spPr>
            <a:xfrm rot="16200000">
              <a:off x="-1479164" y="2022571"/>
              <a:ext cx="4045143" cy="0"/>
            </a:xfrm>
            <a:prstGeom prst="line">
              <a:avLst/>
            </a:prstGeom>
            <a:ln w="3810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47061A01-5E2C-BAA9-EF7A-842B735B26D1}"/>
                </a:ext>
              </a:extLst>
            </p:cNvPr>
            <p:cNvGrpSpPr/>
            <p:nvPr/>
          </p:nvGrpSpPr>
          <p:grpSpPr>
            <a:xfrm>
              <a:off x="428112" y="4330248"/>
              <a:ext cx="224168" cy="681823"/>
              <a:chOff x="17292444" y="4212612"/>
              <a:chExt cx="224168" cy="681823"/>
            </a:xfrm>
          </p:grpSpPr>
          <p:sp>
            <p:nvSpPr>
              <p:cNvPr id="40" name="Oval 39">
                <a:extLst>
                  <a:ext uri="{FF2B5EF4-FFF2-40B4-BE49-F238E27FC236}">
                    <a16:creationId xmlns:a16="http://schemas.microsoft.com/office/drawing/2014/main" id="{AFE9CCEF-E16E-8DD6-8B54-D3DB3153EF2A}"/>
                  </a:ext>
                </a:extLst>
              </p:cNvPr>
              <p:cNvSpPr/>
              <p:nvPr/>
            </p:nvSpPr>
            <p:spPr>
              <a:xfrm rot="16200000">
                <a:off x="17292445" y="4212611"/>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21C05DD-7AAF-1421-C399-0F76DB1EFB93}"/>
                  </a:ext>
                </a:extLst>
              </p:cNvPr>
              <p:cNvSpPr/>
              <p:nvPr/>
            </p:nvSpPr>
            <p:spPr>
              <a:xfrm rot="16200000">
                <a:off x="17292445" y="4670268"/>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37" name="Table 36">
            <a:extLst>
              <a:ext uri="{FF2B5EF4-FFF2-40B4-BE49-F238E27FC236}">
                <a16:creationId xmlns:a16="http://schemas.microsoft.com/office/drawing/2014/main" id="{4B05DF10-E118-5FB4-F42A-E6E2EC1D2DEC}"/>
              </a:ext>
            </a:extLst>
          </p:cNvPr>
          <p:cNvGraphicFramePr>
            <a:graphicFrameLocks noGrp="1"/>
          </p:cNvGraphicFramePr>
          <p:nvPr>
            <p:extLst>
              <p:ext uri="{D42A27DB-BD31-4B8C-83A1-F6EECF244321}">
                <p14:modId xmlns:p14="http://schemas.microsoft.com/office/powerpoint/2010/main" val="2521765627"/>
              </p:ext>
            </p:extLst>
          </p:nvPr>
        </p:nvGraphicFramePr>
        <p:xfrm>
          <a:off x="1376235" y="2776224"/>
          <a:ext cx="15535526" cy="6083084"/>
        </p:xfrm>
        <a:graphic>
          <a:graphicData uri="http://schemas.openxmlformats.org/drawingml/2006/table">
            <a:tbl>
              <a:tblPr bandRow="1">
                <a:tableStyleId>{7DF18680-E054-41AD-8BC1-D1AEF772440D}</a:tableStyleId>
              </a:tblPr>
              <a:tblGrid>
                <a:gridCol w="7177215">
                  <a:extLst>
                    <a:ext uri="{9D8B030D-6E8A-4147-A177-3AD203B41FA5}">
                      <a16:colId xmlns:a16="http://schemas.microsoft.com/office/drawing/2014/main" val="1586498504"/>
                    </a:ext>
                  </a:extLst>
                </a:gridCol>
                <a:gridCol w="8358311">
                  <a:extLst>
                    <a:ext uri="{9D8B030D-6E8A-4147-A177-3AD203B41FA5}">
                      <a16:colId xmlns:a16="http://schemas.microsoft.com/office/drawing/2014/main" val="1175381659"/>
                    </a:ext>
                  </a:extLst>
                </a:gridCol>
              </a:tblGrid>
              <a:tr h="64034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dirty="0"/>
                        <a:t>More efficient certification (effort-wise)</a:t>
                      </a:r>
                      <a:endParaRPr lang="en-US" sz="2400" u="none" strike="noStrike" cap="none" dirty="0">
                        <a:latin typeface="+mn-lt"/>
                        <a:ea typeface="Calibri"/>
                        <a:cs typeface="Calibri"/>
                        <a:sym typeface="Calibri"/>
                      </a:endParaRP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dirty="0"/>
                        <a:t>Project results prove the tools make the assessment process more efficient towards certification readiness</a:t>
                      </a:r>
                      <a:endParaRPr lang="en-US" sz="2400" u="none" strike="noStrike" cap="none" dirty="0">
                        <a:latin typeface="+mn-lt"/>
                        <a:ea typeface="Calibri"/>
                        <a:cs typeface="Calibri"/>
                        <a:sym typeface="Calibri"/>
                      </a:endParaRPr>
                    </a:p>
                  </a:txBody>
                  <a:tcPr anchor="ctr"/>
                </a:tc>
                <a:extLst>
                  <a:ext uri="{0D108BD9-81ED-4DB2-BD59-A6C34878D82A}">
                    <a16:rowId xmlns:a16="http://schemas.microsoft.com/office/drawing/2014/main" val="2233808716"/>
                  </a:ext>
                </a:extLst>
              </a:tr>
              <a:tr h="64034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dirty="0"/>
                        <a:t>Comprehensive system &amp; threat modelling for risk-driven certification</a:t>
                      </a:r>
                      <a:endParaRPr lang="en-US" sz="2400" u="none" strike="noStrike" cap="none" dirty="0">
                        <a:latin typeface="+mn-lt"/>
                        <a:ea typeface="Calibri"/>
                        <a:cs typeface="Calibri"/>
                        <a:sym typeface="Calibri"/>
                      </a:endParaRP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dirty="0"/>
                        <a:t>Achieved through </a:t>
                      </a:r>
                      <a:r>
                        <a:rPr lang="en-US" sz="2400" dirty="0" err="1"/>
                        <a:t>ThreatSpider</a:t>
                      </a:r>
                      <a:r>
                        <a:rPr lang="en-US" sz="2400" dirty="0"/>
                        <a:t> and the risk management methodology</a:t>
                      </a:r>
                      <a:endParaRPr lang="en-US" sz="2400" u="none" strike="noStrike" cap="none" dirty="0">
                        <a:latin typeface="+mn-lt"/>
                        <a:ea typeface="Calibri"/>
                        <a:cs typeface="Calibri"/>
                        <a:sym typeface="Calibri"/>
                      </a:endParaRPr>
                    </a:p>
                  </a:txBody>
                  <a:tcPr anchor="ctr"/>
                </a:tc>
                <a:extLst>
                  <a:ext uri="{0D108BD9-81ED-4DB2-BD59-A6C34878D82A}">
                    <a16:rowId xmlns:a16="http://schemas.microsoft.com/office/drawing/2014/main" val="1109284639"/>
                  </a:ext>
                </a:extLst>
              </a:tr>
              <a:tr h="606371">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u="none" strike="noStrike" cap="none" dirty="0">
                          <a:solidFill>
                            <a:srgbClr val="1A2238"/>
                          </a:solidFill>
                          <a:latin typeface="+mn-lt"/>
                          <a:ea typeface="Calibri"/>
                          <a:cs typeface="Calibri"/>
                          <a:sym typeface="Calibri"/>
                        </a:rPr>
                        <a:t>Open AI-driven continuous certification framework</a:t>
                      </a:r>
                      <a:endParaRPr lang="en-US" sz="2400" u="none" strike="noStrike" cap="none" dirty="0">
                        <a:latin typeface="+mn-lt"/>
                        <a:ea typeface="Calibri"/>
                        <a:cs typeface="Calibri"/>
                        <a:sym typeface="Calibri"/>
                      </a:endParaRP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u="none" strike="noStrike" cap="none" dirty="0">
                          <a:solidFill>
                            <a:srgbClr val="1A2238"/>
                          </a:solidFill>
                          <a:latin typeface="+mn-lt"/>
                          <a:ea typeface="Calibri"/>
                          <a:cs typeface="Calibri"/>
                          <a:sym typeface="Calibri"/>
                        </a:rPr>
                        <a:t>Core technical components developed and validated</a:t>
                      </a:r>
                      <a:endParaRPr lang="en-US" sz="2400" u="none" strike="noStrike" cap="none" dirty="0">
                        <a:latin typeface="+mn-lt"/>
                        <a:ea typeface="Calibri"/>
                        <a:cs typeface="Calibri"/>
                        <a:sym typeface="Calibri"/>
                      </a:endParaRPr>
                    </a:p>
                  </a:txBody>
                  <a:tcPr anchor="ctr"/>
                </a:tc>
                <a:extLst>
                  <a:ext uri="{0D108BD9-81ED-4DB2-BD59-A6C34878D82A}">
                    <a16:rowId xmlns:a16="http://schemas.microsoft.com/office/drawing/2014/main" val="366625991"/>
                  </a:ext>
                </a:extLst>
              </a:tr>
              <a:tr h="606371">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u="none" strike="noStrike" cap="none" dirty="0">
                          <a:solidFill>
                            <a:srgbClr val="1A2238"/>
                          </a:solidFill>
                          <a:latin typeface="+mn-lt"/>
                          <a:ea typeface="Calibri"/>
                          <a:cs typeface="Calibri"/>
                          <a:sym typeface="Calibri"/>
                        </a:rPr>
                        <a:t>Continuous compliance throughout lifecycle</a:t>
                      </a:r>
                      <a:endParaRPr lang="en-US" sz="2400" u="none" strike="noStrike" cap="none" dirty="0">
                        <a:latin typeface="+mn-lt"/>
                        <a:ea typeface="Calibri"/>
                        <a:cs typeface="Calibri"/>
                        <a:sym typeface="Calibri"/>
                      </a:endParaRP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u="none" strike="noStrike" cap="none" dirty="0">
                          <a:solidFill>
                            <a:srgbClr val="1A2238"/>
                          </a:solidFill>
                          <a:latin typeface="+mn-lt"/>
                          <a:ea typeface="Calibri"/>
                          <a:cs typeface="Calibri"/>
                          <a:sym typeface="Calibri"/>
                        </a:rPr>
                        <a:t>Methodology and tool support established</a:t>
                      </a:r>
                      <a:endParaRPr lang="en-US" sz="2400" u="none" strike="noStrike" cap="none" dirty="0">
                        <a:latin typeface="+mn-lt"/>
                        <a:ea typeface="Calibri"/>
                        <a:cs typeface="Calibri"/>
                        <a:sym typeface="Calibri"/>
                      </a:endParaRPr>
                    </a:p>
                  </a:txBody>
                  <a:tcPr anchor="ctr"/>
                </a:tc>
                <a:extLst>
                  <a:ext uri="{0D108BD9-81ED-4DB2-BD59-A6C34878D82A}">
                    <a16:rowId xmlns:a16="http://schemas.microsoft.com/office/drawing/2014/main" val="2785298705"/>
                  </a:ext>
                </a:extLst>
              </a:tr>
              <a:tr h="606371">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u="none" strike="noStrike" cap="none" dirty="0">
                          <a:solidFill>
                            <a:srgbClr val="1A2238"/>
                          </a:solidFill>
                          <a:latin typeface="+mn-lt"/>
                          <a:ea typeface="Calibri"/>
                          <a:cs typeface="Calibri"/>
                          <a:sym typeface="Calibri"/>
                        </a:rPr>
                        <a:t>Automated interpretation of requirements</a:t>
                      </a:r>
                      <a:endParaRPr lang="en-US" sz="2400" u="none" strike="noStrike" cap="none" dirty="0">
                        <a:latin typeface="+mn-lt"/>
                        <a:ea typeface="Calibri"/>
                        <a:cs typeface="Calibri"/>
                        <a:sym typeface="Calibri"/>
                      </a:endParaRP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u="none" strike="noStrike" cap="none" dirty="0">
                          <a:solidFill>
                            <a:srgbClr val="1A2238"/>
                          </a:solidFill>
                          <a:latin typeface="+mn-lt"/>
                          <a:ea typeface="Calibri"/>
                          <a:cs typeface="Calibri"/>
                          <a:sym typeface="Calibri"/>
                        </a:rPr>
                        <a:t>RAG-based requirement consultation &amp; consolidation achieved</a:t>
                      </a:r>
                      <a:endParaRPr lang="en-US" sz="2400" u="none" strike="noStrike" cap="none" dirty="0">
                        <a:latin typeface="+mn-lt"/>
                        <a:ea typeface="Calibri"/>
                        <a:cs typeface="Calibri"/>
                        <a:sym typeface="Calibri"/>
                      </a:endParaRPr>
                    </a:p>
                  </a:txBody>
                  <a:tcPr anchor="ctr"/>
                </a:tc>
                <a:extLst>
                  <a:ext uri="{0D108BD9-81ED-4DB2-BD59-A6C34878D82A}">
                    <a16:rowId xmlns:a16="http://schemas.microsoft.com/office/drawing/2014/main" val="3537288580"/>
                  </a:ext>
                </a:extLst>
              </a:tr>
              <a:tr h="924936">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dirty="0"/>
                        <a:t>Explainable traceability from requirements to certification artefacts, e</a:t>
                      </a:r>
                      <a:r>
                        <a:rPr lang="en-US" sz="2400" u="none" strike="noStrike" cap="none" dirty="0">
                          <a:solidFill>
                            <a:srgbClr val="1A2238"/>
                          </a:solidFill>
                          <a:latin typeface="+mn-lt"/>
                          <a:ea typeface="Calibri"/>
                          <a:cs typeface="Calibri"/>
                          <a:sym typeface="Calibri"/>
                        </a:rPr>
                        <a:t>vidence-based certification readiness</a:t>
                      </a:r>
                      <a:endParaRPr lang="en-US" sz="2400" u="none" strike="noStrike" cap="none" dirty="0">
                        <a:latin typeface="+mn-lt"/>
                        <a:ea typeface="Calibri"/>
                        <a:cs typeface="Calibri"/>
                        <a:sym typeface="Calibri"/>
                      </a:endParaRP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u="none" strike="noStrike" cap="none" dirty="0">
                          <a:solidFill>
                            <a:srgbClr val="1A2238"/>
                          </a:solidFill>
                          <a:latin typeface="+mn-lt"/>
                          <a:ea typeface="Calibri"/>
                          <a:cs typeface="Calibri"/>
                          <a:sym typeface="Calibri"/>
                        </a:rPr>
                        <a:t>SAC Composer and evidence-mapping mechanisms developed</a:t>
                      </a:r>
                      <a:endParaRPr lang="en-US" sz="2400" u="none" strike="noStrike" cap="none" dirty="0">
                        <a:latin typeface="+mn-lt"/>
                        <a:ea typeface="Calibri"/>
                        <a:cs typeface="Calibri"/>
                        <a:sym typeface="Calibri"/>
                      </a:endParaRPr>
                    </a:p>
                  </a:txBody>
                  <a:tcPr anchor="ctr"/>
                </a:tc>
                <a:extLst>
                  <a:ext uri="{0D108BD9-81ED-4DB2-BD59-A6C34878D82A}">
                    <a16:rowId xmlns:a16="http://schemas.microsoft.com/office/drawing/2014/main" val="744901091"/>
                  </a:ext>
                </a:extLst>
              </a:tr>
              <a:tr h="606371">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dirty="0"/>
                        <a:t>Transparency on which artefacts are invalidated, and why</a:t>
                      </a:r>
                      <a:endParaRPr lang="en-US" sz="2400" u="none" strike="noStrike" cap="none" dirty="0">
                        <a:latin typeface="+mn-lt"/>
                        <a:ea typeface="Calibri"/>
                        <a:cs typeface="Calibri"/>
                        <a:sym typeface="Calibri"/>
                      </a:endParaRP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dirty="0"/>
                        <a:t>Automated SAC validation to flag non-compliant requirements and their evidence needs further integration and validation</a:t>
                      </a:r>
                      <a:endParaRPr lang="en-US" sz="2400" u="none" strike="noStrike" cap="none" dirty="0">
                        <a:latin typeface="+mn-lt"/>
                        <a:ea typeface="Calibri"/>
                        <a:cs typeface="Calibri"/>
                        <a:sym typeface="Calibri"/>
                      </a:endParaRPr>
                    </a:p>
                  </a:txBody>
                  <a:tcPr anchor="ctr"/>
                </a:tc>
                <a:extLst>
                  <a:ext uri="{0D108BD9-81ED-4DB2-BD59-A6C34878D82A}">
                    <a16:rowId xmlns:a16="http://schemas.microsoft.com/office/drawing/2014/main" val="473268237"/>
                  </a:ext>
                </a:extLst>
              </a:tr>
              <a:tr h="606371">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u="none" strike="noStrike" cap="none" dirty="0">
                          <a:solidFill>
                            <a:srgbClr val="1A2238"/>
                          </a:solidFill>
                          <a:latin typeface="+mn-lt"/>
                          <a:ea typeface="Calibri"/>
                          <a:cs typeface="Calibri"/>
                          <a:sym typeface="Calibri"/>
                        </a:rPr>
                        <a:t>Fully integrated end-to-end platform</a:t>
                      </a:r>
                      <a:endParaRPr lang="en-US" sz="2400" u="none" strike="noStrike" cap="none" dirty="0">
                        <a:latin typeface="+mn-lt"/>
                        <a:ea typeface="Calibri"/>
                        <a:cs typeface="Calibri"/>
                        <a:sym typeface="Calibri"/>
                      </a:endParaRP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u="none" strike="noStrike" kern="1200" cap="none" dirty="0">
                          <a:solidFill>
                            <a:srgbClr val="1A2238"/>
                          </a:solidFill>
                          <a:latin typeface="+mn-lt"/>
                          <a:ea typeface="Calibri"/>
                          <a:cs typeface="Calibri"/>
                          <a:sym typeface="Calibri"/>
                        </a:rPr>
                        <a:t>Integration remains a challenge and a future-work area</a:t>
                      </a:r>
                    </a:p>
                  </a:txBody>
                  <a:tcPr anchor="ctr"/>
                </a:tc>
                <a:extLst>
                  <a:ext uri="{0D108BD9-81ED-4DB2-BD59-A6C34878D82A}">
                    <a16:rowId xmlns:a16="http://schemas.microsoft.com/office/drawing/2014/main" val="201264350"/>
                  </a:ext>
                </a:extLst>
              </a:tr>
            </a:tbl>
          </a:graphicData>
        </a:graphic>
      </p:graphicFrame>
      <p:graphicFrame>
        <p:nvGraphicFramePr>
          <p:cNvPr id="38" name="Table 37">
            <a:extLst>
              <a:ext uri="{FF2B5EF4-FFF2-40B4-BE49-F238E27FC236}">
                <a16:creationId xmlns:a16="http://schemas.microsoft.com/office/drawing/2014/main" id="{85B83B15-4E3A-315D-B28A-08564DFCF562}"/>
              </a:ext>
            </a:extLst>
          </p:cNvPr>
          <p:cNvGraphicFramePr>
            <a:graphicFrameLocks noGrp="1"/>
          </p:cNvGraphicFramePr>
          <p:nvPr>
            <p:extLst>
              <p:ext uri="{D42A27DB-BD31-4B8C-83A1-F6EECF244321}">
                <p14:modId xmlns:p14="http://schemas.microsoft.com/office/powerpoint/2010/main" val="748251870"/>
              </p:ext>
            </p:extLst>
          </p:nvPr>
        </p:nvGraphicFramePr>
        <p:xfrm>
          <a:off x="1376234" y="2197105"/>
          <a:ext cx="15535520" cy="502920"/>
        </p:xfrm>
        <a:graphic>
          <a:graphicData uri="http://schemas.openxmlformats.org/drawingml/2006/table">
            <a:tbl>
              <a:tblPr firstRow="1" bandRow="1">
                <a:tableStyleId>{5C22544A-7EE6-4342-B048-85BDC9FD1C3A}</a:tableStyleId>
              </a:tblPr>
              <a:tblGrid>
                <a:gridCol w="7158166">
                  <a:extLst>
                    <a:ext uri="{9D8B030D-6E8A-4147-A177-3AD203B41FA5}">
                      <a16:colId xmlns:a16="http://schemas.microsoft.com/office/drawing/2014/main" val="2439097865"/>
                    </a:ext>
                  </a:extLst>
                </a:gridCol>
                <a:gridCol w="8377354">
                  <a:extLst>
                    <a:ext uri="{9D8B030D-6E8A-4147-A177-3AD203B41FA5}">
                      <a16:colId xmlns:a16="http://schemas.microsoft.com/office/drawing/2014/main" val="2250099199"/>
                    </a:ext>
                  </a:extLst>
                </a:gridCol>
              </a:tblGrid>
              <a:tr h="370840">
                <a:tc>
                  <a:txBody>
                    <a:bodyPr/>
                    <a:lstStyle/>
                    <a:p>
                      <a:pPr algn="ctr"/>
                      <a:r>
                        <a:rPr lang="en-US" noProof="0" dirty="0"/>
                        <a:t>Original ambition </a:t>
                      </a:r>
                    </a:p>
                  </a:txBody>
                  <a:tcPr/>
                </a:tc>
                <a:tc>
                  <a:txBody>
                    <a:bodyPr/>
                    <a:lstStyle/>
                    <a:p>
                      <a:pPr algn="ctr"/>
                      <a:r>
                        <a:rPr lang="en-US" noProof="0" dirty="0"/>
                        <a:t>Where we stand</a:t>
                      </a:r>
                    </a:p>
                  </a:txBody>
                  <a:tcPr>
                    <a:solidFill>
                      <a:srgbClr val="37B38D"/>
                    </a:solidFill>
                  </a:tcPr>
                </a:tc>
                <a:extLst>
                  <a:ext uri="{0D108BD9-81ED-4DB2-BD59-A6C34878D82A}">
                    <a16:rowId xmlns:a16="http://schemas.microsoft.com/office/drawing/2014/main" val="1103214978"/>
                  </a:ext>
                </a:extLst>
              </a:tr>
            </a:tbl>
          </a:graphicData>
        </a:graphic>
      </p:graphicFrame>
    </p:spTree>
    <p:extLst>
      <p:ext uri="{BB962C8B-B14F-4D97-AF65-F5344CB8AC3E}">
        <p14:creationId xmlns:p14="http://schemas.microsoft.com/office/powerpoint/2010/main" val="3241864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FE799-19F6-6DCD-50BB-F08126CB76AB}"/>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62C2C585-F761-0FB6-92FD-37D3CFF9A2A5}"/>
              </a:ext>
            </a:extLst>
          </p:cNvPr>
          <p:cNvSpPr txBox="1"/>
          <p:nvPr/>
        </p:nvSpPr>
        <p:spPr>
          <a:xfrm>
            <a:off x="1376238" y="961786"/>
            <a:ext cx="15997361" cy="769441"/>
          </a:xfrm>
          <a:prstGeom prst="rect">
            <a:avLst/>
          </a:prstGeom>
          <a:noFill/>
        </p:spPr>
        <p:txBody>
          <a:bodyPr wrap="square">
            <a:spAutoFit/>
          </a:bodyPr>
          <a:lstStyle/>
          <a:p>
            <a:r>
              <a:rPr lang="en-US" sz="4400" b="1" dirty="0">
                <a:solidFill>
                  <a:srgbClr val="73A1C1"/>
                </a:solidFill>
                <a:latin typeface="Sora" pitchFamily="2" charset="0"/>
                <a:cs typeface="Sora" pitchFamily="2" charset="0"/>
              </a:rPr>
              <a:t>Challenges faced</a:t>
            </a:r>
          </a:p>
        </p:txBody>
      </p:sp>
      <p:grpSp>
        <p:nvGrpSpPr>
          <p:cNvPr id="42" name="Group 41">
            <a:extLst>
              <a:ext uri="{FF2B5EF4-FFF2-40B4-BE49-F238E27FC236}">
                <a16:creationId xmlns:a16="http://schemas.microsoft.com/office/drawing/2014/main" id="{44E98421-7FA5-1103-E471-7CEC28AF6B33}"/>
              </a:ext>
            </a:extLst>
          </p:cNvPr>
          <p:cNvGrpSpPr/>
          <p:nvPr/>
        </p:nvGrpSpPr>
        <p:grpSpPr>
          <a:xfrm>
            <a:off x="428112" y="-1"/>
            <a:ext cx="224168" cy="5012072"/>
            <a:chOff x="428112" y="-1"/>
            <a:chExt cx="224168" cy="5012072"/>
          </a:xfrm>
        </p:grpSpPr>
        <p:cxnSp>
          <p:nvCxnSpPr>
            <p:cNvPr id="35" name="Straight Connector 34">
              <a:extLst>
                <a:ext uri="{FF2B5EF4-FFF2-40B4-BE49-F238E27FC236}">
                  <a16:creationId xmlns:a16="http://schemas.microsoft.com/office/drawing/2014/main" id="{0D1B55A3-D7D2-1CCA-8244-6B937C8FDE69}"/>
                </a:ext>
              </a:extLst>
            </p:cNvPr>
            <p:cNvCxnSpPr>
              <a:cxnSpLocks/>
            </p:cNvCxnSpPr>
            <p:nvPr/>
          </p:nvCxnSpPr>
          <p:spPr>
            <a:xfrm rot="16200000">
              <a:off x="-1479164" y="2022571"/>
              <a:ext cx="4045143" cy="0"/>
            </a:xfrm>
            <a:prstGeom prst="line">
              <a:avLst/>
            </a:prstGeom>
            <a:ln w="3810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82169B81-D10E-1003-4378-C00AC6FCA6A4}"/>
                </a:ext>
              </a:extLst>
            </p:cNvPr>
            <p:cNvGrpSpPr/>
            <p:nvPr/>
          </p:nvGrpSpPr>
          <p:grpSpPr>
            <a:xfrm>
              <a:off x="428112" y="4330248"/>
              <a:ext cx="224168" cy="681823"/>
              <a:chOff x="17292444" y="4212612"/>
              <a:chExt cx="224168" cy="681823"/>
            </a:xfrm>
          </p:grpSpPr>
          <p:sp>
            <p:nvSpPr>
              <p:cNvPr id="40" name="Oval 39">
                <a:extLst>
                  <a:ext uri="{FF2B5EF4-FFF2-40B4-BE49-F238E27FC236}">
                    <a16:creationId xmlns:a16="http://schemas.microsoft.com/office/drawing/2014/main" id="{473416CA-4E6C-9E49-17EF-E67E9E9ACC4D}"/>
                  </a:ext>
                </a:extLst>
              </p:cNvPr>
              <p:cNvSpPr/>
              <p:nvPr/>
            </p:nvSpPr>
            <p:spPr>
              <a:xfrm rot="16200000">
                <a:off x="17292445" y="4212611"/>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E3DE39B-22CB-FB38-8C28-8044C7AE5310}"/>
                  </a:ext>
                </a:extLst>
              </p:cNvPr>
              <p:cNvSpPr/>
              <p:nvPr/>
            </p:nvSpPr>
            <p:spPr>
              <a:xfrm rot="16200000">
                <a:off x="17292445" y="4670268"/>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3F60B776-90BA-BA74-CAA5-6ED718B9931C}"/>
              </a:ext>
            </a:extLst>
          </p:cNvPr>
          <p:cNvGrpSpPr/>
          <p:nvPr/>
        </p:nvGrpSpPr>
        <p:grpSpPr>
          <a:xfrm>
            <a:off x="15744672" y="9187818"/>
            <a:ext cx="1486696" cy="245146"/>
            <a:chOff x="4059455" y="8930827"/>
            <a:chExt cx="2033709" cy="335344"/>
          </a:xfrm>
          <a:solidFill>
            <a:srgbClr val="73A1C1"/>
          </a:solidFill>
        </p:grpSpPr>
        <p:sp>
          <p:nvSpPr>
            <p:cNvPr id="4" name="Freeform 13">
              <a:extLst>
                <a:ext uri="{FF2B5EF4-FFF2-40B4-BE49-F238E27FC236}">
                  <a16:creationId xmlns:a16="http://schemas.microsoft.com/office/drawing/2014/main" id="{F4BDE39E-FA5E-96C7-FE82-528B52FAA4DF}"/>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5" name="Freeform 9">
              <a:extLst>
                <a:ext uri="{FF2B5EF4-FFF2-40B4-BE49-F238E27FC236}">
                  <a16:creationId xmlns:a16="http://schemas.microsoft.com/office/drawing/2014/main" id="{9BF1EEF3-02A4-3F66-140B-CE2AEDC73563}"/>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6" name="Freeform 26">
              <a:extLst>
                <a:ext uri="{FF2B5EF4-FFF2-40B4-BE49-F238E27FC236}">
                  <a16:creationId xmlns:a16="http://schemas.microsoft.com/office/drawing/2014/main" id="{3F0E6AF1-57D2-5197-3470-FF150D8FD112}"/>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p>
          </p:txBody>
        </p:sp>
      </p:grpSp>
      <p:grpSp>
        <p:nvGrpSpPr>
          <p:cNvPr id="33" name="Group 32">
            <a:extLst>
              <a:ext uri="{FF2B5EF4-FFF2-40B4-BE49-F238E27FC236}">
                <a16:creationId xmlns:a16="http://schemas.microsoft.com/office/drawing/2014/main" id="{C08E2D3A-BD9B-2D21-210E-C847D80497F6}"/>
              </a:ext>
            </a:extLst>
          </p:cNvPr>
          <p:cNvGrpSpPr/>
          <p:nvPr/>
        </p:nvGrpSpPr>
        <p:grpSpPr>
          <a:xfrm>
            <a:off x="2619023" y="2187711"/>
            <a:ext cx="14612345" cy="6847578"/>
            <a:chOff x="1376239" y="2022571"/>
            <a:chExt cx="14612345" cy="6847578"/>
          </a:xfrm>
        </p:grpSpPr>
        <p:sp>
          <p:nvSpPr>
            <p:cNvPr id="9" name="TextBox 8">
              <a:extLst>
                <a:ext uri="{FF2B5EF4-FFF2-40B4-BE49-F238E27FC236}">
                  <a16:creationId xmlns:a16="http://schemas.microsoft.com/office/drawing/2014/main" id="{D074F2B2-B462-7C53-2D72-DF6DDC3DC38F}"/>
                </a:ext>
              </a:extLst>
            </p:cNvPr>
            <p:cNvSpPr txBox="1"/>
            <p:nvPr/>
          </p:nvSpPr>
          <p:spPr>
            <a:xfrm>
              <a:off x="1376239" y="2022571"/>
              <a:ext cx="2923304" cy="936000"/>
            </a:xfrm>
            <a:prstGeom prst="rect">
              <a:avLst/>
            </a:prstGeom>
            <a:solidFill>
              <a:schemeClr val="accent1">
                <a:lumMod val="20000"/>
                <a:lumOff val="80000"/>
              </a:schemeClr>
            </a:solidFill>
          </p:spPr>
          <p:txBody>
            <a:bodyPr wrap="square" rtlCol="0">
              <a:spAutoFit/>
            </a:bodyPr>
            <a:lstStyle/>
            <a:p>
              <a:r>
                <a:rPr lang="en-US" b="1" dirty="0"/>
                <a:t>Complexity of Cybersecurity Across Multiple Domains</a:t>
              </a:r>
              <a:endParaRPr lang="en-US" dirty="0"/>
            </a:p>
          </p:txBody>
        </p:sp>
        <p:sp>
          <p:nvSpPr>
            <p:cNvPr id="10" name="TextBox 9">
              <a:extLst>
                <a:ext uri="{FF2B5EF4-FFF2-40B4-BE49-F238E27FC236}">
                  <a16:creationId xmlns:a16="http://schemas.microsoft.com/office/drawing/2014/main" id="{9F88528E-2F93-9AA7-AA9F-1DA659FFA1F2}"/>
                </a:ext>
              </a:extLst>
            </p:cNvPr>
            <p:cNvSpPr txBox="1"/>
            <p:nvPr/>
          </p:nvSpPr>
          <p:spPr>
            <a:xfrm>
              <a:off x="1376239" y="3007834"/>
              <a:ext cx="2940627" cy="936000"/>
            </a:xfrm>
            <a:prstGeom prst="rect">
              <a:avLst/>
            </a:prstGeom>
            <a:solidFill>
              <a:schemeClr val="accent1">
                <a:lumMod val="20000"/>
                <a:lumOff val="80000"/>
              </a:schemeClr>
            </a:solidFill>
          </p:spPr>
          <p:txBody>
            <a:bodyPr wrap="square" rtlCol="0">
              <a:spAutoFit/>
            </a:bodyPr>
            <a:lstStyle/>
            <a:p>
              <a:pPr lvl="0"/>
              <a:r>
                <a:rPr lang="en-US" b="1" dirty="0"/>
                <a:t>Fragmentation of Knowledge and Interpretation Misalignment</a:t>
              </a:r>
              <a:endParaRPr lang="en-US" dirty="0"/>
            </a:p>
          </p:txBody>
        </p:sp>
        <p:sp>
          <p:nvSpPr>
            <p:cNvPr id="11" name="TextBox 10">
              <a:extLst>
                <a:ext uri="{FF2B5EF4-FFF2-40B4-BE49-F238E27FC236}">
                  <a16:creationId xmlns:a16="http://schemas.microsoft.com/office/drawing/2014/main" id="{A4EDFD10-A001-0044-B375-CA63DB5875E3}"/>
                </a:ext>
              </a:extLst>
            </p:cNvPr>
            <p:cNvSpPr txBox="1"/>
            <p:nvPr/>
          </p:nvSpPr>
          <p:spPr>
            <a:xfrm>
              <a:off x="1376239" y="3993097"/>
              <a:ext cx="2940627" cy="936000"/>
            </a:xfrm>
            <a:prstGeom prst="rect">
              <a:avLst/>
            </a:prstGeom>
            <a:solidFill>
              <a:schemeClr val="accent1">
                <a:lumMod val="20000"/>
                <a:lumOff val="80000"/>
              </a:schemeClr>
            </a:solidFill>
          </p:spPr>
          <p:txBody>
            <a:bodyPr wrap="square" rtlCol="0">
              <a:spAutoFit/>
            </a:bodyPr>
            <a:lstStyle/>
            <a:p>
              <a:pPr lvl="0"/>
              <a:r>
                <a:rPr lang="en-US" b="1" dirty="0"/>
                <a:t>Technical Challenges in AI-Based Solutions</a:t>
              </a:r>
              <a:endParaRPr lang="en-US" dirty="0"/>
            </a:p>
          </p:txBody>
        </p:sp>
        <p:sp>
          <p:nvSpPr>
            <p:cNvPr id="12" name="TextBox 11">
              <a:extLst>
                <a:ext uri="{FF2B5EF4-FFF2-40B4-BE49-F238E27FC236}">
                  <a16:creationId xmlns:a16="http://schemas.microsoft.com/office/drawing/2014/main" id="{97BF99EC-578A-BB10-7E6E-DB17C63EB6F9}"/>
                </a:ext>
              </a:extLst>
            </p:cNvPr>
            <p:cNvSpPr txBox="1"/>
            <p:nvPr/>
          </p:nvSpPr>
          <p:spPr>
            <a:xfrm>
              <a:off x="1376239" y="4978360"/>
              <a:ext cx="2940627" cy="936000"/>
            </a:xfrm>
            <a:prstGeom prst="rect">
              <a:avLst/>
            </a:prstGeom>
            <a:solidFill>
              <a:schemeClr val="accent1">
                <a:lumMod val="20000"/>
                <a:lumOff val="80000"/>
              </a:schemeClr>
            </a:solidFill>
          </p:spPr>
          <p:txBody>
            <a:bodyPr wrap="square" rtlCol="0">
              <a:spAutoFit/>
            </a:bodyPr>
            <a:lstStyle/>
            <a:p>
              <a:pPr lvl="0"/>
              <a:r>
                <a:rPr lang="en-US" b="1" dirty="0"/>
                <a:t>Complexity in Standards Comprehension &amp; Compliance</a:t>
              </a:r>
              <a:endParaRPr lang="en-US" dirty="0"/>
            </a:p>
          </p:txBody>
        </p:sp>
        <p:sp>
          <p:nvSpPr>
            <p:cNvPr id="14" name="TextBox 13">
              <a:extLst>
                <a:ext uri="{FF2B5EF4-FFF2-40B4-BE49-F238E27FC236}">
                  <a16:creationId xmlns:a16="http://schemas.microsoft.com/office/drawing/2014/main" id="{25C13F24-6C32-94C0-AAE8-5B9A11EE0E76}"/>
                </a:ext>
              </a:extLst>
            </p:cNvPr>
            <p:cNvSpPr txBox="1"/>
            <p:nvPr/>
          </p:nvSpPr>
          <p:spPr>
            <a:xfrm>
              <a:off x="1376239" y="5963623"/>
              <a:ext cx="2940627" cy="936000"/>
            </a:xfrm>
            <a:prstGeom prst="rect">
              <a:avLst/>
            </a:prstGeom>
            <a:solidFill>
              <a:schemeClr val="accent1">
                <a:lumMod val="20000"/>
                <a:lumOff val="80000"/>
              </a:schemeClr>
            </a:solidFill>
          </p:spPr>
          <p:txBody>
            <a:bodyPr wrap="square" rtlCol="0">
              <a:spAutoFit/>
            </a:bodyPr>
            <a:lstStyle/>
            <a:p>
              <a:pPr lvl="0"/>
              <a:r>
                <a:rPr lang="en-US" b="1" dirty="0"/>
                <a:t>Interdependencies and Uncertainties in Execution</a:t>
              </a:r>
              <a:endParaRPr lang="en-US" dirty="0"/>
            </a:p>
          </p:txBody>
        </p:sp>
        <p:sp>
          <p:nvSpPr>
            <p:cNvPr id="15" name="TextBox 14">
              <a:extLst>
                <a:ext uri="{FF2B5EF4-FFF2-40B4-BE49-F238E27FC236}">
                  <a16:creationId xmlns:a16="http://schemas.microsoft.com/office/drawing/2014/main" id="{0411063F-46E8-B884-3AC8-3925D03B2847}"/>
                </a:ext>
              </a:extLst>
            </p:cNvPr>
            <p:cNvSpPr txBox="1"/>
            <p:nvPr/>
          </p:nvSpPr>
          <p:spPr>
            <a:xfrm>
              <a:off x="1376239" y="6948886"/>
              <a:ext cx="2940628" cy="936000"/>
            </a:xfrm>
            <a:prstGeom prst="rect">
              <a:avLst/>
            </a:prstGeom>
            <a:solidFill>
              <a:schemeClr val="accent1">
                <a:lumMod val="20000"/>
                <a:lumOff val="80000"/>
              </a:schemeClr>
            </a:solidFill>
          </p:spPr>
          <p:txBody>
            <a:bodyPr wrap="square" rtlCol="0">
              <a:spAutoFit/>
            </a:bodyPr>
            <a:lstStyle>
              <a:defPPr>
                <a:defRPr lang="en-US"/>
              </a:defPPr>
              <a:lvl1pPr lvl="0">
                <a:defRPr b="1"/>
              </a:lvl1pPr>
            </a:lstStyle>
            <a:p>
              <a:r>
                <a:rPr lang="en-US" dirty="0"/>
                <a:t>Data Availability &amp; </a:t>
              </a:r>
              <a:r>
                <a:rPr lang="en-US"/>
                <a:t>Validation Challenges</a:t>
              </a:r>
              <a:endParaRPr lang="en-US" dirty="0"/>
            </a:p>
          </p:txBody>
        </p:sp>
        <p:sp>
          <p:nvSpPr>
            <p:cNvPr id="16" name="TextBox 15">
              <a:extLst>
                <a:ext uri="{FF2B5EF4-FFF2-40B4-BE49-F238E27FC236}">
                  <a16:creationId xmlns:a16="http://schemas.microsoft.com/office/drawing/2014/main" id="{A3401001-5284-394A-0AB9-5334AE3AF02F}"/>
                </a:ext>
              </a:extLst>
            </p:cNvPr>
            <p:cNvSpPr txBox="1"/>
            <p:nvPr/>
          </p:nvSpPr>
          <p:spPr>
            <a:xfrm>
              <a:off x="1376239" y="7934149"/>
              <a:ext cx="2940628" cy="936000"/>
            </a:xfrm>
            <a:prstGeom prst="rect">
              <a:avLst/>
            </a:prstGeom>
            <a:solidFill>
              <a:schemeClr val="accent1">
                <a:lumMod val="20000"/>
                <a:lumOff val="80000"/>
              </a:schemeClr>
            </a:solidFill>
          </p:spPr>
          <p:txBody>
            <a:bodyPr wrap="square" rtlCol="0">
              <a:spAutoFit/>
            </a:bodyPr>
            <a:lstStyle>
              <a:defPPr>
                <a:defRPr lang="en-US"/>
              </a:defPPr>
              <a:lvl1pPr lvl="0">
                <a:defRPr b="1"/>
              </a:lvl1pPr>
            </a:lstStyle>
            <a:p>
              <a:r>
                <a:rPr lang="en-US" dirty="0"/>
                <a:t>Evolving Regulatory &amp; Market Landscape</a:t>
              </a:r>
            </a:p>
          </p:txBody>
        </p:sp>
        <p:grpSp>
          <p:nvGrpSpPr>
            <p:cNvPr id="25" name="Group 24">
              <a:extLst>
                <a:ext uri="{FF2B5EF4-FFF2-40B4-BE49-F238E27FC236}">
                  <a16:creationId xmlns:a16="http://schemas.microsoft.com/office/drawing/2014/main" id="{2FD32D7F-5797-6DE8-537E-759E4E181502}"/>
                </a:ext>
              </a:extLst>
            </p:cNvPr>
            <p:cNvGrpSpPr/>
            <p:nvPr/>
          </p:nvGrpSpPr>
          <p:grpSpPr>
            <a:xfrm>
              <a:off x="4316865" y="2060864"/>
              <a:ext cx="11671719" cy="6780909"/>
              <a:chOff x="4316866" y="2060864"/>
              <a:chExt cx="10678382" cy="6780909"/>
            </a:xfrm>
          </p:grpSpPr>
          <p:sp>
            <p:nvSpPr>
              <p:cNvPr id="17" name="Rectangle: Rounded Corners 16">
                <a:extLst>
                  <a:ext uri="{FF2B5EF4-FFF2-40B4-BE49-F238E27FC236}">
                    <a16:creationId xmlns:a16="http://schemas.microsoft.com/office/drawing/2014/main" id="{7BF5EAD4-58F6-095B-6356-6CA8894C2F98}"/>
                  </a:ext>
                </a:extLst>
              </p:cNvPr>
              <p:cNvSpPr/>
              <p:nvPr/>
            </p:nvSpPr>
            <p:spPr>
              <a:xfrm>
                <a:off x="4316866" y="2060864"/>
                <a:ext cx="10678382" cy="9360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marL="114300" lvl="1" indent="-114300" algn="l" defTabSz="533400">
                  <a:spcBef>
                    <a:spcPct val="0"/>
                  </a:spcBef>
                  <a:spcAft>
                    <a:spcPts val="300"/>
                  </a:spcAft>
                  <a:buChar char="•"/>
                </a:pPr>
                <a:r>
                  <a:rPr lang="en-US" sz="1700" kern="1200" dirty="0">
                    <a:solidFill>
                      <a:schemeClr val="accent1"/>
                    </a:solidFill>
                  </a:rPr>
                  <a:t>Cybersecurity is a </a:t>
                </a:r>
                <a:r>
                  <a:rPr lang="en-US" sz="1700" b="1" kern="1200" dirty="0">
                    <a:solidFill>
                      <a:schemeClr val="accent1"/>
                    </a:solidFill>
                  </a:rPr>
                  <a:t>multifaceted discipline</a:t>
                </a:r>
                <a:r>
                  <a:rPr lang="en-US" sz="1700" kern="1200" dirty="0">
                    <a:solidFill>
                      <a:schemeClr val="accent1"/>
                    </a:solidFill>
                  </a:rPr>
                  <a:t>, spanning </a:t>
                </a:r>
                <a:r>
                  <a:rPr lang="en-US" sz="1700" b="1" kern="1200" dirty="0">
                    <a:solidFill>
                      <a:schemeClr val="accent1"/>
                    </a:solidFill>
                  </a:rPr>
                  <a:t>product security, operational aspects, governance, and compliance</a:t>
                </a:r>
                <a:r>
                  <a:rPr lang="en-US" sz="1700" kern="1200" dirty="0">
                    <a:solidFill>
                      <a:schemeClr val="accent1"/>
                    </a:solidFill>
                  </a:rPr>
                  <a:t>.</a:t>
                </a:r>
              </a:p>
              <a:p>
                <a:pPr marL="114300" lvl="1" indent="-114300" algn="l" defTabSz="533400">
                  <a:spcBef>
                    <a:spcPct val="0"/>
                  </a:spcBef>
                  <a:spcAft>
                    <a:spcPts val="300"/>
                  </a:spcAft>
                  <a:buChar char="•"/>
                </a:pPr>
                <a:r>
                  <a:rPr lang="en-US" sz="1700" kern="1200" dirty="0">
                    <a:solidFill>
                      <a:schemeClr val="accent1"/>
                    </a:solidFill>
                  </a:rPr>
                  <a:t>Addressing all these layers simultaneously while ensuring </a:t>
                </a:r>
                <a:r>
                  <a:rPr lang="en-US" sz="1700" b="1" kern="1200" dirty="0">
                    <a:solidFill>
                      <a:schemeClr val="accent1"/>
                    </a:solidFill>
                  </a:rPr>
                  <a:t>alignment between technical and regulatory perspectives</a:t>
                </a:r>
                <a:r>
                  <a:rPr lang="en-US" sz="1700" kern="1200" dirty="0">
                    <a:solidFill>
                      <a:schemeClr val="accent1"/>
                    </a:solidFill>
                  </a:rPr>
                  <a:t> is being complicated.</a:t>
                </a:r>
              </a:p>
            </p:txBody>
          </p:sp>
          <p:sp>
            <p:nvSpPr>
              <p:cNvPr id="18" name="Rectangle: Rounded Corners 17">
                <a:extLst>
                  <a:ext uri="{FF2B5EF4-FFF2-40B4-BE49-F238E27FC236}">
                    <a16:creationId xmlns:a16="http://schemas.microsoft.com/office/drawing/2014/main" id="{3CC96C96-30A0-FA31-D18C-F20291C90D20}"/>
                  </a:ext>
                </a:extLst>
              </p:cNvPr>
              <p:cNvSpPr/>
              <p:nvPr/>
            </p:nvSpPr>
            <p:spPr>
              <a:xfrm>
                <a:off x="4316866" y="3035015"/>
                <a:ext cx="10678382" cy="9360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marL="114300" lvl="1" indent="-114300" algn="l" defTabSz="533400">
                  <a:spcBef>
                    <a:spcPct val="0"/>
                  </a:spcBef>
                  <a:spcAft>
                    <a:spcPts val="300"/>
                  </a:spcAft>
                  <a:buChar char="•"/>
                </a:pPr>
                <a:r>
                  <a:rPr lang="en-US" sz="1700" kern="1200" dirty="0">
                    <a:solidFill>
                      <a:schemeClr val="accent1"/>
                    </a:solidFill>
                  </a:rPr>
                  <a:t>The </a:t>
                </a:r>
                <a:r>
                  <a:rPr lang="en-US" sz="1700" b="1" kern="1200" dirty="0">
                    <a:solidFill>
                      <a:schemeClr val="accent1"/>
                    </a:solidFill>
                  </a:rPr>
                  <a:t>field is highly fragmented, with different stakeholders interpreting key concepts differently</a:t>
                </a:r>
                <a:r>
                  <a:rPr lang="en-US" sz="1700" kern="1200" dirty="0">
                    <a:solidFill>
                      <a:schemeClr val="accent1"/>
                    </a:solidFill>
                  </a:rPr>
                  <a:t>.</a:t>
                </a:r>
              </a:p>
            </p:txBody>
          </p:sp>
          <p:sp>
            <p:nvSpPr>
              <p:cNvPr id="19" name="Rectangle: Rounded Corners 18">
                <a:extLst>
                  <a:ext uri="{FF2B5EF4-FFF2-40B4-BE49-F238E27FC236}">
                    <a16:creationId xmlns:a16="http://schemas.microsoft.com/office/drawing/2014/main" id="{BF1DE42E-1D41-AFA8-619B-5C78C80D7B89}"/>
                  </a:ext>
                </a:extLst>
              </p:cNvPr>
              <p:cNvSpPr/>
              <p:nvPr/>
            </p:nvSpPr>
            <p:spPr>
              <a:xfrm>
                <a:off x="4316866" y="4009166"/>
                <a:ext cx="10678382" cy="9360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marL="114300" lvl="1" indent="-114300" algn="l" defTabSz="533400">
                  <a:spcBef>
                    <a:spcPct val="0"/>
                  </a:spcBef>
                  <a:spcAft>
                    <a:spcPts val="300"/>
                  </a:spcAft>
                  <a:buChar char="•"/>
                </a:pPr>
                <a:r>
                  <a:rPr lang="en-US" sz="1700" kern="1200" dirty="0">
                    <a:solidFill>
                      <a:schemeClr val="accent1"/>
                    </a:solidFill>
                  </a:rPr>
                  <a:t>We rely on Large Language Models (LLMs) and AI-driven frameworks to enhance compliance automation and security assessments. However, the </a:t>
                </a:r>
                <a:r>
                  <a:rPr lang="en-US" sz="1700" b="1" kern="1200" dirty="0">
                    <a:solidFill>
                      <a:schemeClr val="accent1"/>
                    </a:solidFill>
                  </a:rPr>
                  <a:t>rapid evolution of AI technologies poses a challenge in keeping our solutions up to date</a:t>
                </a:r>
                <a:r>
                  <a:rPr lang="en-US" sz="1700" kern="1200" dirty="0">
                    <a:solidFill>
                      <a:schemeClr val="accent1"/>
                    </a:solidFill>
                  </a:rPr>
                  <a:t>, ensuring reliability, and managing risks associated </a:t>
                </a:r>
              </a:p>
            </p:txBody>
          </p:sp>
          <p:sp>
            <p:nvSpPr>
              <p:cNvPr id="20" name="Rectangle: Rounded Corners 19">
                <a:extLst>
                  <a:ext uri="{FF2B5EF4-FFF2-40B4-BE49-F238E27FC236}">
                    <a16:creationId xmlns:a16="http://schemas.microsoft.com/office/drawing/2014/main" id="{1D6A8625-8299-8150-1A7D-E1BA54A20097}"/>
                  </a:ext>
                </a:extLst>
              </p:cNvPr>
              <p:cNvSpPr/>
              <p:nvPr/>
            </p:nvSpPr>
            <p:spPr>
              <a:xfrm>
                <a:off x="4316866" y="4983317"/>
                <a:ext cx="10678382" cy="9360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marL="114300" lvl="1" indent="-114300" algn="l" defTabSz="533400">
                  <a:spcBef>
                    <a:spcPct val="0"/>
                  </a:spcBef>
                  <a:spcAft>
                    <a:spcPts val="300"/>
                  </a:spcAft>
                  <a:buChar char="•"/>
                </a:pPr>
                <a:r>
                  <a:rPr lang="en-US" sz="1700" kern="1200" dirty="0">
                    <a:solidFill>
                      <a:schemeClr val="accent1"/>
                    </a:solidFill>
                  </a:rPr>
                  <a:t>Cybersecurity standards (e.g., IEC 62443, CRA) have nuanced requirements that </a:t>
                </a:r>
                <a:r>
                  <a:rPr lang="en-US" sz="1700" b="1" kern="1200" dirty="0">
                    <a:solidFill>
                      <a:schemeClr val="accent1"/>
                    </a:solidFill>
                  </a:rPr>
                  <a:t>require deep expertise and precise interpretation.</a:t>
                </a:r>
              </a:p>
              <a:p>
                <a:pPr marL="114300" lvl="1" indent="-114300" algn="l" defTabSz="533400">
                  <a:spcBef>
                    <a:spcPct val="0"/>
                  </a:spcBef>
                  <a:spcAft>
                    <a:spcPts val="300"/>
                  </a:spcAft>
                  <a:buChar char="•"/>
                </a:pPr>
                <a:r>
                  <a:rPr lang="en-US" sz="1700" b="1" kern="1200" dirty="0">
                    <a:solidFill>
                      <a:schemeClr val="accent1"/>
                    </a:solidFill>
                  </a:rPr>
                  <a:t>Gaps in understanding these standards and their practical implications have slowed tool development </a:t>
                </a:r>
                <a:r>
                  <a:rPr lang="en-US" sz="1700" kern="1200" dirty="0">
                    <a:solidFill>
                      <a:schemeClr val="accent1"/>
                    </a:solidFill>
                  </a:rPr>
                  <a:t>and integration efforts.</a:t>
                </a:r>
              </a:p>
            </p:txBody>
          </p:sp>
          <p:sp>
            <p:nvSpPr>
              <p:cNvPr id="21" name="Rectangle: Rounded Corners 20">
                <a:extLst>
                  <a:ext uri="{FF2B5EF4-FFF2-40B4-BE49-F238E27FC236}">
                    <a16:creationId xmlns:a16="http://schemas.microsoft.com/office/drawing/2014/main" id="{F351BD7E-A2B9-91FF-7CAB-16AC8667E9FA}"/>
                  </a:ext>
                </a:extLst>
              </p:cNvPr>
              <p:cNvSpPr/>
              <p:nvPr/>
            </p:nvSpPr>
            <p:spPr>
              <a:xfrm>
                <a:off x="4316866" y="5957468"/>
                <a:ext cx="10678382" cy="9360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marL="114300" lvl="1" indent="-114300" algn="l" defTabSz="533400">
                  <a:spcBef>
                    <a:spcPct val="0"/>
                  </a:spcBef>
                  <a:spcAft>
                    <a:spcPts val="300"/>
                  </a:spcAft>
                  <a:buChar char="•"/>
                </a:pPr>
                <a:r>
                  <a:rPr lang="en-US" sz="1700" kern="1200" dirty="0">
                    <a:solidFill>
                      <a:schemeClr val="accent1"/>
                    </a:solidFill>
                  </a:rPr>
                  <a:t>The project involves </a:t>
                </a:r>
                <a:r>
                  <a:rPr lang="en-US" sz="1700" b="1" kern="1200" dirty="0">
                    <a:solidFill>
                      <a:schemeClr val="accent1"/>
                    </a:solidFill>
                  </a:rPr>
                  <a:t>multiple interdependent tasks</a:t>
                </a:r>
                <a:r>
                  <a:rPr lang="en-US" sz="1700" kern="1200" dirty="0">
                    <a:solidFill>
                      <a:schemeClr val="accent1"/>
                    </a:solidFill>
                  </a:rPr>
                  <a:t>, where technical and functional uncertainties have led to delays.</a:t>
                </a:r>
              </a:p>
            </p:txBody>
          </p:sp>
          <p:sp>
            <p:nvSpPr>
              <p:cNvPr id="22" name="Rectangle: Rounded Corners 21">
                <a:extLst>
                  <a:ext uri="{FF2B5EF4-FFF2-40B4-BE49-F238E27FC236}">
                    <a16:creationId xmlns:a16="http://schemas.microsoft.com/office/drawing/2014/main" id="{D5E6F8D0-9DAC-0777-6F7D-2669E8B748AE}"/>
                  </a:ext>
                </a:extLst>
              </p:cNvPr>
              <p:cNvSpPr/>
              <p:nvPr/>
            </p:nvSpPr>
            <p:spPr>
              <a:xfrm>
                <a:off x="4316866" y="6931619"/>
                <a:ext cx="10678382" cy="9360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marL="114300" lvl="1" indent="-114300" algn="l" defTabSz="533400">
                  <a:spcBef>
                    <a:spcPct val="0"/>
                  </a:spcBef>
                  <a:spcAft>
                    <a:spcPts val="300"/>
                  </a:spcAft>
                  <a:buChar char="•"/>
                </a:pPr>
                <a:r>
                  <a:rPr lang="en-US" sz="1700" kern="1200" dirty="0">
                    <a:solidFill>
                      <a:schemeClr val="accent1"/>
                    </a:solidFill>
                  </a:rPr>
                  <a:t>Ensuring that AI models are trained with high-quality, domain-specific cybersecurity data is a challenge due to the sensitive nature of security information. Access to real-world datasets and validation mechanisms for AI-generated compliance recommendations remains a key constraint.</a:t>
                </a:r>
              </a:p>
            </p:txBody>
          </p:sp>
          <p:sp>
            <p:nvSpPr>
              <p:cNvPr id="23" name="Rectangle: Rounded Corners 22">
                <a:extLst>
                  <a:ext uri="{FF2B5EF4-FFF2-40B4-BE49-F238E27FC236}">
                    <a16:creationId xmlns:a16="http://schemas.microsoft.com/office/drawing/2014/main" id="{37E61CEE-BDEB-6737-128C-6DDA473177F8}"/>
                  </a:ext>
                </a:extLst>
              </p:cNvPr>
              <p:cNvSpPr/>
              <p:nvPr/>
            </p:nvSpPr>
            <p:spPr>
              <a:xfrm>
                <a:off x="4316866" y="7905773"/>
                <a:ext cx="10678382" cy="9360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marL="114300" lvl="1" indent="-114300" algn="l" defTabSz="533400">
                  <a:spcBef>
                    <a:spcPct val="0"/>
                  </a:spcBef>
                  <a:spcAft>
                    <a:spcPts val="300"/>
                  </a:spcAft>
                  <a:buChar char="•"/>
                </a:pPr>
                <a:r>
                  <a:rPr lang="en-US" sz="1700" kern="1200" dirty="0">
                    <a:solidFill>
                      <a:schemeClr val="accent1"/>
                    </a:solidFill>
                  </a:rPr>
                  <a:t>The regulatory environment </a:t>
                </a:r>
                <a:r>
                  <a:rPr lang="en-US" sz="1700" kern="1200">
                    <a:solidFill>
                      <a:schemeClr val="accent1"/>
                    </a:solidFill>
                  </a:rPr>
                  <a:t>is evolving </a:t>
                </a:r>
                <a:r>
                  <a:rPr lang="en-US" sz="1700" kern="1200" dirty="0">
                    <a:solidFill>
                      <a:schemeClr val="accent1"/>
                    </a:solidFill>
                  </a:rPr>
                  <a:t>(e.g., Cyber Resilience Act,  </a:t>
                </a:r>
                <a:r>
                  <a:rPr lang="en-US" sz="1700" kern="1200">
                    <a:solidFill>
                      <a:schemeClr val="accent1"/>
                    </a:solidFill>
                  </a:rPr>
                  <a:t>AI Act and AI Act), </a:t>
                </a:r>
                <a:r>
                  <a:rPr lang="en-US" sz="1700" kern="1200" dirty="0">
                    <a:solidFill>
                      <a:schemeClr val="accent1"/>
                    </a:solidFill>
                  </a:rPr>
                  <a:t>requiring continuous adaptation of our methodologies. Ensuring long-term relevance of the developed tools amidst shifting compliance landscapes is a key challenge.</a:t>
                </a:r>
              </a:p>
            </p:txBody>
          </p:sp>
        </p:grpSp>
      </p:grpSp>
      <p:grpSp>
        <p:nvGrpSpPr>
          <p:cNvPr id="34" name="Group 33">
            <a:extLst>
              <a:ext uri="{FF2B5EF4-FFF2-40B4-BE49-F238E27FC236}">
                <a16:creationId xmlns:a16="http://schemas.microsoft.com/office/drawing/2014/main" id="{527A9194-5737-8ED6-EC9D-658E439CE667}"/>
              </a:ext>
            </a:extLst>
          </p:cNvPr>
          <p:cNvGrpSpPr/>
          <p:nvPr/>
        </p:nvGrpSpPr>
        <p:grpSpPr>
          <a:xfrm>
            <a:off x="1376238" y="2187711"/>
            <a:ext cx="1159369" cy="6847578"/>
            <a:chOff x="-405020" y="2187711"/>
            <a:chExt cx="2940628" cy="6847578"/>
          </a:xfrm>
        </p:grpSpPr>
        <p:sp>
          <p:nvSpPr>
            <p:cNvPr id="26" name="TextBox 25">
              <a:extLst>
                <a:ext uri="{FF2B5EF4-FFF2-40B4-BE49-F238E27FC236}">
                  <a16:creationId xmlns:a16="http://schemas.microsoft.com/office/drawing/2014/main" id="{0A267BA1-B022-8642-3DAF-3991D0101D54}"/>
                </a:ext>
              </a:extLst>
            </p:cNvPr>
            <p:cNvSpPr txBox="1"/>
            <p:nvPr/>
          </p:nvSpPr>
          <p:spPr>
            <a:xfrm>
              <a:off x="-405020" y="2187711"/>
              <a:ext cx="2923304" cy="936000"/>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nchorCtr="0">
              <a:noAutofit/>
            </a:bodyPr>
            <a:lstStyle/>
            <a:p>
              <a:pPr algn="ctr"/>
              <a:r>
                <a:rPr lang="es-ES" sz="3200" dirty="0">
                  <a:latin typeface="ADLaM Display" panose="02010000000000000000" pitchFamily="2" charset="0"/>
                  <a:ea typeface="ADLaM Display" panose="02010000000000000000" pitchFamily="2" charset="0"/>
                  <a:cs typeface="ADLaM Display" panose="02010000000000000000" pitchFamily="2" charset="0"/>
                </a:rPr>
                <a:t>1</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27" name="TextBox 26">
              <a:extLst>
                <a:ext uri="{FF2B5EF4-FFF2-40B4-BE49-F238E27FC236}">
                  <a16:creationId xmlns:a16="http://schemas.microsoft.com/office/drawing/2014/main" id="{739B695F-4499-D21E-6F83-A6DB1C58F27F}"/>
                </a:ext>
              </a:extLst>
            </p:cNvPr>
            <p:cNvSpPr txBox="1"/>
            <p:nvPr/>
          </p:nvSpPr>
          <p:spPr>
            <a:xfrm>
              <a:off x="-405020" y="3172974"/>
              <a:ext cx="2940627" cy="936000"/>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nchorCtr="0">
              <a:noAutofit/>
            </a:bodyPr>
            <a:lstStyle>
              <a:defPPr>
                <a:defRPr lang="en-US"/>
              </a:defPPr>
              <a:lvl1pPr algn="ctr">
                <a:defRPr sz="3200">
                  <a:latin typeface="ADLaM Display" panose="02010000000000000000" pitchFamily="2" charset="0"/>
                  <a:ea typeface="ADLaM Display" panose="02010000000000000000" pitchFamily="2" charset="0"/>
                  <a:cs typeface="ADLaM Display" panose="02010000000000000000" pitchFamily="2" charset="0"/>
                </a:defRPr>
              </a:lvl1pPr>
            </a:lstStyle>
            <a:p>
              <a:r>
                <a:rPr lang="es-ES"/>
                <a:t>2</a:t>
              </a:r>
              <a:endParaRPr lang="en-US" dirty="0"/>
            </a:p>
          </p:txBody>
        </p:sp>
        <p:sp>
          <p:nvSpPr>
            <p:cNvPr id="28" name="TextBox 27">
              <a:extLst>
                <a:ext uri="{FF2B5EF4-FFF2-40B4-BE49-F238E27FC236}">
                  <a16:creationId xmlns:a16="http://schemas.microsoft.com/office/drawing/2014/main" id="{DEAA4431-88A2-CEFD-3068-559A9C9C365B}"/>
                </a:ext>
              </a:extLst>
            </p:cNvPr>
            <p:cNvSpPr txBox="1"/>
            <p:nvPr/>
          </p:nvSpPr>
          <p:spPr>
            <a:xfrm>
              <a:off x="-405020" y="4158237"/>
              <a:ext cx="2940627" cy="936000"/>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nchorCtr="0">
              <a:noAutofit/>
            </a:bodyPr>
            <a:lstStyle>
              <a:defPPr>
                <a:defRPr lang="en-US"/>
              </a:defPPr>
              <a:lvl1pPr algn="ctr">
                <a:defRPr sz="3200">
                  <a:latin typeface="ADLaM Display" panose="02010000000000000000" pitchFamily="2" charset="0"/>
                  <a:ea typeface="ADLaM Display" panose="02010000000000000000" pitchFamily="2" charset="0"/>
                  <a:cs typeface="ADLaM Display" panose="02010000000000000000" pitchFamily="2" charset="0"/>
                </a:defRPr>
              </a:lvl1pPr>
            </a:lstStyle>
            <a:p>
              <a:r>
                <a:rPr lang="es-ES" dirty="0"/>
                <a:t>3</a:t>
              </a:r>
              <a:endParaRPr lang="en-US" dirty="0"/>
            </a:p>
          </p:txBody>
        </p:sp>
        <p:sp>
          <p:nvSpPr>
            <p:cNvPr id="29" name="TextBox 28">
              <a:extLst>
                <a:ext uri="{FF2B5EF4-FFF2-40B4-BE49-F238E27FC236}">
                  <a16:creationId xmlns:a16="http://schemas.microsoft.com/office/drawing/2014/main" id="{381BE99D-7BAA-D9CA-EEF3-2A0B48187F9B}"/>
                </a:ext>
              </a:extLst>
            </p:cNvPr>
            <p:cNvSpPr txBox="1"/>
            <p:nvPr/>
          </p:nvSpPr>
          <p:spPr>
            <a:xfrm>
              <a:off x="-405020" y="5143500"/>
              <a:ext cx="2940627" cy="936000"/>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nchorCtr="0">
              <a:noAutofit/>
            </a:bodyPr>
            <a:lstStyle>
              <a:defPPr>
                <a:defRPr lang="en-US"/>
              </a:defPPr>
              <a:lvl1pPr algn="ctr">
                <a:defRPr sz="3200">
                  <a:latin typeface="ADLaM Display" panose="02010000000000000000" pitchFamily="2" charset="0"/>
                  <a:ea typeface="ADLaM Display" panose="02010000000000000000" pitchFamily="2" charset="0"/>
                  <a:cs typeface="ADLaM Display" panose="02010000000000000000" pitchFamily="2" charset="0"/>
                </a:defRPr>
              </a:lvl1pPr>
            </a:lstStyle>
            <a:p>
              <a:r>
                <a:rPr lang="es-ES" dirty="0"/>
                <a:t>4</a:t>
              </a:r>
              <a:endParaRPr lang="en-US" dirty="0"/>
            </a:p>
          </p:txBody>
        </p:sp>
        <p:sp>
          <p:nvSpPr>
            <p:cNvPr id="30" name="TextBox 29">
              <a:extLst>
                <a:ext uri="{FF2B5EF4-FFF2-40B4-BE49-F238E27FC236}">
                  <a16:creationId xmlns:a16="http://schemas.microsoft.com/office/drawing/2014/main" id="{290BA317-276C-6F8F-25D2-A03DD8D11D1A}"/>
                </a:ext>
              </a:extLst>
            </p:cNvPr>
            <p:cNvSpPr txBox="1"/>
            <p:nvPr/>
          </p:nvSpPr>
          <p:spPr>
            <a:xfrm>
              <a:off x="-405020" y="6128763"/>
              <a:ext cx="2940627" cy="936000"/>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nchorCtr="0">
              <a:noAutofit/>
            </a:bodyPr>
            <a:lstStyle>
              <a:defPPr>
                <a:defRPr lang="en-US"/>
              </a:defPPr>
              <a:lvl1pPr algn="ctr">
                <a:defRPr sz="3200">
                  <a:latin typeface="ADLaM Display" panose="02010000000000000000" pitchFamily="2" charset="0"/>
                  <a:ea typeface="ADLaM Display" panose="02010000000000000000" pitchFamily="2" charset="0"/>
                  <a:cs typeface="ADLaM Display" panose="02010000000000000000" pitchFamily="2" charset="0"/>
                </a:defRPr>
              </a:lvl1pPr>
            </a:lstStyle>
            <a:p>
              <a:r>
                <a:rPr lang="es-ES" dirty="0"/>
                <a:t>5</a:t>
              </a:r>
              <a:endParaRPr lang="en-US" dirty="0"/>
            </a:p>
          </p:txBody>
        </p:sp>
        <p:sp>
          <p:nvSpPr>
            <p:cNvPr id="31" name="TextBox 30">
              <a:extLst>
                <a:ext uri="{FF2B5EF4-FFF2-40B4-BE49-F238E27FC236}">
                  <a16:creationId xmlns:a16="http://schemas.microsoft.com/office/drawing/2014/main" id="{D9A37E4E-6ED4-37AE-C90F-63871C00242A}"/>
                </a:ext>
              </a:extLst>
            </p:cNvPr>
            <p:cNvSpPr txBox="1"/>
            <p:nvPr/>
          </p:nvSpPr>
          <p:spPr>
            <a:xfrm>
              <a:off x="-405020" y="7114026"/>
              <a:ext cx="2940628" cy="936000"/>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nchorCtr="0">
              <a:noAutofit/>
            </a:bodyPr>
            <a:lstStyle>
              <a:defPPr>
                <a:defRPr lang="en-US"/>
              </a:defPPr>
              <a:lvl1pPr algn="ctr">
                <a:defRPr sz="3200">
                  <a:latin typeface="ADLaM Display" panose="02010000000000000000" pitchFamily="2" charset="0"/>
                  <a:ea typeface="ADLaM Display" panose="02010000000000000000" pitchFamily="2" charset="0"/>
                  <a:cs typeface="ADLaM Display" panose="02010000000000000000" pitchFamily="2" charset="0"/>
                </a:defRPr>
              </a:lvl1pPr>
            </a:lstStyle>
            <a:p>
              <a:r>
                <a:rPr lang="es-ES" dirty="0"/>
                <a:t>6</a:t>
              </a:r>
              <a:endParaRPr lang="en-US" dirty="0"/>
            </a:p>
          </p:txBody>
        </p:sp>
        <p:sp>
          <p:nvSpPr>
            <p:cNvPr id="32" name="TextBox 31">
              <a:extLst>
                <a:ext uri="{FF2B5EF4-FFF2-40B4-BE49-F238E27FC236}">
                  <a16:creationId xmlns:a16="http://schemas.microsoft.com/office/drawing/2014/main" id="{9F15711A-1B6B-A9F0-2DC1-BEC494A83AAC}"/>
                </a:ext>
              </a:extLst>
            </p:cNvPr>
            <p:cNvSpPr txBox="1"/>
            <p:nvPr/>
          </p:nvSpPr>
          <p:spPr>
            <a:xfrm>
              <a:off x="-405020" y="8099289"/>
              <a:ext cx="2940628" cy="936000"/>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nchorCtr="0">
              <a:noAutofit/>
            </a:bodyPr>
            <a:lstStyle>
              <a:defPPr>
                <a:defRPr lang="en-US"/>
              </a:defPPr>
              <a:lvl1pPr algn="ctr">
                <a:defRPr sz="3200">
                  <a:latin typeface="ADLaM Display" panose="02010000000000000000" pitchFamily="2" charset="0"/>
                  <a:ea typeface="ADLaM Display" panose="02010000000000000000" pitchFamily="2" charset="0"/>
                  <a:cs typeface="ADLaM Display" panose="02010000000000000000" pitchFamily="2" charset="0"/>
                </a:defRPr>
              </a:lvl1pPr>
            </a:lstStyle>
            <a:p>
              <a:r>
                <a:rPr lang="es-ES" dirty="0"/>
                <a:t>7</a:t>
              </a:r>
              <a:endParaRPr lang="en-US" dirty="0"/>
            </a:p>
          </p:txBody>
        </p:sp>
      </p:grpSp>
    </p:spTree>
    <p:extLst>
      <p:ext uri="{BB962C8B-B14F-4D97-AF65-F5344CB8AC3E}">
        <p14:creationId xmlns:p14="http://schemas.microsoft.com/office/powerpoint/2010/main" val="2715908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4378E-ED81-7F65-14FF-8511F938C587}"/>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8BFFF7E7-1440-BDB1-F141-7D3C0478E32F}"/>
              </a:ext>
            </a:extLst>
          </p:cNvPr>
          <p:cNvSpPr txBox="1"/>
          <p:nvPr/>
        </p:nvSpPr>
        <p:spPr>
          <a:xfrm>
            <a:off x="1376238" y="961786"/>
            <a:ext cx="15997361" cy="769441"/>
          </a:xfrm>
          <a:prstGeom prst="rect">
            <a:avLst/>
          </a:prstGeom>
          <a:noFill/>
        </p:spPr>
        <p:txBody>
          <a:bodyPr wrap="square">
            <a:spAutoFit/>
          </a:bodyPr>
          <a:lstStyle/>
          <a:p>
            <a:r>
              <a:rPr lang="en-US" sz="4400" b="1" dirty="0">
                <a:solidFill>
                  <a:srgbClr val="73A1C1"/>
                </a:solidFill>
                <a:latin typeface="Sora" pitchFamily="2" charset="0"/>
                <a:cs typeface="Sora" pitchFamily="2" charset="0"/>
              </a:rPr>
              <a:t>The Velocity of the Paradigm Shift</a:t>
            </a:r>
          </a:p>
        </p:txBody>
      </p:sp>
      <p:grpSp>
        <p:nvGrpSpPr>
          <p:cNvPr id="42" name="Group 41">
            <a:extLst>
              <a:ext uri="{FF2B5EF4-FFF2-40B4-BE49-F238E27FC236}">
                <a16:creationId xmlns:a16="http://schemas.microsoft.com/office/drawing/2014/main" id="{D8761D9D-CFF2-FE78-063D-AF0C5F851448}"/>
              </a:ext>
            </a:extLst>
          </p:cNvPr>
          <p:cNvGrpSpPr/>
          <p:nvPr/>
        </p:nvGrpSpPr>
        <p:grpSpPr>
          <a:xfrm>
            <a:off x="428112" y="-1"/>
            <a:ext cx="224168" cy="5012072"/>
            <a:chOff x="428112" y="-1"/>
            <a:chExt cx="224168" cy="5012072"/>
          </a:xfrm>
        </p:grpSpPr>
        <p:cxnSp>
          <p:nvCxnSpPr>
            <p:cNvPr id="35" name="Straight Connector 34">
              <a:extLst>
                <a:ext uri="{FF2B5EF4-FFF2-40B4-BE49-F238E27FC236}">
                  <a16:creationId xmlns:a16="http://schemas.microsoft.com/office/drawing/2014/main" id="{97EBCC6B-368C-BBAA-55EE-574DE26498C6}"/>
                </a:ext>
              </a:extLst>
            </p:cNvPr>
            <p:cNvCxnSpPr>
              <a:cxnSpLocks/>
            </p:cNvCxnSpPr>
            <p:nvPr/>
          </p:nvCxnSpPr>
          <p:spPr>
            <a:xfrm rot="16200000">
              <a:off x="-1479164" y="2022571"/>
              <a:ext cx="4045143" cy="0"/>
            </a:xfrm>
            <a:prstGeom prst="line">
              <a:avLst/>
            </a:prstGeom>
            <a:ln w="3810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DEBB380-EA8D-BEB1-D7DD-32F6DF94099A}"/>
                </a:ext>
              </a:extLst>
            </p:cNvPr>
            <p:cNvGrpSpPr/>
            <p:nvPr/>
          </p:nvGrpSpPr>
          <p:grpSpPr>
            <a:xfrm>
              <a:off x="428112" y="4330248"/>
              <a:ext cx="224168" cy="681823"/>
              <a:chOff x="17292444" y="4212612"/>
              <a:chExt cx="224168" cy="681823"/>
            </a:xfrm>
          </p:grpSpPr>
          <p:sp>
            <p:nvSpPr>
              <p:cNvPr id="40" name="Oval 39">
                <a:extLst>
                  <a:ext uri="{FF2B5EF4-FFF2-40B4-BE49-F238E27FC236}">
                    <a16:creationId xmlns:a16="http://schemas.microsoft.com/office/drawing/2014/main" id="{6C92ED96-252F-BA18-596A-44CF8C511D79}"/>
                  </a:ext>
                </a:extLst>
              </p:cNvPr>
              <p:cNvSpPr/>
              <p:nvPr/>
            </p:nvSpPr>
            <p:spPr>
              <a:xfrm rot="16200000">
                <a:off x="17292445" y="4212611"/>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A307A8C-0798-8172-BF32-0CDC6A957703}"/>
                  </a:ext>
                </a:extLst>
              </p:cNvPr>
              <p:cNvSpPr/>
              <p:nvPr/>
            </p:nvSpPr>
            <p:spPr>
              <a:xfrm rot="16200000">
                <a:off x="17292445" y="4670268"/>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Rectangle: Rounded Corners 16">
            <a:extLst>
              <a:ext uri="{FF2B5EF4-FFF2-40B4-BE49-F238E27FC236}">
                <a16:creationId xmlns:a16="http://schemas.microsoft.com/office/drawing/2014/main" id="{DA31731E-436F-EF43-DD33-6B0DBFAC01B9}"/>
              </a:ext>
            </a:extLst>
          </p:cNvPr>
          <p:cNvSpPr/>
          <p:nvPr/>
        </p:nvSpPr>
        <p:spPr>
          <a:xfrm>
            <a:off x="2244949" y="2732153"/>
            <a:ext cx="6118001" cy="7059545"/>
          </a:xfrm>
          <a:prstGeom prst="roundRect">
            <a:avLst>
              <a:gd name="adj" fmla="val 7014"/>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marL="0" lvl="1" algn="l" defTabSz="533400">
              <a:spcBef>
                <a:spcPct val="0"/>
              </a:spcBef>
              <a:spcAft>
                <a:spcPts val="3000"/>
              </a:spcAft>
            </a:pPr>
            <a:r>
              <a:rPr lang="en-US" sz="3200" b="1" kern="1200" dirty="0">
                <a:solidFill>
                  <a:srgbClr val="00B050"/>
                </a:solidFill>
              </a:rPr>
              <a:t>2022: The “Traditional” ML Era</a:t>
            </a:r>
          </a:p>
          <a:p>
            <a:pPr marL="361950" lvl="1" indent="-361950" algn="l" defTabSz="533400">
              <a:spcBef>
                <a:spcPct val="0"/>
              </a:spcBef>
              <a:spcAft>
                <a:spcPts val="3000"/>
              </a:spcAft>
              <a:buChar char="•"/>
            </a:pPr>
            <a:r>
              <a:rPr lang="en-US" sz="2400" b="1" kern="1200" dirty="0">
                <a:solidFill>
                  <a:srgbClr val="00B050"/>
                </a:solidFill>
              </a:rPr>
              <a:t>Predictive Focus: </a:t>
            </a:r>
            <a:r>
              <a:rPr lang="en-US" sz="2400" kern="1200" dirty="0">
                <a:solidFill>
                  <a:srgbClr val="00B050"/>
                </a:solidFill>
              </a:rPr>
              <a:t>Primarily utilized for classification, regression, and analytical predictions using structured datasets.</a:t>
            </a:r>
          </a:p>
          <a:p>
            <a:pPr marL="361950" lvl="1" indent="-361950" algn="l" defTabSz="533400">
              <a:spcBef>
                <a:spcPct val="0"/>
              </a:spcBef>
              <a:spcAft>
                <a:spcPts val="3000"/>
              </a:spcAft>
              <a:buChar char="•"/>
            </a:pPr>
            <a:r>
              <a:rPr lang="en-US" sz="2400" b="1" kern="1200" dirty="0">
                <a:solidFill>
                  <a:srgbClr val="00B050"/>
                </a:solidFill>
              </a:rPr>
              <a:t>Narrow Subfields: </a:t>
            </a:r>
            <a:r>
              <a:rPr lang="en-US" sz="2400" kern="1200" dirty="0">
                <a:solidFill>
                  <a:srgbClr val="00B050"/>
                </a:solidFill>
              </a:rPr>
              <a:t>Neural networks and deep learning models were highly specialized, requiring massive bespoke training.</a:t>
            </a:r>
          </a:p>
          <a:p>
            <a:pPr marL="361950" lvl="1" indent="-361950" algn="l" defTabSz="533400">
              <a:spcBef>
                <a:spcPct val="0"/>
              </a:spcBef>
              <a:spcAft>
                <a:spcPts val="3000"/>
              </a:spcAft>
              <a:buChar char="•"/>
            </a:pPr>
            <a:r>
              <a:rPr lang="en-US" sz="2400" b="1" kern="1200" dirty="0">
                <a:solidFill>
                  <a:srgbClr val="00B050"/>
                </a:solidFill>
              </a:rPr>
              <a:t>Sequential Cycles</a:t>
            </a:r>
            <a:r>
              <a:rPr lang="en-US" sz="2400" kern="1200" dirty="0">
                <a:solidFill>
                  <a:srgbClr val="00B050"/>
                </a:solidFill>
              </a:rPr>
              <a:t>: Innovation and implementation followed traditional, lengthy software development lifecycles (months to years).</a:t>
            </a:r>
          </a:p>
        </p:txBody>
      </p:sp>
      <p:sp>
        <p:nvSpPr>
          <p:cNvPr id="8" name="Rectangle: Rounded Corners 7">
            <a:extLst>
              <a:ext uri="{FF2B5EF4-FFF2-40B4-BE49-F238E27FC236}">
                <a16:creationId xmlns:a16="http://schemas.microsoft.com/office/drawing/2014/main" id="{D9C23234-69BC-EADE-5121-07295BE093E2}"/>
              </a:ext>
            </a:extLst>
          </p:cNvPr>
          <p:cNvSpPr/>
          <p:nvPr/>
        </p:nvSpPr>
        <p:spPr>
          <a:xfrm>
            <a:off x="9374918" y="2732152"/>
            <a:ext cx="6118001" cy="7059545"/>
          </a:xfrm>
          <a:prstGeom prst="roundRect">
            <a:avLst>
              <a:gd name="adj" fmla="val 7014"/>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marL="0" lvl="1" algn="l" defTabSz="533400">
              <a:spcBef>
                <a:spcPct val="0"/>
              </a:spcBef>
              <a:spcAft>
                <a:spcPts val="3000"/>
              </a:spcAft>
            </a:pPr>
            <a:r>
              <a:rPr lang="it-IT" sz="3200" b="1" kern="1200" dirty="0">
                <a:solidFill>
                  <a:schemeClr val="accent1"/>
                </a:solidFill>
              </a:rPr>
              <a:t>2023+: The </a:t>
            </a:r>
            <a:r>
              <a:rPr lang="it-IT" sz="3200" b="1" kern="1200" dirty="0" err="1">
                <a:solidFill>
                  <a:schemeClr val="accent1"/>
                </a:solidFill>
              </a:rPr>
              <a:t>Frontier</a:t>
            </a:r>
            <a:r>
              <a:rPr lang="it-IT" sz="3200" b="1" kern="1200" dirty="0">
                <a:solidFill>
                  <a:schemeClr val="accent1"/>
                </a:solidFill>
              </a:rPr>
              <a:t> LLM Era</a:t>
            </a:r>
          </a:p>
          <a:p>
            <a:pPr marL="342900" lvl="1" indent="-342900" algn="l" defTabSz="533400">
              <a:spcBef>
                <a:spcPct val="0"/>
              </a:spcBef>
              <a:spcAft>
                <a:spcPts val="3000"/>
              </a:spcAft>
              <a:buFont typeface="Arial" panose="020B0604020202020204" pitchFamily="34" charset="0"/>
              <a:buChar char="•"/>
            </a:pPr>
            <a:r>
              <a:rPr lang="en-US" sz="2400" b="1" kern="1200" dirty="0">
                <a:solidFill>
                  <a:schemeClr val="accent1"/>
                </a:solidFill>
              </a:rPr>
              <a:t>Generative Focus</a:t>
            </a:r>
            <a:r>
              <a:rPr lang="en-US" sz="2400" kern="1200" dirty="0">
                <a:solidFill>
                  <a:schemeClr val="accent1"/>
                </a:solidFill>
              </a:rPr>
              <a:t>: Immediate capability to synthesize text, code, and insights from massive unstructured data pools.</a:t>
            </a:r>
          </a:p>
          <a:p>
            <a:pPr marL="342900" lvl="1" indent="-342900" algn="l" defTabSz="533400">
              <a:spcBef>
                <a:spcPct val="0"/>
              </a:spcBef>
              <a:spcAft>
                <a:spcPts val="3000"/>
              </a:spcAft>
              <a:buFont typeface="Arial" panose="020B0604020202020204" pitchFamily="34" charset="0"/>
              <a:buChar char="•"/>
            </a:pPr>
            <a:r>
              <a:rPr lang="en-US" sz="2400" b="1" kern="1200" dirty="0">
                <a:solidFill>
                  <a:schemeClr val="accent1"/>
                </a:solidFill>
              </a:rPr>
              <a:t>Generalized Power</a:t>
            </a:r>
            <a:r>
              <a:rPr lang="en-US" sz="2400" kern="1200" dirty="0">
                <a:solidFill>
                  <a:schemeClr val="accent1"/>
                </a:solidFill>
              </a:rPr>
              <a:t>: Frontier models act as versatile foundational engines, instantly applicable to thousands of varied use cases.</a:t>
            </a:r>
          </a:p>
          <a:p>
            <a:pPr marL="342900" lvl="1" indent="-342900" algn="l" defTabSz="533400">
              <a:spcBef>
                <a:spcPct val="0"/>
              </a:spcBef>
              <a:spcAft>
                <a:spcPts val="3000"/>
              </a:spcAft>
              <a:buFont typeface="Arial" panose="020B0604020202020204" pitchFamily="34" charset="0"/>
              <a:buChar char="•"/>
            </a:pPr>
            <a:r>
              <a:rPr lang="en-US" sz="2400" b="1" kern="1200" dirty="0">
                <a:solidFill>
                  <a:schemeClr val="accent1"/>
                </a:solidFill>
              </a:rPr>
              <a:t>Hyper-Compression: </a:t>
            </a:r>
            <a:r>
              <a:rPr lang="en-US" sz="2400" kern="1200" dirty="0">
                <a:solidFill>
                  <a:schemeClr val="accent1"/>
                </a:solidFill>
              </a:rPr>
              <a:t>A radical explosion of capabilities where major technological leaps occur in a matter of weeks.</a:t>
            </a:r>
          </a:p>
        </p:txBody>
      </p:sp>
      <p:grpSp>
        <p:nvGrpSpPr>
          <p:cNvPr id="36" name="Group 35">
            <a:extLst>
              <a:ext uri="{FF2B5EF4-FFF2-40B4-BE49-F238E27FC236}">
                <a16:creationId xmlns:a16="http://schemas.microsoft.com/office/drawing/2014/main" id="{E3424CF3-B819-0852-3EAF-73E2F1833005}"/>
              </a:ext>
            </a:extLst>
          </p:cNvPr>
          <p:cNvGrpSpPr/>
          <p:nvPr/>
        </p:nvGrpSpPr>
        <p:grpSpPr>
          <a:xfrm>
            <a:off x="15744672" y="9187818"/>
            <a:ext cx="1486696" cy="245146"/>
            <a:chOff x="4059455" y="8930827"/>
            <a:chExt cx="2033709" cy="335344"/>
          </a:xfrm>
          <a:solidFill>
            <a:srgbClr val="73A1C1"/>
          </a:solidFill>
        </p:grpSpPr>
        <p:sp>
          <p:nvSpPr>
            <p:cNvPr id="37" name="Freeform 13">
              <a:extLst>
                <a:ext uri="{FF2B5EF4-FFF2-40B4-BE49-F238E27FC236}">
                  <a16:creationId xmlns:a16="http://schemas.microsoft.com/office/drawing/2014/main" id="{2FD4CEDE-E1BA-823C-E49A-A8F461C232BC}"/>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38" name="Freeform 9">
              <a:extLst>
                <a:ext uri="{FF2B5EF4-FFF2-40B4-BE49-F238E27FC236}">
                  <a16:creationId xmlns:a16="http://schemas.microsoft.com/office/drawing/2014/main" id="{7E7EC8AE-92AB-C639-00D0-FC25D0BF66EB}"/>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43" name="Freeform 26">
              <a:extLst>
                <a:ext uri="{FF2B5EF4-FFF2-40B4-BE49-F238E27FC236}">
                  <a16:creationId xmlns:a16="http://schemas.microsoft.com/office/drawing/2014/main" id="{9750FEBE-9CFE-D6D8-7967-45279384D70B}"/>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p>
          </p:txBody>
        </p:sp>
      </p:grpSp>
      <p:sp>
        <p:nvSpPr>
          <p:cNvPr id="44" name="Rectangle: Top Corners Rounded 43">
            <a:extLst>
              <a:ext uri="{FF2B5EF4-FFF2-40B4-BE49-F238E27FC236}">
                <a16:creationId xmlns:a16="http://schemas.microsoft.com/office/drawing/2014/main" id="{74874EB0-226D-9E38-B5D1-4FF2ECEE0EDB}"/>
              </a:ext>
            </a:extLst>
          </p:cNvPr>
          <p:cNvSpPr/>
          <p:nvPr/>
        </p:nvSpPr>
        <p:spPr>
          <a:xfrm>
            <a:off x="9374917" y="2419910"/>
            <a:ext cx="6117999" cy="769441"/>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Top Corners Rounded 44">
            <a:extLst>
              <a:ext uri="{FF2B5EF4-FFF2-40B4-BE49-F238E27FC236}">
                <a16:creationId xmlns:a16="http://schemas.microsoft.com/office/drawing/2014/main" id="{D9BA6DD1-83A1-FB96-0FFF-FAF4AB8E1429}"/>
              </a:ext>
            </a:extLst>
          </p:cNvPr>
          <p:cNvSpPr/>
          <p:nvPr/>
        </p:nvSpPr>
        <p:spPr>
          <a:xfrm>
            <a:off x="2244951" y="2347431"/>
            <a:ext cx="6117999" cy="769441"/>
          </a:xfrm>
          <a:prstGeom prst="round2Same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798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CE0B1-A4CB-35C5-E416-E4C5479965BF}"/>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177F873C-BBE7-D59B-F3F7-870F8EE263F2}"/>
              </a:ext>
            </a:extLst>
          </p:cNvPr>
          <p:cNvSpPr txBox="1"/>
          <p:nvPr/>
        </p:nvSpPr>
        <p:spPr>
          <a:xfrm>
            <a:off x="1341153" y="991677"/>
            <a:ext cx="15997361" cy="769441"/>
          </a:xfrm>
          <a:prstGeom prst="rect">
            <a:avLst/>
          </a:prstGeom>
          <a:noFill/>
        </p:spPr>
        <p:txBody>
          <a:bodyPr wrap="square">
            <a:spAutoFit/>
          </a:bodyPr>
          <a:lstStyle/>
          <a:p>
            <a:r>
              <a:rPr lang="en-US" sz="4400" b="1" dirty="0">
                <a:solidFill>
                  <a:srgbClr val="73A1C1"/>
                </a:solidFill>
                <a:latin typeface="Sora" pitchFamily="2" charset="0"/>
                <a:cs typeface="Sora" pitchFamily="2" charset="0"/>
              </a:rPr>
              <a:t>Value &amp; Impact</a:t>
            </a:r>
          </a:p>
        </p:txBody>
      </p:sp>
      <p:grpSp>
        <p:nvGrpSpPr>
          <p:cNvPr id="42" name="Group 41">
            <a:extLst>
              <a:ext uri="{FF2B5EF4-FFF2-40B4-BE49-F238E27FC236}">
                <a16:creationId xmlns:a16="http://schemas.microsoft.com/office/drawing/2014/main" id="{706F724A-C1E3-C1E6-6494-59840CBE7C74}"/>
              </a:ext>
            </a:extLst>
          </p:cNvPr>
          <p:cNvGrpSpPr/>
          <p:nvPr/>
        </p:nvGrpSpPr>
        <p:grpSpPr>
          <a:xfrm>
            <a:off x="428112" y="-1"/>
            <a:ext cx="224168" cy="5012072"/>
            <a:chOff x="428112" y="-1"/>
            <a:chExt cx="224168" cy="5012072"/>
          </a:xfrm>
        </p:grpSpPr>
        <p:cxnSp>
          <p:nvCxnSpPr>
            <p:cNvPr id="35" name="Straight Connector 34">
              <a:extLst>
                <a:ext uri="{FF2B5EF4-FFF2-40B4-BE49-F238E27FC236}">
                  <a16:creationId xmlns:a16="http://schemas.microsoft.com/office/drawing/2014/main" id="{2D4959AF-CC11-52E7-51EB-1A84CE173EB5}"/>
                </a:ext>
              </a:extLst>
            </p:cNvPr>
            <p:cNvCxnSpPr>
              <a:cxnSpLocks/>
            </p:cNvCxnSpPr>
            <p:nvPr/>
          </p:nvCxnSpPr>
          <p:spPr>
            <a:xfrm rot="16200000">
              <a:off x="-1479164" y="2022571"/>
              <a:ext cx="4045143" cy="0"/>
            </a:xfrm>
            <a:prstGeom prst="line">
              <a:avLst/>
            </a:prstGeom>
            <a:ln w="3810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FDE23CB8-5994-1530-56F6-A246633F5E5C}"/>
                </a:ext>
              </a:extLst>
            </p:cNvPr>
            <p:cNvGrpSpPr/>
            <p:nvPr/>
          </p:nvGrpSpPr>
          <p:grpSpPr>
            <a:xfrm>
              <a:off x="428112" y="4330248"/>
              <a:ext cx="224168" cy="681823"/>
              <a:chOff x="17292444" y="4212612"/>
              <a:chExt cx="224168" cy="681823"/>
            </a:xfrm>
          </p:grpSpPr>
          <p:sp>
            <p:nvSpPr>
              <p:cNvPr id="40" name="Oval 39">
                <a:extLst>
                  <a:ext uri="{FF2B5EF4-FFF2-40B4-BE49-F238E27FC236}">
                    <a16:creationId xmlns:a16="http://schemas.microsoft.com/office/drawing/2014/main" id="{818E342D-0415-0022-37AE-3321060BCC92}"/>
                  </a:ext>
                </a:extLst>
              </p:cNvPr>
              <p:cNvSpPr/>
              <p:nvPr/>
            </p:nvSpPr>
            <p:spPr>
              <a:xfrm rot="16200000">
                <a:off x="17292445" y="4212611"/>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61B1B0DB-BB47-A861-68A5-20D966FFCAA6}"/>
                  </a:ext>
                </a:extLst>
              </p:cNvPr>
              <p:cNvSpPr/>
              <p:nvPr/>
            </p:nvSpPr>
            <p:spPr>
              <a:xfrm rot="16200000">
                <a:off x="17292445" y="4670268"/>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 name="Group 4">
            <a:extLst>
              <a:ext uri="{FF2B5EF4-FFF2-40B4-BE49-F238E27FC236}">
                <a16:creationId xmlns:a16="http://schemas.microsoft.com/office/drawing/2014/main" id="{7E5A23BC-6ACB-9628-7967-19D24642C969}"/>
              </a:ext>
            </a:extLst>
          </p:cNvPr>
          <p:cNvGrpSpPr/>
          <p:nvPr/>
        </p:nvGrpSpPr>
        <p:grpSpPr>
          <a:xfrm>
            <a:off x="15846453" y="9291341"/>
            <a:ext cx="1486696" cy="245146"/>
            <a:chOff x="4059455" y="8930827"/>
            <a:chExt cx="2033709" cy="335344"/>
          </a:xfrm>
          <a:solidFill>
            <a:srgbClr val="73A1C1"/>
          </a:solidFill>
        </p:grpSpPr>
        <p:sp>
          <p:nvSpPr>
            <p:cNvPr id="7" name="Freeform 13">
              <a:extLst>
                <a:ext uri="{FF2B5EF4-FFF2-40B4-BE49-F238E27FC236}">
                  <a16:creationId xmlns:a16="http://schemas.microsoft.com/office/drawing/2014/main" id="{1A738A81-DC3F-D29A-F28D-F2B077382DA3}"/>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8" name="Freeform 9">
              <a:extLst>
                <a:ext uri="{FF2B5EF4-FFF2-40B4-BE49-F238E27FC236}">
                  <a16:creationId xmlns:a16="http://schemas.microsoft.com/office/drawing/2014/main" id="{4A61D323-9B71-0D35-57E3-0B698835CBEF}"/>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9" name="Freeform 26">
              <a:extLst>
                <a:ext uri="{FF2B5EF4-FFF2-40B4-BE49-F238E27FC236}">
                  <a16:creationId xmlns:a16="http://schemas.microsoft.com/office/drawing/2014/main" id="{20ED0D49-48AA-516D-7B40-C5D1E970C9FC}"/>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p>
          </p:txBody>
        </p:sp>
      </p:grpSp>
      <p:grpSp>
        <p:nvGrpSpPr>
          <p:cNvPr id="75" name="Group 74">
            <a:extLst>
              <a:ext uri="{FF2B5EF4-FFF2-40B4-BE49-F238E27FC236}">
                <a16:creationId xmlns:a16="http://schemas.microsoft.com/office/drawing/2014/main" id="{5F4CC51C-3994-2773-5504-4325FADB088A}"/>
              </a:ext>
            </a:extLst>
          </p:cNvPr>
          <p:cNvGrpSpPr>
            <a:grpSpLocks noChangeAspect="1"/>
          </p:cNvGrpSpPr>
          <p:nvPr/>
        </p:nvGrpSpPr>
        <p:grpSpPr>
          <a:xfrm>
            <a:off x="1604240" y="2440331"/>
            <a:ext cx="4884431" cy="2727670"/>
            <a:chOff x="2945130" y="3062163"/>
            <a:chExt cx="3520440" cy="1965960"/>
          </a:xfrm>
        </p:grpSpPr>
        <p:sp>
          <p:nvSpPr>
            <p:cNvPr id="18" name="Google Shape;404;p17">
              <a:extLst>
                <a:ext uri="{FF2B5EF4-FFF2-40B4-BE49-F238E27FC236}">
                  <a16:creationId xmlns:a16="http://schemas.microsoft.com/office/drawing/2014/main" id="{A943320A-8BC2-2F11-48B8-3222BC8A171C}"/>
                </a:ext>
              </a:extLst>
            </p:cNvPr>
            <p:cNvSpPr/>
            <p:nvPr/>
          </p:nvSpPr>
          <p:spPr>
            <a:xfrm>
              <a:off x="2945130" y="3062163"/>
              <a:ext cx="3520440" cy="1965960"/>
            </a:xfrm>
            <a:prstGeom prst="rect">
              <a:avLst/>
            </a:prstGeom>
            <a:solidFill>
              <a:srgbClr val="FFFFFF"/>
            </a:solidFill>
            <a:ln w="12700" cap="flat" cmpd="sng">
              <a:solidFill>
                <a:srgbClr val="CADCFC"/>
              </a:solidFill>
              <a:prstDash val="solid"/>
              <a:round/>
              <a:headEnd type="none" w="sm" len="sm"/>
              <a:tailEnd type="none" w="sm" len="sm"/>
            </a:ln>
            <a:effectLst>
              <a:outerShdw blurRad="101600" dist="38100" dir="8100000" algn="bl" rotWithShape="0">
                <a:srgbClr val="000000">
                  <a:alpha val="12156"/>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405;p17">
              <a:extLst>
                <a:ext uri="{FF2B5EF4-FFF2-40B4-BE49-F238E27FC236}">
                  <a16:creationId xmlns:a16="http://schemas.microsoft.com/office/drawing/2014/main" id="{0E6BCB8C-64CE-2B26-7515-0CF228F0F5D2}"/>
                </a:ext>
              </a:extLst>
            </p:cNvPr>
            <p:cNvSpPr/>
            <p:nvPr/>
          </p:nvSpPr>
          <p:spPr>
            <a:xfrm>
              <a:off x="3237738" y="3354771"/>
              <a:ext cx="731520" cy="731520"/>
            </a:xfrm>
            <a:prstGeom prst="ellipse">
              <a:avLst/>
            </a:prstGeom>
            <a:solidFill>
              <a:srgbClr val="F4F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pic>
          <p:nvPicPr>
            <p:cNvPr id="21" name="Google Shape;406;p17" descr="/home/claude/deck/icons/v_time.png">
              <a:extLst>
                <a:ext uri="{FF2B5EF4-FFF2-40B4-BE49-F238E27FC236}">
                  <a16:creationId xmlns:a16="http://schemas.microsoft.com/office/drawing/2014/main" id="{F2588117-8241-4015-0156-CA7AD827124D}"/>
                </a:ext>
              </a:extLst>
            </p:cNvPr>
            <p:cNvPicPr preferRelativeResize="0"/>
            <p:nvPr/>
          </p:nvPicPr>
          <p:blipFill rotWithShape="1">
            <a:blip r:embed="rId2">
              <a:alphaModFix/>
            </a:blip>
            <a:srcRect/>
            <a:stretch/>
          </p:blipFill>
          <p:spPr>
            <a:xfrm>
              <a:off x="3420618" y="3537651"/>
              <a:ext cx="365760" cy="365760"/>
            </a:xfrm>
            <a:prstGeom prst="rect">
              <a:avLst/>
            </a:prstGeom>
            <a:noFill/>
            <a:ln>
              <a:noFill/>
            </a:ln>
          </p:spPr>
        </p:pic>
        <p:sp>
          <p:nvSpPr>
            <p:cNvPr id="22" name="Google Shape;407;p17">
              <a:extLst>
                <a:ext uri="{FF2B5EF4-FFF2-40B4-BE49-F238E27FC236}">
                  <a16:creationId xmlns:a16="http://schemas.microsoft.com/office/drawing/2014/main" id="{A840D862-E9D1-B03F-88BD-F66FBE8792C6}"/>
                </a:ext>
              </a:extLst>
            </p:cNvPr>
            <p:cNvSpPr/>
            <p:nvPr/>
          </p:nvSpPr>
          <p:spPr>
            <a:xfrm>
              <a:off x="3237738" y="4159443"/>
              <a:ext cx="29718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A2238"/>
                </a:buClr>
                <a:buSzPts val="1450"/>
                <a:buFont typeface="Calibri"/>
                <a:buNone/>
              </a:pPr>
              <a:r>
                <a:rPr lang="en-US" sz="2800" b="1" i="0" u="none" strike="noStrike" cap="none">
                  <a:solidFill>
                    <a:srgbClr val="1A2238"/>
                  </a:solidFill>
                  <a:latin typeface="Calibri"/>
                  <a:ea typeface="Calibri"/>
                  <a:cs typeface="Calibri"/>
                  <a:sym typeface="Calibri"/>
                </a:rPr>
                <a:t>Less interpretation effort</a:t>
              </a:r>
              <a:endParaRPr sz="2800" b="0" i="0" u="none" strike="noStrike" cap="none">
                <a:solidFill>
                  <a:schemeClr val="dk1"/>
                </a:solidFill>
                <a:latin typeface="Calibri"/>
                <a:ea typeface="Calibri"/>
                <a:cs typeface="Calibri"/>
                <a:sym typeface="Calibri"/>
              </a:endParaRPr>
            </a:p>
          </p:txBody>
        </p:sp>
        <p:sp>
          <p:nvSpPr>
            <p:cNvPr id="26" name="Google Shape;408;p17">
              <a:extLst>
                <a:ext uri="{FF2B5EF4-FFF2-40B4-BE49-F238E27FC236}">
                  <a16:creationId xmlns:a16="http://schemas.microsoft.com/office/drawing/2014/main" id="{A328C59D-29C0-C8D1-6D12-098560953877}"/>
                </a:ext>
              </a:extLst>
            </p:cNvPr>
            <p:cNvSpPr/>
            <p:nvPr/>
          </p:nvSpPr>
          <p:spPr>
            <a:xfrm>
              <a:off x="3237738" y="4506915"/>
              <a:ext cx="29718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5B6472"/>
                </a:buClr>
                <a:buSzPts val="1150"/>
                <a:buFont typeface="Calibri"/>
                <a:buNone/>
              </a:pPr>
              <a:r>
                <a:rPr lang="en-US" sz="2000" b="0" i="0" u="none" strike="noStrike" cap="none">
                  <a:solidFill>
                    <a:srgbClr val="5B6472"/>
                  </a:solidFill>
                  <a:latin typeface="Calibri"/>
                  <a:ea typeface="Calibri"/>
                  <a:cs typeface="Calibri"/>
                  <a:sym typeface="Calibri"/>
                </a:rPr>
                <a:t>Reduces the effort of reading and operationalizing requirements.</a:t>
              </a:r>
              <a:endParaRPr sz="2000" b="0" i="0" u="none" strike="noStrike" cap="none">
                <a:solidFill>
                  <a:schemeClr val="dk1"/>
                </a:solidFill>
                <a:latin typeface="Calibri"/>
                <a:ea typeface="Calibri"/>
                <a:cs typeface="Calibri"/>
                <a:sym typeface="Calibri"/>
              </a:endParaRPr>
            </a:p>
          </p:txBody>
        </p:sp>
      </p:grpSp>
      <p:grpSp>
        <p:nvGrpSpPr>
          <p:cNvPr id="76" name="Group 75">
            <a:extLst>
              <a:ext uri="{FF2B5EF4-FFF2-40B4-BE49-F238E27FC236}">
                <a16:creationId xmlns:a16="http://schemas.microsoft.com/office/drawing/2014/main" id="{98FAFAC1-C0B3-549B-A56A-6D97AD432AB0}"/>
              </a:ext>
            </a:extLst>
          </p:cNvPr>
          <p:cNvGrpSpPr>
            <a:grpSpLocks noChangeAspect="1"/>
          </p:cNvGrpSpPr>
          <p:nvPr/>
        </p:nvGrpSpPr>
        <p:grpSpPr>
          <a:xfrm>
            <a:off x="7111230" y="2440331"/>
            <a:ext cx="4884431" cy="2727669"/>
            <a:chOff x="9266682" y="3018597"/>
            <a:chExt cx="3520440" cy="1965960"/>
          </a:xfrm>
        </p:grpSpPr>
        <p:sp>
          <p:nvSpPr>
            <p:cNvPr id="27" name="Google Shape;409;p17">
              <a:extLst>
                <a:ext uri="{FF2B5EF4-FFF2-40B4-BE49-F238E27FC236}">
                  <a16:creationId xmlns:a16="http://schemas.microsoft.com/office/drawing/2014/main" id="{5878917E-350D-D629-D140-BEA18FC79C09}"/>
                </a:ext>
              </a:extLst>
            </p:cNvPr>
            <p:cNvSpPr/>
            <p:nvPr/>
          </p:nvSpPr>
          <p:spPr>
            <a:xfrm>
              <a:off x="9266682" y="3018597"/>
              <a:ext cx="3520440" cy="1965960"/>
            </a:xfrm>
            <a:prstGeom prst="rect">
              <a:avLst/>
            </a:prstGeom>
            <a:solidFill>
              <a:srgbClr val="FFFFFF"/>
            </a:solidFill>
            <a:ln w="12700" cap="flat" cmpd="sng">
              <a:solidFill>
                <a:srgbClr val="CADCFC"/>
              </a:solidFill>
              <a:prstDash val="solid"/>
              <a:round/>
              <a:headEnd type="none" w="sm" len="sm"/>
              <a:tailEnd type="none" w="sm" len="sm"/>
            </a:ln>
            <a:effectLst>
              <a:outerShdw blurRad="101600" dist="38100" dir="8100000" algn="bl" rotWithShape="0">
                <a:srgbClr val="000000">
                  <a:alpha val="12156"/>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 name="Google Shape;410;p17">
              <a:extLst>
                <a:ext uri="{FF2B5EF4-FFF2-40B4-BE49-F238E27FC236}">
                  <a16:creationId xmlns:a16="http://schemas.microsoft.com/office/drawing/2014/main" id="{84C67C6B-F9C4-5E33-889B-4D454FCF601C}"/>
                </a:ext>
              </a:extLst>
            </p:cNvPr>
            <p:cNvSpPr/>
            <p:nvPr/>
          </p:nvSpPr>
          <p:spPr>
            <a:xfrm>
              <a:off x="9559290" y="3311205"/>
              <a:ext cx="731520" cy="731520"/>
            </a:xfrm>
            <a:prstGeom prst="ellipse">
              <a:avLst/>
            </a:prstGeom>
            <a:solidFill>
              <a:srgbClr val="F4F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pic>
          <p:nvPicPr>
            <p:cNvPr id="47" name="Google Shape;411;p17" descr="/home/claude/deck/icons/v_trace.png">
              <a:extLst>
                <a:ext uri="{FF2B5EF4-FFF2-40B4-BE49-F238E27FC236}">
                  <a16:creationId xmlns:a16="http://schemas.microsoft.com/office/drawing/2014/main" id="{2F0F6045-C628-058E-3B0D-613649119FC9}"/>
                </a:ext>
              </a:extLst>
            </p:cNvPr>
            <p:cNvPicPr preferRelativeResize="0"/>
            <p:nvPr/>
          </p:nvPicPr>
          <p:blipFill rotWithShape="1">
            <a:blip r:embed="rId3">
              <a:alphaModFix/>
            </a:blip>
            <a:srcRect/>
            <a:stretch/>
          </p:blipFill>
          <p:spPr>
            <a:xfrm>
              <a:off x="9742170" y="3494085"/>
              <a:ext cx="365760" cy="365760"/>
            </a:xfrm>
            <a:prstGeom prst="rect">
              <a:avLst/>
            </a:prstGeom>
            <a:noFill/>
            <a:ln>
              <a:noFill/>
            </a:ln>
          </p:spPr>
        </p:pic>
        <p:sp>
          <p:nvSpPr>
            <p:cNvPr id="50" name="Google Shape;412;p17">
              <a:extLst>
                <a:ext uri="{FF2B5EF4-FFF2-40B4-BE49-F238E27FC236}">
                  <a16:creationId xmlns:a16="http://schemas.microsoft.com/office/drawing/2014/main" id="{E9CB7643-C14E-77F7-A378-12625D768108}"/>
                </a:ext>
              </a:extLst>
            </p:cNvPr>
            <p:cNvSpPr/>
            <p:nvPr/>
          </p:nvSpPr>
          <p:spPr>
            <a:xfrm>
              <a:off x="9559290" y="4115877"/>
              <a:ext cx="29718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A2238"/>
                </a:buClr>
                <a:buSzPts val="1450"/>
                <a:buFont typeface="Calibri"/>
                <a:buNone/>
              </a:pPr>
              <a:r>
                <a:rPr lang="en-US" sz="2800" b="1" i="0" u="none" strike="noStrike" cap="none">
                  <a:solidFill>
                    <a:srgbClr val="1A2238"/>
                  </a:solidFill>
                  <a:latin typeface="Calibri"/>
                  <a:ea typeface="Calibri"/>
                  <a:cs typeface="Calibri"/>
                  <a:sym typeface="Calibri"/>
                </a:rPr>
                <a:t>End-to-end traceability</a:t>
              </a:r>
              <a:endParaRPr sz="2800" b="0" i="0" u="none" strike="noStrike" cap="none">
                <a:solidFill>
                  <a:schemeClr val="dk1"/>
                </a:solidFill>
                <a:latin typeface="Calibri"/>
                <a:ea typeface="Calibri"/>
                <a:cs typeface="Calibri"/>
                <a:sym typeface="Calibri"/>
              </a:endParaRPr>
            </a:p>
          </p:txBody>
        </p:sp>
        <p:sp>
          <p:nvSpPr>
            <p:cNvPr id="51" name="Google Shape;413;p17">
              <a:extLst>
                <a:ext uri="{FF2B5EF4-FFF2-40B4-BE49-F238E27FC236}">
                  <a16:creationId xmlns:a16="http://schemas.microsoft.com/office/drawing/2014/main" id="{BE959291-31B2-5E6B-F1D4-9D2F603FB171}"/>
                </a:ext>
              </a:extLst>
            </p:cNvPr>
            <p:cNvSpPr/>
            <p:nvPr/>
          </p:nvSpPr>
          <p:spPr>
            <a:xfrm>
              <a:off x="9559290" y="4463349"/>
              <a:ext cx="29718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5B6472"/>
                </a:buClr>
                <a:buSzPts val="1150"/>
                <a:buFont typeface="Calibri"/>
                <a:buNone/>
              </a:pPr>
              <a:r>
                <a:rPr lang="en-US" sz="2000" b="0" i="0" u="none" strike="noStrike" cap="none">
                  <a:solidFill>
                    <a:srgbClr val="5B6472"/>
                  </a:solidFill>
                  <a:latin typeface="Calibri"/>
                  <a:ea typeface="Calibri"/>
                  <a:cs typeface="Calibri"/>
                  <a:sym typeface="Calibri"/>
                </a:rPr>
                <a:t>Links requirements, claims, evidence and assessment results.</a:t>
              </a:r>
              <a:endParaRPr sz="2000" b="0" i="0" u="none" strike="noStrike" cap="none">
                <a:solidFill>
                  <a:schemeClr val="dk1"/>
                </a:solidFill>
                <a:latin typeface="Calibri"/>
                <a:ea typeface="Calibri"/>
                <a:cs typeface="Calibri"/>
                <a:sym typeface="Calibri"/>
              </a:endParaRPr>
            </a:p>
          </p:txBody>
        </p:sp>
      </p:grpSp>
      <p:grpSp>
        <p:nvGrpSpPr>
          <p:cNvPr id="77" name="Group 76">
            <a:extLst>
              <a:ext uri="{FF2B5EF4-FFF2-40B4-BE49-F238E27FC236}">
                <a16:creationId xmlns:a16="http://schemas.microsoft.com/office/drawing/2014/main" id="{E6898B37-4753-79C6-BBF6-8033525AD3D9}"/>
              </a:ext>
            </a:extLst>
          </p:cNvPr>
          <p:cNvGrpSpPr>
            <a:grpSpLocks noChangeAspect="1"/>
          </p:cNvGrpSpPr>
          <p:nvPr/>
        </p:nvGrpSpPr>
        <p:grpSpPr>
          <a:xfrm>
            <a:off x="12439740" y="2461789"/>
            <a:ext cx="4893409" cy="2732684"/>
            <a:chOff x="13107162" y="3018597"/>
            <a:chExt cx="3520440" cy="1965960"/>
          </a:xfrm>
        </p:grpSpPr>
        <p:sp>
          <p:nvSpPr>
            <p:cNvPr id="52" name="Google Shape;414;p17">
              <a:extLst>
                <a:ext uri="{FF2B5EF4-FFF2-40B4-BE49-F238E27FC236}">
                  <a16:creationId xmlns:a16="http://schemas.microsoft.com/office/drawing/2014/main" id="{2AD5C71E-3A9F-FBF0-AB82-4B607FED170C}"/>
                </a:ext>
              </a:extLst>
            </p:cNvPr>
            <p:cNvSpPr/>
            <p:nvPr/>
          </p:nvSpPr>
          <p:spPr>
            <a:xfrm>
              <a:off x="13107162" y="3018597"/>
              <a:ext cx="3520440" cy="1965960"/>
            </a:xfrm>
            <a:prstGeom prst="rect">
              <a:avLst/>
            </a:prstGeom>
            <a:solidFill>
              <a:srgbClr val="FFFFFF"/>
            </a:solidFill>
            <a:ln w="12700" cap="flat" cmpd="sng">
              <a:solidFill>
                <a:srgbClr val="CADCFC"/>
              </a:solidFill>
              <a:prstDash val="solid"/>
              <a:round/>
              <a:headEnd type="none" w="sm" len="sm"/>
              <a:tailEnd type="none" w="sm" len="sm"/>
            </a:ln>
            <a:effectLst>
              <a:outerShdw blurRad="101600" dist="38100" dir="8100000" algn="bl" rotWithShape="0">
                <a:srgbClr val="000000">
                  <a:alpha val="12156"/>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 name="Google Shape;415;p17">
              <a:extLst>
                <a:ext uri="{FF2B5EF4-FFF2-40B4-BE49-F238E27FC236}">
                  <a16:creationId xmlns:a16="http://schemas.microsoft.com/office/drawing/2014/main" id="{0A472438-4884-B99A-4294-55557AC14BFE}"/>
                </a:ext>
              </a:extLst>
            </p:cNvPr>
            <p:cNvSpPr/>
            <p:nvPr/>
          </p:nvSpPr>
          <p:spPr>
            <a:xfrm>
              <a:off x="13399770" y="3311205"/>
              <a:ext cx="731520" cy="731520"/>
            </a:xfrm>
            <a:prstGeom prst="ellipse">
              <a:avLst/>
            </a:prstGeom>
            <a:solidFill>
              <a:srgbClr val="F4F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pic>
          <p:nvPicPr>
            <p:cNvPr id="54" name="Google Shape;416;p17" descr="/home/claude/deck/icons/v_gap.png">
              <a:extLst>
                <a:ext uri="{FF2B5EF4-FFF2-40B4-BE49-F238E27FC236}">
                  <a16:creationId xmlns:a16="http://schemas.microsoft.com/office/drawing/2014/main" id="{F9416FD7-B5AE-76B5-DFD6-4108DAB90D89}"/>
                </a:ext>
              </a:extLst>
            </p:cNvPr>
            <p:cNvPicPr preferRelativeResize="0"/>
            <p:nvPr/>
          </p:nvPicPr>
          <p:blipFill rotWithShape="1">
            <a:blip r:embed="rId4">
              <a:alphaModFix/>
            </a:blip>
            <a:srcRect/>
            <a:stretch/>
          </p:blipFill>
          <p:spPr>
            <a:xfrm>
              <a:off x="13582650" y="3494085"/>
              <a:ext cx="365760" cy="365760"/>
            </a:xfrm>
            <a:prstGeom prst="rect">
              <a:avLst/>
            </a:prstGeom>
            <a:noFill/>
            <a:ln>
              <a:noFill/>
            </a:ln>
          </p:spPr>
        </p:pic>
        <p:sp>
          <p:nvSpPr>
            <p:cNvPr id="55" name="Google Shape;417;p17">
              <a:extLst>
                <a:ext uri="{FF2B5EF4-FFF2-40B4-BE49-F238E27FC236}">
                  <a16:creationId xmlns:a16="http://schemas.microsoft.com/office/drawing/2014/main" id="{68D1C620-F4DE-7B3B-BF5D-CD10A2C09107}"/>
                </a:ext>
              </a:extLst>
            </p:cNvPr>
            <p:cNvSpPr/>
            <p:nvPr/>
          </p:nvSpPr>
          <p:spPr>
            <a:xfrm>
              <a:off x="13399770" y="4115877"/>
              <a:ext cx="29718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A2238"/>
                </a:buClr>
                <a:buSzPts val="1450"/>
                <a:buFont typeface="Calibri"/>
                <a:buNone/>
              </a:pPr>
              <a:r>
                <a:rPr lang="en-US" sz="2800" b="1" i="0" u="none" strike="noStrike" cap="none">
                  <a:solidFill>
                    <a:srgbClr val="1A2238"/>
                  </a:solidFill>
                  <a:latin typeface="Calibri"/>
                  <a:ea typeface="Calibri"/>
                  <a:cs typeface="Calibri"/>
                  <a:sym typeface="Calibri"/>
                </a:rPr>
                <a:t>Early gap detection</a:t>
              </a:r>
              <a:endParaRPr sz="2800" b="0" i="0" u="none" strike="noStrike" cap="none">
                <a:solidFill>
                  <a:schemeClr val="dk1"/>
                </a:solidFill>
                <a:latin typeface="Calibri"/>
                <a:ea typeface="Calibri"/>
                <a:cs typeface="Calibri"/>
                <a:sym typeface="Calibri"/>
              </a:endParaRPr>
            </a:p>
          </p:txBody>
        </p:sp>
        <p:sp>
          <p:nvSpPr>
            <p:cNvPr id="56" name="Google Shape;418;p17">
              <a:extLst>
                <a:ext uri="{FF2B5EF4-FFF2-40B4-BE49-F238E27FC236}">
                  <a16:creationId xmlns:a16="http://schemas.microsoft.com/office/drawing/2014/main" id="{B53FDDC0-D6BE-C377-A673-EA87B65552DC}"/>
                </a:ext>
              </a:extLst>
            </p:cNvPr>
            <p:cNvSpPr/>
            <p:nvPr/>
          </p:nvSpPr>
          <p:spPr>
            <a:xfrm>
              <a:off x="13399770" y="4463349"/>
              <a:ext cx="29718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5B6472"/>
                </a:buClr>
                <a:buSzPts val="1150"/>
                <a:buFont typeface="Calibri"/>
                <a:buNone/>
              </a:pPr>
              <a:r>
                <a:rPr lang="en-US" sz="2000" b="0" i="0" u="none" strike="noStrike" cap="none">
                  <a:solidFill>
                    <a:srgbClr val="5B6472"/>
                  </a:solidFill>
                  <a:latin typeface="Calibri"/>
                  <a:ea typeface="Calibri"/>
                  <a:cs typeface="Calibri"/>
                  <a:sym typeface="Calibri"/>
                </a:rPr>
                <a:t>Surfaces compliance gaps before they reach an audit.</a:t>
              </a:r>
              <a:endParaRPr sz="2000" b="0" i="0" u="none" strike="noStrike" cap="none">
                <a:solidFill>
                  <a:schemeClr val="dk1"/>
                </a:solidFill>
                <a:latin typeface="Calibri"/>
                <a:ea typeface="Calibri"/>
                <a:cs typeface="Calibri"/>
                <a:sym typeface="Calibri"/>
              </a:endParaRPr>
            </a:p>
          </p:txBody>
        </p:sp>
      </p:grpSp>
      <p:grpSp>
        <p:nvGrpSpPr>
          <p:cNvPr id="78" name="Group 77">
            <a:extLst>
              <a:ext uri="{FF2B5EF4-FFF2-40B4-BE49-F238E27FC236}">
                <a16:creationId xmlns:a16="http://schemas.microsoft.com/office/drawing/2014/main" id="{FC51C95B-413D-FED1-2047-788F3A39DF56}"/>
              </a:ext>
            </a:extLst>
          </p:cNvPr>
          <p:cNvGrpSpPr>
            <a:grpSpLocks noChangeAspect="1"/>
          </p:cNvGrpSpPr>
          <p:nvPr/>
        </p:nvGrpSpPr>
        <p:grpSpPr>
          <a:xfrm>
            <a:off x="1645784" y="5956849"/>
            <a:ext cx="4752595" cy="2654046"/>
            <a:chOff x="5499354" y="7569294"/>
            <a:chExt cx="3520440" cy="1965960"/>
          </a:xfrm>
        </p:grpSpPr>
        <p:sp>
          <p:nvSpPr>
            <p:cNvPr id="57" name="Google Shape;419;p17">
              <a:extLst>
                <a:ext uri="{FF2B5EF4-FFF2-40B4-BE49-F238E27FC236}">
                  <a16:creationId xmlns:a16="http://schemas.microsoft.com/office/drawing/2014/main" id="{0BB18934-64EA-1700-E462-319634D08711}"/>
                </a:ext>
              </a:extLst>
            </p:cNvPr>
            <p:cNvSpPr/>
            <p:nvPr/>
          </p:nvSpPr>
          <p:spPr>
            <a:xfrm>
              <a:off x="5499354" y="7569294"/>
              <a:ext cx="3520440" cy="1965960"/>
            </a:xfrm>
            <a:prstGeom prst="rect">
              <a:avLst/>
            </a:prstGeom>
            <a:solidFill>
              <a:srgbClr val="FFFFFF"/>
            </a:solidFill>
            <a:ln w="12700" cap="flat" cmpd="sng">
              <a:solidFill>
                <a:srgbClr val="CADCFC"/>
              </a:solidFill>
              <a:prstDash val="solid"/>
              <a:round/>
              <a:headEnd type="none" w="sm" len="sm"/>
              <a:tailEnd type="none" w="sm" len="sm"/>
            </a:ln>
            <a:effectLst>
              <a:outerShdw blurRad="101600" dist="38100" dir="8100000" algn="bl" rotWithShape="0">
                <a:srgbClr val="000000">
                  <a:alpha val="12156"/>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420;p17">
              <a:extLst>
                <a:ext uri="{FF2B5EF4-FFF2-40B4-BE49-F238E27FC236}">
                  <a16:creationId xmlns:a16="http://schemas.microsoft.com/office/drawing/2014/main" id="{41482E18-8022-8BF3-BCDC-58CBA055082D}"/>
                </a:ext>
              </a:extLst>
            </p:cNvPr>
            <p:cNvSpPr/>
            <p:nvPr/>
          </p:nvSpPr>
          <p:spPr>
            <a:xfrm>
              <a:off x="5791962" y="7861902"/>
              <a:ext cx="731520" cy="731520"/>
            </a:xfrm>
            <a:prstGeom prst="ellipse">
              <a:avLst/>
            </a:prstGeom>
            <a:solidFill>
              <a:srgbClr val="F4F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pic>
          <p:nvPicPr>
            <p:cNvPr id="62" name="Google Shape;421;p17" descr="/home/claude/deck/icons/v_audit.png">
              <a:extLst>
                <a:ext uri="{FF2B5EF4-FFF2-40B4-BE49-F238E27FC236}">
                  <a16:creationId xmlns:a16="http://schemas.microsoft.com/office/drawing/2014/main" id="{81A819CF-216B-F458-8F43-5D68637397BC}"/>
                </a:ext>
              </a:extLst>
            </p:cNvPr>
            <p:cNvPicPr preferRelativeResize="0"/>
            <p:nvPr/>
          </p:nvPicPr>
          <p:blipFill rotWithShape="1">
            <a:blip r:embed="rId5">
              <a:alphaModFix/>
            </a:blip>
            <a:srcRect/>
            <a:stretch/>
          </p:blipFill>
          <p:spPr>
            <a:xfrm>
              <a:off x="5974842" y="8044782"/>
              <a:ext cx="365760" cy="365760"/>
            </a:xfrm>
            <a:prstGeom prst="rect">
              <a:avLst/>
            </a:prstGeom>
            <a:noFill/>
            <a:ln>
              <a:noFill/>
            </a:ln>
          </p:spPr>
        </p:pic>
        <p:sp>
          <p:nvSpPr>
            <p:cNvPr id="63" name="Google Shape;422;p17">
              <a:extLst>
                <a:ext uri="{FF2B5EF4-FFF2-40B4-BE49-F238E27FC236}">
                  <a16:creationId xmlns:a16="http://schemas.microsoft.com/office/drawing/2014/main" id="{3366ECF2-7AD5-777F-14B6-9BCAC20E7237}"/>
                </a:ext>
              </a:extLst>
            </p:cNvPr>
            <p:cNvSpPr/>
            <p:nvPr/>
          </p:nvSpPr>
          <p:spPr>
            <a:xfrm>
              <a:off x="5791962" y="8666574"/>
              <a:ext cx="29718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A2238"/>
                </a:buClr>
                <a:buSzPts val="1450"/>
                <a:buFont typeface="Calibri"/>
                <a:buNone/>
              </a:pPr>
              <a:r>
                <a:rPr lang="en-US" sz="2800" b="1" i="0" u="none" strike="noStrike" cap="none">
                  <a:solidFill>
                    <a:srgbClr val="1A2238"/>
                  </a:solidFill>
                  <a:latin typeface="Calibri"/>
                  <a:ea typeface="Calibri"/>
                  <a:cs typeface="Calibri"/>
                  <a:sym typeface="Calibri"/>
                </a:rPr>
                <a:t>Audit preparation</a:t>
              </a:r>
              <a:endParaRPr sz="2800" b="0" i="0" u="none" strike="noStrike" cap="none">
                <a:solidFill>
                  <a:schemeClr val="dk1"/>
                </a:solidFill>
                <a:latin typeface="Calibri"/>
                <a:ea typeface="Calibri"/>
                <a:cs typeface="Calibri"/>
                <a:sym typeface="Calibri"/>
              </a:endParaRPr>
            </a:p>
          </p:txBody>
        </p:sp>
        <p:sp>
          <p:nvSpPr>
            <p:cNvPr id="64" name="Google Shape;423;p17">
              <a:extLst>
                <a:ext uri="{FF2B5EF4-FFF2-40B4-BE49-F238E27FC236}">
                  <a16:creationId xmlns:a16="http://schemas.microsoft.com/office/drawing/2014/main" id="{60D242C5-1A01-5FC9-B6E6-9C177F3D6D54}"/>
                </a:ext>
              </a:extLst>
            </p:cNvPr>
            <p:cNvSpPr/>
            <p:nvPr/>
          </p:nvSpPr>
          <p:spPr>
            <a:xfrm>
              <a:off x="5791962" y="9014046"/>
              <a:ext cx="29718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5B6472"/>
                </a:buClr>
                <a:buSzPts val="1150"/>
                <a:buFont typeface="Calibri"/>
                <a:buNone/>
              </a:pPr>
              <a:r>
                <a:rPr lang="en-US" sz="2000" b="0" i="0" u="none" strike="noStrike" cap="none">
                  <a:solidFill>
                    <a:srgbClr val="5B6472"/>
                  </a:solidFill>
                  <a:latin typeface="Calibri"/>
                  <a:ea typeface="Calibri"/>
                  <a:cs typeface="Calibri"/>
                  <a:sym typeface="Calibri"/>
                </a:rPr>
                <a:t>Helps organizations prepare for audits and certification.</a:t>
              </a:r>
              <a:endParaRPr sz="2000" b="0" i="0" u="none" strike="noStrike" cap="none">
                <a:solidFill>
                  <a:schemeClr val="dk1"/>
                </a:solidFill>
                <a:latin typeface="Calibri"/>
                <a:ea typeface="Calibri"/>
                <a:cs typeface="Calibri"/>
                <a:sym typeface="Calibri"/>
              </a:endParaRPr>
            </a:p>
          </p:txBody>
        </p:sp>
      </p:grpSp>
      <p:grpSp>
        <p:nvGrpSpPr>
          <p:cNvPr id="79" name="Group 78">
            <a:extLst>
              <a:ext uri="{FF2B5EF4-FFF2-40B4-BE49-F238E27FC236}">
                <a16:creationId xmlns:a16="http://schemas.microsoft.com/office/drawing/2014/main" id="{339CCEB2-1F07-F517-48E0-1CC944482C80}"/>
              </a:ext>
            </a:extLst>
          </p:cNvPr>
          <p:cNvGrpSpPr>
            <a:grpSpLocks noChangeAspect="1"/>
          </p:cNvGrpSpPr>
          <p:nvPr/>
        </p:nvGrpSpPr>
        <p:grpSpPr>
          <a:xfrm>
            <a:off x="7111230" y="5941304"/>
            <a:ext cx="4752594" cy="2654046"/>
            <a:chOff x="9339834" y="7569294"/>
            <a:chExt cx="3520440" cy="1965960"/>
          </a:xfrm>
        </p:grpSpPr>
        <p:sp>
          <p:nvSpPr>
            <p:cNvPr id="65" name="Google Shape;424;p17">
              <a:extLst>
                <a:ext uri="{FF2B5EF4-FFF2-40B4-BE49-F238E27FC236}">
                  <a16:creationId xmlns:a16="http://schemas.microsoft.com/office/drawing/2014/main" id="{8B635635-6235-9287-6CF4-FB0B4A92CD70}"/>
                </a:ext>
              </a:extLst>
            </p:cNvPr>
            <p:cNvSpPr/>
            <p:nvPr/>
          </p:nvSpPr>
          <p:spPr>
            <a:xfrm>
              <a:off x="9339834" y="7569294"/>
              <a:ext cx="3520440" cy="1965960"/>
            </a:xfrm>
            <a:prstGeom prst="rect">
              <a:avLst/>
            </a:prstGeom>
            <a:solidFill>
              <a:srgbClr val="FFFFFF"/>
            </a:solidFill>
            <a:ln w="12700" cap="flat" cmpd="sng">
              <a:solidFill>
                <a:srgbClr val="CADCFC"/>
              </a:solidFill>
              <a:prstDash val="solid"/>
              <a:round/>
              <a:headEnd type="none" w="sm" len="sm"/>
              <a:tailEnd type="none" w="sm" len="sm"/>
            </a:ln>
            <a:effectLst>
              <a:outerShdw blurRad="101600" dist="38100" dir="8100000" algn="bl" rotWithShape="0">
                <a:srgbClr val="000000">
                  <a:alpha val="12156"/>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 name="Google Shape;425;p17">
              <a:extLst>
                <a:ext uri="{FF2B5EF4-FFF2-40B4-BE49-F238E27FC236}">
                  <a16:creationId xmlns:a16="http://schemas.microsoft.com/office/drawing/2014/main" id="{F1A69A00-3A09-E03E-8113-9440666C2207}"/>
                </a:ext>
              </a:extLst>
            </p:cNvPr>
            <p:cNvSpPr/>
            <p:nvPr/>
          </p:nvSpPr>
          <p:spPr>
            <a:xfrm>
              <a:off x="9632442" y="7861902"/>
              <a:ext cx="731520" cy="731520"/>
            </a:xfrm>
            <a:prstGeom prst="ellipse">
              <a:avLst/>
            </a:prstGeom>
            <a:solidFill>
              <a:srgbClr val="F4F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pic>
          <p:nvPicPr>
            <p:cNvPr id="67" name="Google Shape;426;p17" descr="/home/claude/deck/icons/v_monitor.png">
              <a:extLst>
                <a:ext uri="{FF2B5EF4-FFF2-40B4-BE49-F238E27FC236}">
                  <a16:creationId xmlns:a16="http://schemas.microsoft.com/office/drawing/2014/main" id="{CD20CF33-2819-C615-D383-081EAB293962}"/>
                </a:ext>
              </a:extLst>
            </p:cNvPr>
            <p:cNvPicPr preferRelativeResize="0"/>
            <p:nvPr/>
          </p:nvPicPr>
          <p:blipFill rotWithShape="1">
            <a:blip r:embed="rId6">
              <a:alphaModFix/>
            </a:blip>
            <a:srcRect/>
            <a:stretch/>
          </p:blipFill>
          <p:spPr>
            <a:xfrm>
              <a:off x="9815322" y="8044782"/>
              <a:ext cx="365760" cy="365760"/>
            </a:xfrm>
            <a:prstGeom prst="rect">
              <a:avLst/>
            </a:prstGeom>
            <a:noFill/>
            <a:ln>
              <a:noFill/>
            </a:ln>
          </p:spPr>
        </p:pic>
        <p:sp>
          <p:nvSpPr>
            <p:cNvPr id="68" name="Google Shape;427;p17">
              <a:extLst>
                <a:ext uri="{FF2B5EF4-FFF2-40B4-BE49-F238E27FC236}">
                  <a16:creationId xmlns:a16="http://schemas.microsoft.com/office/drawing/2014/main" id="{E3A56600-8054-4144-CFB4-035A3B3DD867}"/>
                </a:ext>
              </a:extLst>
            </p:cNvPr>
            <p:cNvSpPr/>
            <p:nvPr/>
          </p:nvSpPr>
          <p:spPr>
            <a:xfrm>
              <a:off x="9632442" y="8666574"/>
              <a:ext cx="29718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A2238"/>
                </a:buClr>
                <a:buSzPts val="1450"/>
                <a:buFont typeface="Calibri"/>
                <a:buNone/>
              </a:pPr>
              <a:r>
                <a:rPr lang="en-US" sz="2400" b="1" i="0" u="none" strike="noStrike" cap="none">
                  <a:solidFill>
                    <a:srgbClr val="1A2238"/>
                  </a:solidFill>
                  <a:latin typeface="Calibri"/>
                  <a:ea typeface="Calibri"/>
                  <a:cs typeface="Calibri"/>
                  <a:sym typeface="Calibri"/>
                </a:rPr>
                <a:t>Continuous monitoring</a:t>
              </a:r>
              <a:endParaRPr sz="2400" b="0" i="0" u="none" strike="noStrike" cap="none">
                <a:solidFill>
                  <a:schemeClr val="dk1"/>
                </a:solidFill>
                <a:latin typeface="Calibri"/>
                <a:ea typeface="Calibri"/>
                <a:cs typeface="Calibri"/>
                <a:sym typeface="Calibri"/>
              </a:endParaRPr>
            </a:p>
          </p:txBody>
        </p:sp>
        <p:sp>
          <p:nvSpPr>
            <p:cNvPr id="69" name="Google Shape;428;p17">
              <a:extLst>
                <a:ext uri="{FF2B5EF4-FFF2-40B4-BE49-F238E27FC236}">
                  <a16:creationId xmlns:a16="http://schemas.microsoft.com/office/drawing/2014/main" id="{245173D3-E362-7ACC-2A24-F0C99A3A15BE}"/>
                </a:ext>
              </a:extLst>
            </p:cNvPr>
            <p:cNvSpPr/>
            <p:nvPr/>
          </p:nvSpPr>
          <p:spPr>
            <a:xfrm>
              <a:off x="9632442" y="9014046"/>
              <a:ext cx="29718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5B6472"/>
                </a:buClr>
                <a:buSzPts val="1150"/>
                <a:buFont typeface="Calibri"/>
                <a:buNone/>
              </a:pPr>
              <a:r>
                <a:rPr lang="en-US" b="0" i="0" u="none" strike="noStrike" cap="none">
                  <a:solidFill>
                    <a:srgbClr val="5B6472"/>
                  </a:solidFill>
                  <a:latin typeface="Calibri"/>
                  <a:ea typeface="Calibri"/>
                  <a:cs typeface="Calibri"/>
                  <a:sym typeface="Calibri"/>
                </a:rPr>
                <a:t>Provides a foundation for ongoing compliance monitoring.</a:t>
              </a:r>
              <a:endParaRPr b="0" i="0" u="none" strike="noStrike" cap="none">
                <a:solidFill>
                  <a:schemeClr val="dk1"/>
                </a:solidFill>
                <a:latin typeface="Calibri"/>
                <a:ea typeface="Calibri"/>
                <a:cs typeface="Calibri"/>
                <a:sym typeface="Calibri"/>
              </a:endParaRPr>
            </a:p>
          </p:txBody>
        </p:sp>
      </p:grpSp>
      <p:grpSp>
        <p:nvGrpSpPr>
          <p:cNvPr id="80" name="Group 79">
            <a:extLst>
              <a:ext uri="{FF2B5EF4-FFF2-40B4-BE49-F238E27FC236}">
                <a16:creationId xmlns:a16="http://schemas.microsoft.com/office/drawing/2014/main" id="{7B7E541D-E3F0-8528-E1D1-5470ADEFD439}"/>
              </a:ext>
            </a:extLst>
          </p:cNvPr>
          <p:cNvGrpSpPr>
            <a:grpSpLocks noChangeAspect="1"/>
          </p:cNvGrpSpPr>
          <p:nvPr/>
        </p:nvGrpSpPr>
        <p:grpSpPr>
          <a:xfrm>
            <a:off x="12510147" y="5882557"/>
            <a:ext cx="4752594" cy="2654046"/>
            <a:chOff x="13180314" y="7569294"/>
            <a:chExt cx="3520440" cy="1965960"/>
          </a:xfrm>
        </p:grpSpPr>
        <p:sp>
          <p:nvSpPr>
            <p:cNvPr id="70" name="Google Shape;429;p17">
              <a:extLst>
                <a:ext uri="{FF2B5EF4-FFF2-40B4-BE49-F238E27FC236}">
                  <a16:creationId xmlns:a16="http://schemas.microsoft.com/office/drawing/2014/main" id="{FDFC3C95-B418-BA2E-02D2-3DFA5CF3F817}"/>
                </a:ext>
              </a:extLst>
            </p:cNvPr>
            <p:cNvSpPr/>
            <p:nvPr/>
          </p:nvSpPr>
          <p:spPr>
            <a:xfrm>
              <a:off x="13180314" y="7569294"/>
              <a:ext cx="3520440" cy="1965960"/>
            </a:xfrm>
            <a:prstGeom prst="rect">
              <a:avLst/>
            </a:prstGeom>
            <a:solidFill>
              <a:srgbClr val="FFFFFF"/>
            </a:solidFill>
            <a:ln w="12700" cap="flat" cmpd="sng">
              <a:solidFill>
                <a:srgbClr val="CADCFC"/>
              </a:solidFill>
              <a:prstDash val="solid"/>
              <a:round/>
              <a:headEnd type="none" w="sm" len="sm"/>
              <a:tailEnd type="none" w="sm" len="sm"/>
            </a:ln>
            <a:effectLst>
              <a:outerShdw blurRad="101600" dist="38100" dir="8100000" algn="bl" rotWithShape="0">
                <a:srgbClr val="000000">
                  <a:alpha val="12156"/>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1" name="Google Shape;430;p17">
              <a:extLst>
                <a:ext uri="{FF2B5EF4-FFF2-40B4-BE49-F238E27FC236}">
                  <a16:creationId xmlns:a16="http://schemas.microsoft.com/office/drawing/2014/main" id="{A254E7A3-0776-F071-7733-26FC72315CDF}"/>
                </a:ext>
              </a:extLst>
            </p:cNvPr>
            <p:cNvSpPr/>
            <p:nvPr/>
          </p:nvSpPr>
          <p:spPr>
            <a:xfrm>
              <a:off x="13472922" y="7861902"/>
              <a:ext cx="731520" cy="731520"/>
            </a:xfrm>
            <a:prstGeom prst="ellipse">
              <a:avLst/>
            </a:prstGeom>
            <a:solidFill>
              <a:srgbClr val="F4F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pic>
          <p:nvPicPr>
            <p:cNvPr id="72" name="Google Shape;431;p17" descr="/home/claude/deck/icons/v_secure.png">
              <a:extLst>
                <a:ext uri="{FF2B5EF4-FFF2-40B4-BE49-F238E27FC236}">
                  <a16:creationId xmlns:a16="http://schemas.microsoft.com/office/drawing/2014/main" id="{93EFC533-76BB-AE28-C8B1-6788C4312BF5}"/>
                </a:ext>
              </a:extLst>
            </p:cNvPr>
            <p:cNvPicPr preferRelativeResize="0"/>
            <p:nvPr/>
          </p:nvPicPr>
          <p:blipFill rotWithShape="1">
            <a:blip r:embed="rId7">
              <a:alphaModFix/>
            </a:blip>
            <a:srcRect/>
            <a:stretch/>
          </p:blipFill>
          <p:spPr>
            <a:xfrm>
              <a:off x="13655802" y="8044782"/>
              <a:ext cx="365760" cy="365760"/>
            </a:xfrm>
            <a:prstGeom prst="rect">
              <a:avLst/>
            </a:prstGeom>
            <a:noFill/>
            <a:ln>
              <a:noFill/>
            </a:ln>
          </p:spPr>
        </p:pic>
        <p:sp>
          <p:nvSpPr>
            <p:cNvPr id="73" name="Google Shape;432;p17">
              <a:extLst>
                <a:ext uri="{FF2B5EF4-FFF2-40B4-BE49-F238E27FC236}">
                  <a16:creationId xmlns:a16="http://schemas.microsoft.com/office/drawing/2014/main" id="{D5CFDA14-9ADF-E1D2-C2B4-35E3A579461B}"/>
                </a:ext>
              </a:extLst>
            </p:cNvPr>
            <p:cNvSpPr/>
            <p:nvPr/>
          </p:nvSpPr>
          <p:spPr>
            <a:xfrm>
              <a:off x="13472922" y="8666574"/>
              <a:ext cx="29718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A2238"/>
                </a:buClr>
                <a:buSzPts val="1450"/>
                <a:buFont typeface="Calibri"/>
                <a:buNone/>
              </a:pPr>
              <a:r>
                <a:rPr lang="en-US" sz="2400" b="1" i="0" u="none" strike="noStrike" cap="none">
                  <a:solidFill>
                    <a:srgbClr val="1A2238"/>
                  </a:solidFill>
                  <a:latin typeface="Calibri"/>
                  <a:ea typeface="Calibri"/>
                  <a:cs typeface="Calibri"/>
                  <a:sym typeface="Calibri"/>
                </a:rPr>
                <a:t>Trustworthy EU digital space</a:t>
              </a:r>
              <a:endParaRPr sz="2400" b="0" i="0" u="none" strike="noStrike" cap="none">
                <a:solidFill>
                  <a:schemeClr val="dk1"/>
                </a:solidFill>
                <a:latin typeface="Calibri"/>
                <a:ea typeface="Calibri"/>
                <a:cs typeface="Calibri"/>
                <a:sym typeface="Calibri"/>
              </a:endParaRPr>
            </a:p>
          </p:txBody>
        </p:sp>
        <p:sp>
          <p:nvSpPr>
            <p:cNvPr id="74" name="Google Shape;433;p17">
              <a:extLst>
                <a:ext uri="{FF2B5EF4-FFF2-40B4-BE49-F238E27FC236}">
                  <a16:creationId xmlns:a16="http://schemas.microsoft.com/office/drawing/2014/main" id="{81697E62-F5DF-507E-6C20-2BDAB792A43B}"/>
                </a:ext>
              </a:extLst>
            </p:cNvPr>
            <p:cNvSpPr/>
            <p:nvPr/>
          </p:nvSpPr>
          <p:spPr>
            <a:xfrm>
              <a:off x="13472922" y="9014046"/>
              <a:ext cx="2971800" cy="45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5B6472"/>
                </a:buClr>
                <a:buSzPts val="1150"/>
                <a:buFont typeface="Calibri"/>
                <a:buNone/>
              </a:pPr>
              <a:r>
                <a:rPr lang="en-US" b="0" i="0" u="none" strike="noStrike" cap="none">
                  <a:solidFill>
                    <a:srgbClr val="5B6472"/>
                  </a:solidFill>
                  <a:latin typeface="Calibri"/>
                  <a:ea typeface="Calibri"/>
                  <a:cs typeface="Calibri"/>
                  <a:sym typeface="Calibri"/>
                </a:rPr>
                <a:t>Contributes to a more secure and trustworthy ecosystem.</a:t>
              </a:r>
              <a:endParaRPr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703281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63838F-A8AF-D2C3-0A3F-B0E5204166E4}"/>
              </a:ext>
            </a:extLst>
          </p:cNvPr>
          <p:cNvPicPr>
            <a:picLocks noChangeAspect="1"/>
          </p:cNvPicPr>
          <p:nvPr/>
        </p:nvPicPr>
        <p:blipFill>
          <a:blip r:embed="rId2"/>
          <a:stretch>
            <a:fillRect/>
          </a:stretch>
        </p:blipFill>
        <p:spPr>
          <a:xfrm>
            <a:off x="5694177" y="1447892"/>
            <a:ext cx="2619375" cy="1743075"/>
          </a:xfrm>
          <a:prstGeom prst="rect">
            <a:avLst/>
          </a:prstGeom>
        </p:spPr>
      </p:pic>
      <p:sp>
        <p:nvSpPr>
          <p:cNvPr id="5" name="Flowchart: Connector 4">
            <a:extLst>
              <a:ext uri="{FF2B5EF4-FFF2-40B4-BE49-F238E27FC236}">
                <a16:creationId xmlns:a16="http://schemas.microsoft.com/office/drawing/2014/main" id="{160C81BF-236F-22C9-5FD7-46F073896C22}"/>
              </a:ext>
            </a:extLst>
          </p:cNvPr>
          <p:cNvSpPr>
            <a:spLocks noChangeAspect="1"/>
          </p:cNvSpPr>
          <p:nvPr/>
        </p:nvSpPr>
        <p:spPr>
          <a:xfrm>
            <a:off x="6486379" y="3140666"/>
            <a:ext cx="1292352" cy="1243575"/>
          </a:xfrm>
          <a:prstGeom prst="flowChartConnector">
            <a:avLst/>
          </a:prstGeom>
          <a:solidFill>
            <a:schemeClr val="accent5">
              <a:lumMod val="60000"/>
              <a:lumOff val="40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9CB83BCC-4402-112B-F8CE-B3726017F80B}"/>
              </a:ext>
            </a:extLst>
          </p:cNvPr>
          <p:cNvSpPr>
            <a:spLocks noChangeAspect="1"/>
          </p:cNvSpPr>
          <p:nvPr/>
        </p:nvSpPr>
        <p:spPr>
          <a:xfrm>
            <a:off x="7003865" y="5410199"/>
            <a:ext cx="1415085" cy="1361678"/>
          </a:xfrm>
          <a:prstGeom prst="flowChartConnector">
            <a:avLst/>
          </a:prstGeom>
          <a:solidFill>
            <a:schemeClr val="accent5">
              <a:lumMod val="60000"/>
              <a:lumOff val="40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483F6AEC-0898-E73E-919F-109793F033E1}"/>
              </a:ext>
            </a:extLst>
          </p:cNvPr>
          <p:cNvSpPr>
            <a:spLocks noChangeAspect="1"/>
          </p:cNvSpPr>
          <p:nvPr/>
        </p:nvSpPr>
        <p:spPr>
          <a:xfrm>
            <a:off x="10679525" y="5245586"/>
            <a:ext cx="1698240" cy="1634147"/>
          </a:xfrm>
          <a:prstGeom prst="flowChartConnector">
            <a:avLst/>
          </a:prstGeom>
          <a:solidFill>
            <a:schemeClr val="accent5">
              <a:lumMod val="60000"/>
              <a:lumOff val="40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EBADCA1D-FD0C-AAAF-2FA1-E9877CE22ECA}"/>
              </a:ext>
            </a:extLst>
          </p:cNvPr>
          <p:cNvSpPr>
            <a:spLocks noChangeAspect="1"/>
          </p:cNvSpPr>
          <p:nvPr/>
        </p:nvSpPr>
        <p:spPr>
          <a:xfrm>
            <a:off x="1633834" y="3374739"/>
            <a:ext cx="1415085" cy="1361678"/>
          </a:xfrm>
          <a:prstGeom prst="flowChartConnector">
            <a:avLst/>
          </a:prstGeom>
          <a:solidFill>
            <a:schemeClr val="accent5">
              <a:lumMod val="60000"/>
              <a:lumOff val="40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1561FB4-A7C1-F2B3-CB40-AF19DC9154E8}"/>
              </a:ext>
            </a:extLst>
          </p:cNvPr>
          <p:cNvPicPr>
            <a:picLocks noChangeAspect="1"/>
          </p:cNvPicPr>
          <p:nvPr/>
        </p:nvPicPr>
        <p:blipFill>
          <a:blip r:embed="rId3"/>
          <a:stretch>
            <a:fillRect/>
          </a:stretch>
        </p:blipFill>
        <p:spPr>
          <a:xfrm>
            <a:off x="14137758" y="4562472"/>
            <a:ext cx="2857500" cy="666750"/>
          </a:xfrm>
          <a:prstGeom prst="rect">
            <a:avLst/>
          </a:prstGeom>
        </p:spPr>
      </p:pic>
      <p:pic>
        <p:nvPicPr>
          <p:cNvPr id="5122" name="Picture 2">
            <a:extLst>
              <a:ext uri="{FF2B5EF4-FFF2-40B4-BE49-F238E27FC236}">
                <a16:creationId xmlns:a16="http://schemas.microsoft.com/office/drawing/2014/main" id="{9C0FC56A-9703-979B-6019-A56354D5C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2578" y="1871560"/>
            <a:ext cx="28575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3677057-00F1-86EB-6359-6BF12A5AE13F}"/>
              </a:ext>
            </a:extLst>
          </p:cNvPr>
          <p:cNvPicPr>
            <a:picLocks noChangeAspect="1"/>
          </p:cNvPicPr>
          <p:nvPr/>
        </p:nvPicPr>
        <p:blipFill>
          <a:blip r:embed="rId5"/>
          <a:stretch>
            <a:fillRect/>
          </a:stretch>
        </p:blipFill>
        <p:spPr>
          <a:xfrm>
            <a:off x="9749726" y="1806972"/>
            <a:ext cx="2857500" cy="790575"/>
          </a:xfrm>
          <a:prstGeom prst="rect">
            <a:avLst/>
          </a:prstGeom>
        </p:spPr>
      </p:pic>
      <p:pic>
        <p:nvPicPr>
          <p:cNvPr id="5124" name="Picture 4">
            <a:extLst>
              <a:ext uri="{FF2B5EF4-FFF2-40B4-BE49-F238E27FC236}">
                <a16:creationId xmlns:a16="http://schemas.microsoft.com/office/drawing/2014/main" id="{9BAB07D6-4C37-F08B-37FE-D289A3CA4C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0922" y="7411331"/>
            <a:ext cx="285750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49417D80-475F-3FFE-7B47-D07A4C6A57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110" y="5253837"/>
            <a:ext cx="285750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96AF156A-A1AF-8A5D-1953-3CEE2E2FA2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9399" y="1555251"/>
            <a:ext cx="2857500" cy="181927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DBCBD55B-0C3B-4F8D-BB40-7A3A92D204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5293" y="4610100"/>
            <a:ext cx="28575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742300FF-07E5-2DF8-484E-DD98CE5E26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7143841"/>
            <a:ext cx="3048886" cy="1178903"/>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B39AA48D-95B0-55B7-9415-A80E56DD18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29454" y="7290381"/>
            <a:ext cx="2857500" cy="8858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DC0744B-647A-E46C-AA31-008DCE92EF6B}"/>
              </a:ext>
            </a:extLst>
          </p:cNvPr>
          <p:cNvPicPr>
            <a:picLocks noChangeAspect="1"/>
          </p:cNvPicPr>
          <p:nvPr/>
        </p:nvPicPr>
        <p:blipFill>
          <a:blip r:embed="rId12"/>
          <a:stretch>
            <a:fillRect/>
          </a:stretch>
        </p:blipFill>
        <p:spPr>
          <a:xfrm>
            <a:off x="9787441" y="4165114"/>
            <a:ext cx="2857500" cy="876300"/>
          </a:xfrm>
          <a:prstGeom prst="rect">
            <a:avLst/>
          </a:prstGeom>
        </p:spPr>
      </p:pic>
      <p:pic>
        <p:nvPicPr>
          <p:cNvPr id="8" name="Picture 7">
            <a:extLst>
              <a:ext uri="{FF2B5EF4-FFF2-40B4-BE49-F238E27FC236}">
                <a16:creationId xmlns:a16="http://schemas.microsoft.com/office/drawing/2014/main" id="{8060F7C3-6185-D828-CAA3-4CB3E23CEAC4}"/>
              </a:ext>
            </a:extLst>
          </p:cNvPr>
          <p:cNvPicPr>
            <a:picLocks noChangeAspect="1"/>
          </p:cNvPicPr>
          <p:nvPr/>
        </p:nvPicPr>
        <p:blipFill>
          <a:blip r:embed="rId13"/>
          <a:srcRect l="51330" t="34984" r="40747" b="51081"/>
          <a:stretch/>
        </p:blipFill>
        <p:spPr>
          <a:xfrm>
            <a:off x="6724091" y="3315893"/>
            <a:ext cx="801102" cy="813786"/>
          </a:xfrm>
          <a:prstGeom prst="flowChartConnector">
            <a:avLst/>
          </a:prstGeom>
        </p:spPr>
      </p:pic>
      <p:pic>
        <p:nvPicPr>
          <p:cNvPr id="9" name="Picture 8">
            <a:extLst>
              <a:ext uri="{FF2B5EF4-FFF2-40B4-BE49-F238E27FC236}">
                <a16:creationId xmlns:a16="http://schemas.microsoft.com/office/drawing/2014/main" id="{EA5EFFC8-0CDF-DBCC-AD2A-B872923912FA}"/>
              </a:ext>
            </a:extLst>
          </p:cNvPr>
          <p:cNvPicPr>
            <a:picLocks noChangeAspect="1"/>
          </p:cNvPicPr>
          <p:nvPr/>
        </p:nvPicPr>
        <p:blipFill>
          <a:blip r:embed="rId13"/>
          <a:srcRect l="51175" t="52938" r="40527" b="33641"/>
          <a:stretch/>
        </p:blipFill>
        <p:spPr>
          <a:xfrm>
            <a:off x="1727015" y="3476821"/>
            <a:ext cx="1228725" cy="1147761"/>
          </a:xfrm>
          <a:prstGeom prst="flowChartConnector">
            <a:avLst/>
          </a:prstGeom>
        </p:spPr>
      </p:pic>
      <p:pic>
        <p:nvPicPr>
          <p:cNvPr id="10" name="Picture 9">
            <a:extLst>
              <a:ext uri="{FF2B5EF4-FFF2-40B4-BE49-F238E27FC236}">
                <a16:creationId xmlns:a16="http://schemas.microsoft.com/office/drawing/2014/main" id="{C465A2A3-32F8-9411-0F2D-E853373EC1AF}"/>
              </a:ext>
            </a:extLst>
          </p:cNvPr>
          <p:cNvPicPr>
            <a:picLocks noChangeAspect="1"/>
          </p:cNvPicPr>
          <p:nvPr/>
        </p:nvPicPr>
        <p:blipFill>
          <a:blip r:embed="rId13"/>
          <a:srcRect l="40641" t="35288" r="51222" b="51032"/>
          <a:stretch/>
        </p:blipFill>
        <p:spPr>
          <a:xfrm>
            <a:off x="7143692" y="5503654"/>
            <a:ext cx="1143000" cy="1109663"/>
          </a:xfrm>
          <a:prstGeom prst="flowChartConnector">
            <a:avLst/>
          </a:prstGeom>
        </p:spPr>
      </p:pic>
      <p:pic>
        <p:nvPicPr>
          <p:cNvPr id="11" name="Picture 10">
            <a:extLst>
              <a:ext uri="{FF2B5EF4-FFF2-40B4-BE49-F238E27FC236}">
                <a16:creationId xmlns:a16="http://schemas.microsoft.com/office/drawing/2014/main" id="{A076FC39-97EF-5621-F846-A38D683E1EBA}"/>
              </a:ext>
            </a:extLst>
          </p:cNvPr>
          <p:cNvPicPr>
            <a:picLocks noChangeAspect="1"/>
          </p:cNvPicPr>
          <p:nvPr/>
        </p:nvPicPr>
        <p:blipFill>
          <a:blip r:embed="rId13"/>
          <a:srcRect l="40729" t="52576" r="51826" b="33489"/>
          <a:stretch/>
        </p:blipFill>
        <p:spPr>
          <a:xfrm>
            <a:off x="10916645" y="5429389"/>
            <a:ext cx="1224000" cy="1323297"/>
          </a:xfrm>
          <a:prstGeom prst="flowChartConnector">
            <a:avLst/>
          </a:prstGeom>
        </p:spPr>
      </p:pic>
      <p:grpSp>
        <p:nvGrpSpPr>
          <p:cNvPr id="14" name="Group 13">
            <a:extLst>
              <a:ext uri="{FF2B5EF4-FFF2-40B4-BE49-F238E27FC236}">
                <a16:creationId xmlns:a16="http://schemas.microsoft.com/office/drawing/2014/main" id="{0F15C752-7F49-4F77-E302-F63D52BB5FBE}"/>
              </a:ext>
            </a:extLst>
          </p:cNvPr>
          <p:cNvGrpSpPr/>
          <p:nvPr/>
        </p:nvGrpSpPr>
        <p:grpSpPr>
          <a:xfrm>
            <a:off x="15249372" y="8791249"/>
            <a:ext cx="1486696" cy="245146"/>
            <a:chOff x="4059455" y="8930827"/>
            <a:chExt cx="2033709" cy="335344"/>
          </a:xfrm>
          <a:solidFill>
            <a:srgbClr val="73A1C1"/>
          </a:solidFill>
        </p:grpSpPr>
        <p:sp>
          <p:nvSpPr>
            <p:cNvPr id="15" name="Freeform 13">
              <a:extLst>
                <a:ext uri="{FF2B5EF4-FFF2-40B4-BE49-F238E27FC236}">
                  <a16:creationId xmlns:a16="http://schemas.microsoft.com/office/drawing/2014/main" id="{A9AD92F8-8936-A32E-14D7-6FF378D314A1}"/>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16" name="Freeform 9">
              <a:extLst>
                <a:ext uri="{FF2B5EF4-FFF2-40B4-BE49-F238E27FC236}">
                  <a16:creationId xmlns:a16="http://schemas.microsoft.com/office/drawing/2014/main" id="{B0434F8D-7E25-6BD6-317B-0E24E60CD2DB}"/>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17" name="Freeform 26">
              <a:extLst>
                <a:ext uri="{FF2B5EF4-FFF2-40B4-BE49-F238E27FC236}">
                  <a16:creationId xmlns:a16="http://schemas.microsoft.com/office/drawing/2014/main" id="{131FB910-37CE-8DFB-AC91-283704BBC01D}"/>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p>
          </p:txBody>
        </p:sp>
      </p:grpSp>
      <p:sp>
        <p:nvSpPr>
          <p:cNvPr id="18" name="TextBox 17">
            <a:extLst>
              <a:ext uri="{FF2B5EF4-FFF2-40B4-BE49-F238E27FC236}">
                <a16:creationId xmlns:a16="http://schemas.microsoft.com/office/drawing/2014/main" id="{5A4B3344-CC2B-4A10-BBB0-F9224B26AF5D}"/>
              </a:ext>
            </a:extLst>
          </p:cNvPr>
          <p:cNvSpPr txBox="1"/>
          <p:nvPr/>
        </p:nvSpPr>
        <p:spPr>
          <a:xfrm>
            <a:off x="880110" y="341970"/>
            <a:ext cx="16527780" cy="108122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solidFill>
                  <a:srgbClr val="73A1C1"/>
                </a:solidFill>
                <a:latin typeface="Sora" pitchFamily="2" charset="0"/>
              </a:rPr>
              <a:t>The Consortium</a:t>
            </a:r>
          </a:p>
        </p:txBody>
      </p:sp>
    </p:spTree>
    <p:extLst>
      <p:ext uri="{BB962C8B-B14F-4D97-AF65-F5344CB8AC3E}">
        <p14:creationId xmlns:p14="http://schemas.microsoft.com/office/powerpoint/2010/main" val="3084472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16E2F-F245-7285-B2B3-6E8777B60F1F}"/>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3A3F83AC-C9E4-0FB2-7227-CEAF36D5B9D3}"/>
              </a:ext>
            </a:extLst>
          </p:cNvPr>
          <p:cNvSpPr txBox="1"/>
          <p:nvPr/>
        </p:nvSpPr>
        <p:spPr>
          <a:xfrm>
            <a:off x="1376239" y="995659"/>
            <a:ext cx="15997361" cy="769441"/>
          </a:xfrm>
          <a:prstGeom prst="rect">
            <a:avLst/>
          </a:prstGeom>
          <a:noFill/>
        </p:spPr>
        <p:txBody>
          <a:bodyPr wrap="square">
            <a:spAutoFit/>
          </a:bodyPr>
          <a:lstStyle/>
          <a:p>
            <a:r>
              <a:rPr lang="en-US" sz="4400" b="1" dirty="0">
                <a:solidFill>
                  <a:srgbClr val="73A1C1"/>
                </a:solidFill>
                <a:latin typeface="Sora" pitchFamily="2" charset="0"/>
                <a:cs typeface="Sora" pitchFamily="2" charset="0"/>
              </a:rPr>
              <a:t>Conclusions</a:t>
            </a:r>
          </a:p>
        </p:txBody>
      </p:sp>
      <p:grpSp>
        <p:nvGrpSpPr>
          <p:cNvPr id="42" name="Group 41">
            <a:extLst>
              <a:ext uri="{FF2B5EF4-FFF2-40B4-BE49-F238E27FC236}">
                <a16:creationId xmlns:a16="http://schemas.microsoft.com/office/drawing/2014/main" id="{BD459A6A-AD58-5F4F-05CD-299662ECB9A1}"/>
              </a:ext>
            </a:extLst>
          </p:cNvPr>
          <p:cNvGrpSpPr/>
          <p:nvPr/>
        </p:nvGrpSpPr>
        <p:grpSpPr>
          <a:xfrm>
            <a:off x="428112" y="-1"/>
            <a:ext cx="224168" cy="5012072"/>
            <a:chOff x="428112" y="-1"/>
            <a:chExt cx="224168" cy="5012072"/>
          </a:xfrm>
        </p:grpSpPr>
        <p:cxnSp>
          <p:nvCxnSpPr>
            <p:cNvPr id="35" name="Straight Connector 34">
              <a:extLst>
                <a:ext uri="{FF2B5EF4-FFF2-40B4-BE49-F238E27FC236}">
                  <a16:creationId xmlns:a16="http://schemas.microsoft.com/office/drawing/2014/main" id="{0C94E4C7-DE98-A1D9-F916-7BB55CB4AD4A}"/>
                </a:ext>
              </a:extLst>
            </p:cNvPr>
            <p:cNvCxnSpPr>
              <a:cxnSpLocks/>
            </p:cNvCxnSpPr>
            <p:nvPr/>
          </p:nvCxnSpPr>
          <p:spPr>
            <a:xfrm rot="16200000">
              <a:off x="-1479164" y="2022571"/>
              <a:ext cx="4045143" cy="0"/>
            </a:xfrm>
            <a:prstGeom prst="line">
              <a:avLst/>
            </a:prstGeom>
            <a:ln w="3810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A97DB088-311A-A939-06DE-CFE079DFF799}"/>
                </a:ext>
              </a:extLst>
            </p:cNvPr>
            <p:cNvGrpSpPr/>
            <p:nvPr/>
          </p:nvGrpSpPr>
          <p:grpSpPr>
            <a:xfrm>
              <a:off x="428112" y="4330248"/>
              <a:ext cx="224168" cy="681823"/>
              <a:chOff x="17292444" y="4212612"/>
              <a:chExt cx="224168" cy="681823"/>
            </a:xfrm>
          </p:grpSpPr>
          <p:sp>
            <p:nvSpPr>
              <p:cNvPr id="40" name="Oval 39">
                <a:extLst>
                  <a:ext uri="{FF2B5EF4-FFF2-40B4-BE49-F238E27FC236}">
                    <a16:creationId xmlns:a16="http://schemas.microsoft.com/office/drawing/2014/main" id="{CD84945F-1E02-A2CC-71B6-5664FAA6E897}"/>
                  </a:ext>
                </a:extLst>
              </p:cNvPr>
              <p:cNvSpPr/>
              <p:nvPr/>
            </p:nvSpPr>
            <p:spPr>
              <a:xfrm rot="16200000">
                <a:off x="17292445" y="4212611"/>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CFB8DFA9-39F8-D595-C8EC-C890B45F5F67}"/>
                  </a:ext>
                </a:extLst>
              </p:cNvPr>
              <p:cNvSpPr/>
              <p:nvPr/>
            </p:nvSpPr>
            <p:spPr>
              <a:xfrm rot="16200000">
                <a:off x="17292445" y="4670268"/>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 name="Group 4">
            <a:extLst>
              <a:ext uri="{FF2B5EF4-FFF2-40B4-BE49-F238E27FC236}">
                <a16:creationId xmlns:a16="http://schemas.microsoft.com/office/drawing/2014/main" id="{1C39C698-62F5-C3F4-7118-AB91453D04AC}"/>
              </a:ext>
            </a:extLst>
          </p:cNvPr>
          <p:cNvGrpSpPr/>
          <p:nvPr/>
        </p:nvGrpSpPr>
        <p:grpSpPr>
          <a:xfrm>
            <a:off x="15846453" y="9291341"/>
            <a:ext cx="1486696" cy="245146"/>
            <a:chOff x="4059455" y="8930827"/>
            <a:chExt cx="2033709" cy="335344"/>
          </a:xfrm>
          <a:solidFill>
            <a:srgbClr val="73A1C1"/>
          </a:solidFill>
        </p:grpSpPr>
        <p:sp>
          <p:nvSpPr>
            <p:cNvPr id="7" name="Freeform 13">
              <a:extLst>
                <a:ext uri="{FF2B5EF4-FFF2-40B4-BE49-F238E27FC236}">
                  <a16:creationId xmlns:a16="http://schemas.microsoft.com/office/drawing/2014/main" id="{708A1605-EDC4-BCCC-DF7C-276200DE8279}"/>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8" name="Freeform 9">
              <a:extLst>
                <a:ext uri="{FF2B5EF4-FFF2-40B4-BE49-F238E27FC236}">
                  <a16:creationId xmlns:a16="http://schemas.microsoft.com/office/drawing/2014/main" id="{953A3B9B-CEB4-A0EC-E53C-B5559241317F}"/>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9" name="Freeform 26">
              <a:extLst>
                <a:ext uri="{FF2B5EF4-FFF2-40B4-BE49-F238E27FC236}">
                  <a16:creationId xmlns:a16="http://schemas.microsoft.com/office/drawing/2014/main" id="{5F92AEDB-774C-D000-7172-C11C8D8C4CE5}"/>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p>
          </p:txBody>
        </p:sp>
      </p:grpSp>
      <p:graphicFrame>
        <p:nvGraphicFramePr>
          <p:cNvPr id="14" name="Table 13">
            <a:extLst>
              <a:ext uri="{FF2B5EF4-FFF2-40B4-BE49-F238E27FC236}">
                <a16:creationId xmlns:a16="http://schemas.microsoft.com/office/drawing/2014/main" id="{DE32EC02-2D63-680D-7084-DF1B56608EE2}"/>
              </a:ext>
            </a:extLst>
          </p:cNvPr>
          <p:cNvGraphicFramePr>
            <a:graphicFrameLocks noGrp="1"/>
          </p:cNvGraphicFramePr>
          <p:nvPr>
            <p:extLst>
              <p:ext uri="{D42A27DB-BD31-4B8C-83A1-F6EECF244321}">
                <p14:modId xmlns:p14="http://schemas.microsoft.com/office/powerpoint/2010/main" val="2918741389"/>
              </p:ext>
            </p:extLst>
          </p:nvPr>
        </p:nvGraphicFramePr>
        <p:xfrm>
          <a:off x="1569582" y="1925802"/>
          <a:ext cx="15519654" cy="6435395"/>
        </p:xfrm>
        <a:graphic>
          <a:graphicData uri="http://schemas.openxmlformats.org/drawingml/2006/table">
            <a:tbl>
              <a:tblPr bandRow="1">
                <a:effectLst>
                  <a:innerShdw blurRad="63500" dist="50800" dir="5400000">
                    <a:prstClr val="black">
                      <a:alpha val="50000"/>
                    </a:prstClr>
                  </a:innerShdw>
                </a:effectLst>
                <a:tableStyleId>{5C22544A-7EE6-4342-B048-85BDC9FD1C3A}</a:tableStyleId>
              </a:tblPr>
              <a:tblGrid>
                <a:gridCol w="5737860">
                  <a:extLst>
                    <a:ext uri="{9D8B030D-6E8A-4147-A177-3AD203B41FA5}">
                      <a16:colId xmlns:a16="http://schemas.microsoft.com/office/drawing/2014/main" val="210420068"/>
                    </a:ext>
                  </a:extLst>
                </a:gridCol>
                <a:gridCol w="9781794">
                  <a:extLst>
                    <a:ext uri="{9D8B030D-6E8A-4147-A177-3AD203B41FA5}">
                      <a16:colId xmlns:a16="http://schemas.microsoft.com/office/drawing/2014/main" val="128789103"/>
                    </a:ext>
                  </a:extLst>
                </a:gridCol>
              </a:tblGrid>
              <a:tr h="1049335">
                <a:tc>
                  <a:txBody>
                    <a:bodyPr/>
                    <a:lstStyle/>
                    <a:p>
                      <a:pPr marL="457200" indent="0"/>
                      <a:r>
                        <a:rPr lang="es-ES" b="1" dirty="0">
                          <a:solidFill>
                            <a:schemeClr val="accent1">
                              <a:lumMod val="75000"/>
                            </a:schemeClr>
                          </a:solidFill>
                        </a:rPr>
                        <a:t>A </a:t>
                      </a:r>
                      <a:r>
                        <a:rPr lang="es-ES" b="1" dirty="0" err="1">
                          <a:solidFill>
                            <a:schemeClr val="accent1">
                              <a:lumMod val="75000"/>
                            </a:schemeClr>
                          </a:solidFill>
                        </a:rPr>
                        <a:t>highly</a:t>
                      </a:r>
                      <a:r>
                        <a:rPr lang="es-ES" b="1" dirty="0">
                          <a:solidFill>
                            <a:schemeClr val="accent1">
                              <a:lumMod val="75000"/>
                            </a:schemeClr>
                          </a:solidFill>
                        </a:rPr>
                        <a:t> </a:t>
                      </a:r>
                      <a:r>
                        <a:rPr lang="es-ES" b="1" dirty="0" err="1">
                          <a:solidFill>
                            <a:schemeClr val="accent1">
                              <a:lumMod val="75000"/>
                            </a:schemeClr>
                          </a:solidFill>
                        </a:rPr>
                        <a:t>relevant</a:t>
                      </a:r>
                      <a:r>
                        <a:rPr lang="es-ES" b="1" dirty="0">
                          <a:solidFill>
                            <a:schemeClr val="accent1">
                              <a:lumMod val="75000"/>
                            </a:schemeClr>
                          </a:solidFill>
                        </a:rPr>
                        <a:t>, </a:t>
                      </a:r>
                      <a:r>
                        <a:rPr lang="es-ES" b="1" dirty="0" err="1">
                          <a:solidFill>
                            <a:schemeClr val="accent1">
                              <a:lumMod val="75000"/>
                            </a:schemeClr>
                          </a:solidFill>
                        </a:rPr>
                        <a:t>complex</a:t>
                      </a:r>
                      <a:r>
                        <a:rPr lang="es-ES" b="1" dirty="0">
                          <a:solidFill>
                            <a:schemeClr val="accent1">
                              <a:lumMod val="75000"/>
                            </a:schemeClr>
                          </a:solidFill>
                        </a:rPr>
                        <a:t> </a:t>
                      </a:r>
                      <a:r>
                        <a:rPr lang="es-ES" b="1" dirty="0" err="1">
                          <a:solidFill>
                            <a:schemeClr val="accent1">
                              <a:lumMod val="75000"/>
                            </a:schemeClr>
                          </a:solidFill>
                        </a:rPr>
                        <a:t>problem</a:t>
                      </a:r>
                      <a:r>
                        <a:rPr lang="es-ES" b="1" dirty="0">
                          <a:solidFill>
                            <a:schemeClr val="accent1">
                              <a:lumMod val="75000"/>
                            </a:schemeClr>
                          </a:solidFill>
                        </a:rPr>
                        <a:t> </a:t>
                      </a:r>
                      <a:endParaRPr lang="en-US" b="1" dirty="0">
                        <a:solidFill>
                          <a:schemeClr val="accent1">
                            <a:lumMod val="75000"/>
                          </a:schemeClr>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CertifAI tackled continuous AI-driven certification, a genuinely hard and timely challenge</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7277880"/>
                  </a:ext>
                </a:extLst>
              </a:tr>
              <a:tr h="1049335">
                <a:tc>
                  <a:txBody>
                    <a:bodyPr/>
                    <a:lstStyle/>
                    <a:p>
                      <a:pPr marL="457200" marR="0" lvl="0" indent="0" algn="l" defTabSz="1371600" rtl="0" eaLnBrk="1" fontAlgn="auto" latinLnBrk="0" hangingPunct="1">
                        <a:lnSpc>
                          <a:spcPct val="100000"/>
                        </a:lnSpc>
                        <a:spcBef>
                          <a:spcPts val="0"/>
                        </a:spcBef>
                        <a:spcAft>
                          <a:spcPts val="0"/>
                        </a:spcAft>
                        <a:buClrTx/>
                        <a:buSzTx/>
                        <a:buFontTx/>
                        <a:buNone/>
                        <a:tabLst/>
                        <a:defRPr/>
                      </a:pPr>
                      <a:r>
                        <a:rPr lang="en-US" sz="2700" b="1" kern="1200" dirty="0">
                          <a:solidFill>
                            <a:schemeClr val="accent1">
                              <a:lumMod val="75000"/>
                            </a:schemeClr>
                          </a:solidFill>
                          <a:latin typeface="+mn-lt"/>
                          <a:ea typeface="+mn-ea"/>
                          <a:cs typeface="+mn-cs"/>
                          <a:sym typeface="Calibri"/>
                        </a:rPr>
                        <a:t>Real technical advances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latin typeface="+mn-lt"/>
                          <a:ea typeface="+mn-ea"/>
                          <a:cs typeface="+mn-cs"/>
                          <a:sym typeface="Calibri"/>
                        </a:rPr>
                        <a:t>Important progress in AI-assisted compliance assessment, assurance cases and threat modelling. AI agents show potential for assisting assessment tasks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0398821"/>
                  </a:ext>
                </a:extLst>
              </a:tr>
              <a:tr h="1049335">
                <a:tc>
                  <a:txBody>
                    <a:bodyPr/>
                    <a:lstStyle/>
                    <a:p>
                      <a:pPr marL="457200" marR="0" lvl="0" indent="0" algn="l" defTabSz="1371600" rtl="0" eaLnBrk="1" fontAlgn="auto" latinLnBrk="0" hangingPunct="1">
                        <a:lnSpc>
                          <a:spcPct val="100000"/>
                        </a:lnSpc>
                        <a:spcBef>
                          <a:spcPts val="0"/>
                        </a:spcBef>
                        <a:spcAft>
                          <a:spcPts val="0"/>
                        </a:spcAft>
                        <a:buClrTx/>
                        <a:buSzTx/>
                        <a:buFontTx/>
                        <a:buNone/>
                        <a:tabLst/>
                        <a:defRPr/>
                      </a:pPr>
                      <a:r>
                        <a:rPr lang="en-US" sz="2700" b="1" kern="1200" dirty="0">
                          <a:solidFill>
                            <a:schemeClr val="accent1">
                              <a:lumMod val="75000"/>
                            </a:schemeClr>
                          </a:solidFill>
                          <a:latin typeface="+mn-lt"/>
                          <a:ea typeface="+mn-ea"/>
                          <a:cs typeface="+mn-cs"/>
                          <a:sym typeface="Calibri"/>
                        </a:rPr>
                        <a:t>Full automation is not realistic yet</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latin typeface="+mn-lt"/>
                          <a:ea typeface="+mn-ea"/>
                          <a:cs typeface="+mn-cs"/>
                          <a:sym typeface="Calibri"/>
                        </a:rPr>
                        <a:t>Certification still needs expert oversight, judgement and trust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9495946"/>
                  </a:ext>
                </a:extLst>
              </a:tr>
              <a:tr h="1049335">
                <a:tc>
                  <a:txBody>
                    <a:bodyPr/>
                    <a:lstStyle/>
                    <a:p>
                      <a:pPr marL="457200" marR="0" lvl="0" indent="0" algn="l" defTabSz="1371600" rtl="0" eaLnBrk="1" fontAlgn="auto" latinLnBrk="0" hangingPunct="1">
                        <a:lnSpc>
                          <a:spcPct val="100000"/>
                        </a:lnSpc>
                        <a:spcBef>
                          <a:spcPts val="0"/>
                        </a:spcBef>
                        <a:spcAft>
                          <a:spcPts val="0"/>
                        </a:spcAft>
                        <a:buClrTx/>
                        <a:buSzTx/>
                        <a:buFontTx/>
                        <a:buNone/>
                        <a:tabLst/>
                        <a:defRPr/>
                      </a:pPr>
                      <a:r>
                        <a:rPr lang="en-US" sz="2700" b="1" kern="1200" dirty="0">
                          <a:solidFill>
                            <a:schemeClr val="accent1">
                              <a:lumMod val="75000"/>
                            </a:schemeClr>
                          </a:solidFill>
                          <a:latin typeface="+mn-lt"/>
                          <a:ea typeface="+mn-ea"/>
                          <a:cs typeface="+mn-cs"/>
                          <a:sym typeface="Calibri"/>
                        </a:rPr>
                        <a:t>Strongest value is in readiness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latin typeface="+mn-lt"/>
                          <a:ea typeface="+mn-ea"/>
                          <a:cs typeface="+mn-cs"/>
                          <a:sym typeface="Calibri"/>
                        </a:rPr>
                        <a:t>Risk-driven approach, evidence structuring, assurance-case generation and expert-supported continuous assessment.</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9582556"/>
                  </a:ext>
                </a:extLst>
              </a:tr>
              <a:tr h="1049335">
                <a:tc>
                  <a:txBody>
                    <a:bodyPr/>
                    <a:lstStyle/>
                    <a:p>
                      <a:pPr marL="457200" marR="0" lvl="0" indent="0" algn="l" defTabSz="1371600" rtl="0" eaLnBrk="1" fontAlgn="auto" latinLnBrk="0" hangingPunct="1">
                        <a:lnSpc>
                          <a:spcPct val="100000"/>
                        </a:lnSpc>
                        <a:spcBef>
                          <a:spcPts val="0"/>
                        </a:spcBef>
                        <a:spcAft>
                          <a:spcPts val="0"/>
                        </a:spcAft>
                        <a:buClrTx/>
                        <a:buSzTx/>
                        <a:buFontTx/>
                        <a:buNone/>
                        <a:tabLst/>
                        <a:defRPr/>
                      </a:pPr>
                      <a:r>
                        <a:rPr lang="en-US" sz="2700" b="1" kern="1200" dirty="0">
                          <a:solidFill>
                            <a:schemeClr val="accent1">
                              <a:lumMod val="75000"/>
                            </a:schemeClr>
                          </a:solidFill>
                          <a:latin typeface="+mn-lt"/>
                          <a:ea typeface="+mn-ea"/>
                          <a:cs typeface="+mn-cs"/>
                        </a:rPr>
                        <a:t>A deeper grasp of assessment complexity</a:t>
                      </a:r>
                      <a:endParaRPr lang="en-US" sz="2700" b="1" kern="1200" dirty="0">
                        <a:solidFill>
                          <a:schemeClr val="accent1">
                            <a:lumMod val="75000"/>
                          </a:schemeClr>
                        </a:solidFill>
                        <a:latin typeface="+mn-lt"/>
                        <a:ea typeface="+mn-ea"/>
                        <a:cs typeface="+mn-cs"/>
                        <a:sym typeface="Calibri"/>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lgn="l" defTabSz="1371600" rtl="0" eaLnBrk="1" latinLnBrk="0" hangingPunct="1">
                        <a:buFont typeface="Arial" panose="020B0604020202020204" pitchFamily="34" charset="0"/>
                        <a:buChar char="•"/>
                      </a:pPr>
                      <a:r>
                        <a:rPr lang="en-US" sz="2400" dirty="0"/>
                        <a:t>The CertifAI methodology provides a structured, repeatable way to prepare an assessment ahead of the formal certification. </a:t>
                      </a:r>
                    </a:p>
                    <a:p>
                      <a:pPr marL="342900" indent="-342900" algn="l" defTabSz="1371600" rtl="0" eaLnBrk="1" latinLnBrk="0" hangingPunct="1">
                        <a:buFont typeface="Arial" panose="020B0604020202020204" pitchFamily="34" charset="0"/>
                        <a:buChar char="•"/>
                      </a:pPr>
                      <a:r>
                        <a:rPr lang="en-US" sz="2400" kern="1200" dirty="0">
                          <a:solidFill>
                            <a:schemeClr val="dk1"/>
                          </a:solidFill>
                          <a:latin typeface="+mn-lt"/>
                          <a:ea typeface="+mn-ea"/>
                          <a:cs typeface="+mn-cs"/>
                        </a:rPr>
                        <a:t>Improved understanding of IEC 62443 and CRA compliance workflows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0735890"/>
                  </a:ext>
                </a:extLst>
              </a:tr>
              <a:tr h="1049335">
                <a:tc>
                  <a:txBody>
                    <a:bodyPr/>
                    <a:lstStyle/>
                    <a:p>
                      <a:pPr marL="457200" marR="0" lvl="0" indent="0" algn="l" defTabSz="1371600" rtl="0" eaLnBrk="1" fontAlgn="auto" latinLnBrk="0" hangingPunct="1">
                        <a:lnSpc>
                          <a:spcPct val="100000"/>
                        </a:lnSpc>
                        <a:spcBef>
                          <a:spcPts val="0"/>
                        </a:spcBef>
                        <a:spcAft>
                          <a:spcPts val="0"/>
                        </a:spcAft>
                        <a:buClrTx/>
                        <a:buSzTx/>
                        <a:buFontTx/>
                        <a:buNone/>
                        <a:tabLst/>
                        <a:defRPr/>
                      </a:pPr>
                      <a:r>
                        <a:rPr lang="en-US" sz="2700" b="1" kern="1200" dirty="0">
                          <a:solidFill>
                            <a:schemeClr val="accent1">
                              <a:lumMod val="75000"/>
                            </a:schemeClr>
                          </a:solidFill>
                          <a:latin typeface="+mn-lt"/>
                          <a:ea typeface="+mn-ea"/>
                          <a:cs typeface="+mn-cs"/>
                          <a:sym typeface="Calibri"/>
                        </a:rPr>
                        <a:t>The next step is integration</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1371600" rtl="0" eaLnBrk="1" latinLnBrk="0" hangingPunct="1"/>
                      <a:r>
                        <a:rPr lang="en-US" sz="2400" kern="1200" noProof="0" dirty="0">
                          <a:solidFill>
                            <a:schemeClr val="dk1"/>
                          </a:solidFill>
                          <a:latin typeface="+mn-lt"/>
                          <a:ea typeface="+mn-ea"/>
                          <a:cs typeface="+mn-cs"/>
                        </a:rPr>
                        <a:t>Deeper integration and implementation of improvement cycles based on feedback from UCs.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5470400"/>
                  </a:ext>
                </a:extLst>
              </a:tr>
            </a:tbl>
          </a:graphicData>
        </a:graphic>
      </p:graphicFrame>
    </p:spTree>
    <p:extLst>
      <p:ext uri="{BB962C8B-B14F-4D97-AF65-F5344CB8AC3E}">
        <p14:creationId xmlns:p14="http://schemas.microsoft.com/office/powerpoint/2010/main" val="1014536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Póster software, framework and automation line icon – Cuadro para Pared |  Posters.es">
            <a:extLst>
              <a:ext uri="{FF2B5EF4-FFF2-40B4-BE49-F238E27FC236}">
                <a16:creationId xmlns:a16="http://schemas.microsoft.com/office/drawing/2014/main" id="{B8C65853-751E-CFD4-2644-F0148C8EE9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56" t="8635" r="13877" b="14279"/>
          <a:stretch/>
        </p:blipFill>
        <p:spPr bwMode="auto">
          <a:xfrm>
            <a:off x="12036137" y="1845291"/>
            <a:ext cx="4686300" cy="50127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029847-7487-7C2B-196B-0425BD425D1E}"/>
              </a:ext>
            </a:extLst>
          </p:cNvPr>
          <p:cNvSpPr txBox="1"/>
          <p:nvPr/>
        </p:nvSpPr>
        <p:spPr>
          <a:xfrm>
            <a:off x="858739" y="357808"/>
            <a:ext cx="16527780" cy="215162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solidFill>
                  <a:srgbClr val="73A1C1"/>
                </a:solidFill>
                <a:latin typeface="Sora" pitchFamily="2" charset="0"/>
              </a:rPr>
              <a:t>CertifAI </a:t>
            </a:r>
            <a:r>
              <a:rPr lang="en-US" sz="5400" b="1" dirty="0" err="1">
                <a:solidFill>
                  <a:srgbClr val="73A1C1"/>
                </a:solidFill>
                <a:latin typeface="Sora" pitchFamily="2" charset="0"/>
              </a:rPr>
              <a:t>DoA</a:t>
            </a:r>
            <a:r>
              <a:rPr lang="en-US" sz="5400" b="1" dirty="0">
                <a:solidFill>
                  <a:srgbClr val="73A1C1"/>
                </a:solidFill>
                <a:latin typeface="Sora" pitchFamily="2" charset="0"/>
              </a:rPr>
              <a:t> Objective</a:t>
            </a:r>
          </a:p>
        </p:txBody>
      </p:sp>
      <p:sp>
        <p:nvSpPr>
          <p:cNvPr id="10" name="object 10"/>
          <p:cNvSpPr txBox="1"/>
          <p:nvPr/>
        </p:nvSpPr>
        <p:spPr>
          <a:xfrm>
            <a:off x="858738" y="2940673"/>
            <a:ext cx="11066561" cy="6178758"/>
          </a:xfrm>
          <a:prstGeom prst="rect">
            <a:avLst/>
          </a:prstGeom>
          <a:solidFill>
            <a:schemeClr val="bg1"/>
          </a:solidFill>
        </p:spPr>
        <p:txBody>
          <a:bodyPr vert="horz" lIns="91440" tIns="45720" rIns="91440" bIns="45720" rtlCol="0" anchor="t">
            <a:normAutofit/>
          </a:bodyPr>
          <a:lstStyle/>
          <a:p>
            <a:pPr marL="457200" indent="-457200">
              <a:buClr>
                <a:srgbClr val="C00000"/>
              </a:buClr>
              <a:buFont typeface="Calibri" panose="020F0502020204030204" pitchFamily="34" charset="0"/>
              <a:buChar char="→"/>
            </a:pPr>
            <a:r>
              <a:rPr lang="en-US" sz="2800" dirty="0"/>
              <a:t>The CertifAI project will develop an </a:t>
            </a:r>
            <a:r>
              <a:rPr lang="en-US" sz="2800" b="1" dirty="0"/>
              <a:t>open software framework </a:t>
            </a:r>
            <a:r>
              <a:rPr lang="en-US" sz="2800" dirty="0"/>
              <a:t>for </a:t>
            </a:r>
            <a:r>
              <a:rPr lang="en-US" sz="2800" b="1" dirty="0"/>
              <a:t>cost-effective AI-driven continuous assessment </a:t>
            </a:r>
            <a:r>
              <a:rPr lang="en-US" sz="2800" dirty="0"/>
              <a:t>and </a:t>
            </a:r>
            <a:r>
              <a:rPr lang="en-US" sz="2800" b="1" dirty="0"/>
              <a:t>(re-)certification of ICT products, processes and services</a:t>
            </a:r>
            <a:r>
              <a:rPr lang="en-US" sz="2800" dirty="0"/>
              <a:t>, paving the way for a more secure and trustworthy EU’s digital world. Building on the EU Cybersecurity Act, CertifAI will leverage the established </a:t>
            </a:r>
            <a:r>
              <a:rPr lang="en-US" sz="2800" b="1" dirty="0"/>
              <a:t>cybersecurity requirements, standards, and technical specifications </a:t>
            </a:r>
            <a:r>
              <a:rPr lang="en-US" sz="2800" dirty="0"/>
              <a:t>(IEC  62443 and EU CRA) to deliver </a:t>
            </a:r>
            <a:r>
              <a:rPr lang="en-US" sz="2800" b="1" dirty="0"/>
              <a:t>an efficient approach for ensuring that a product, once certified, will continue to be compliant with relevant standards throughout its life cycle.</a:t>
            </a:r>
            <a:endParaRPr lang="en-US" sz="4000" b="1" dirty="0"/>
          </a:p>
        </p:txBody>
      </p:sp>
      <p:grpSp>
        <p:nvGrpSpPr>
          <p:cNvPr id="2" name="Group 1">
            <a:extLst>
              <a:ext uri="{FF2B5EF4-FFF2-40B4-BE49-F238E27FC236}">
                <a16:creationId xmlns:a16="http://schemas.microsoft.com/office/drawing/2014/main" id="{F86777CB-CEC6-DCEA-5784-32B4F419685F}"/>
              </a:ext>
            </a:extLst>
          </p:cNvPr>
          <p:cNvGrpSpPr/>
          <p:nvPr/>
        </p:nvGrpSpPr>
        <p:grpSpPr>
          <a:xfrm>
            <a:off x="15249372" y="8791249"/>
            <a:ext cx="1486696" cy="245146"/>
            <a:chOff x="4059455" y="8930827"/>
            <a:chExt cx="2033709" cy="335344"/>
          </a:xfrm>
          <a:solidFill>
            <a:srgbClr val="73A1C1"/>
          </a:solidFill>
        </p:grpSpPr>
        <p:sp>
          <p:nvSpPr>
            <p:cNvPr id="3" name="Freeform 13">
              <a:extLst>
                <a:ext uri="{FF2B5EF4-FFF2-40B4-BE49-F238E27FC236}">
                  <a16:creationId xmlns:a16="http://schemas.microsoft.com/office/drawing/2014/main" id="{531487B4-C84E-274D-0005-212CC1707F5F}"/>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5" name="Freeform 9">
              <a:extLst>
                <a:ext uri="{FF2B5EF4-FFF2-40B4-BE49-F238E27FC236}">
                  <a16:creationId xmlns:a16="http://schemas.microsoft.com/office/drawing/2014/main" id="{F6971FB5-5E32-FB21-B5A1-E887E78953EB}"/>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6" name="Freeform 26">
              <a:extLst>
                <a:ext uri="{FF2B5EF4-FFF2-40B4-BE49-F238E27FC236}">
                  <a16:creationId xmlns:a16="http://schemas.microsoft.com/office/drawing/2014/main" id="{25F5BD89-28CD-396D-D210-CC4AD6149F37}"/>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p>
          </p:txBody>
        </p:sp>
      </p:grpSp>
    </p:spTree>
    <p:extLst>
      <p:ext uri="{BB962C8B-B14F-4D97-AF65-F5344CB8AC3E}">
        <p14:creationId xmlns:p14="http://schemas.microsoft.com/office/powerpoint/2010/main" val="2769896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3D51E9-0AA8-D26E-9A00-69974FC44E17}"/>
              </a:ext>
            </a:extLst>
          </p:cNvPr>
          <p:cNvSpPr/>
          <p:nvPr/>
        </p:nvSpPr>
        <p:spPr>
          <a:xfrm>
            <a:off x="0" y="0"/>
            <a:ext cx="7349656" cy="10287000"/>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6" name="TextBox 15">
            <a:extLst>
              <a:ext uri="{FF2B5EF4-FFF2-40B4-BE49-F238E27FC236}">
                <a16:creationId xmlns:a16="http://schemas.microsoft.com/office/drawing/2014/main" id="{A05A3FBD-E6DA-BB4E-A8A3-3C88EF7961FB}"/>
              </a:ext>
            </a:extLst>
          </p:cNvPr>
          <p:cNvSpPr txBox="1"/>
          <p:nvPr/>
        </p:nvSpPr>
        <p:spPr>
          <a:xfrm>
            <a:off x="2129807" y="2285163"/>
            <a:ext cx="5551215" cy="769441"/>
          </a:xfrm>
          <a:prstGeom prst="rect">
            <a:avLst/>
          </a:prstGeom>
          <a:noFill/>
        </p:spPr>
        <p:txBody>
          <a:bodyPr wrap="square">
            <a:spAutoFit/>
          </a:bodyPr>
          <a:lstStyle/>
          <a:p>
            <a:r>
              <a:rPr lang="en-US" sz="4400" b="1" dirty="0">
                <a:solidFill>
                  <a:schemeClr val="bg1"/>
                </a:solidFill>
                <a:latin typeface="Sora" pitchFamily="2" charset="0"/>
                <a:cs typeface="Sora" pitchFamily="2" charset="0"/>
              </a:rPr>
              <a:t>Project Ambition</a:t>
            </a:r>
          </a:p>
        </p:txBody>
      </p:sp>
      <p:sp>
        <p:nvSpPr>
          <p:cNvPr id="18" name="TextBox 30">
            <a:extLst>
              <a:ext uri="{FF2B5EF4-FFF2-40B4-BE49-F238E27FC236}">
                <a16:creationId xmlns:a16="http://schemas.microsoft.com/office/drawing/2014/main" id="{79E44C4B-B9C7-0E15-9254-083454CA2142}"/>
              </a:ext>
            </a:extLst>
          </p:cNvPr>
          <p:cNvSpPr txBox="1"/>
          <p:nvPr/>
        </p:nvSpPr>
        <p:spPr>
          <a:xfrm>
            <a:off x="291268" y="3733292"/>
            <a:ext cx="6796025" cy="345697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nSpc>
                <a:spcPct val="115000"/>
              </a:lnSpc>
              <a:buClr>
                <a:srgbClr val="FFFFFF"/>
              </a:buClr>
              <a:buSzPts val="1700"/>
            </a:pPr>
            <a:r>
              <a:rPr lang="en-US" sz="3200" b="1" dirty="0">
                <a:solidFill>
                  <a:srgbClr val="FFFFFF"/>
                </a:solidFill>
                <a:ea typeface="Calibri"/>
                <a:cs typeface="Calibri"/>
                <a:sym typeface="Calibri"/>
              </a:rPr>
              <a:t>Develop a framework for cost-effective, AI-driven continuous assessment and (re-)certification of ICT products, processes and services — paving the way for a </a:t>
            </a:r>
            <a:r>
              <a:rPr lang="en-US" sz="3200" b="1" u="sng" dirty="0">
                <a:solidFill>
                  <a:srgbClr val="FFFFFF"/>
                </a:solidFill>
                <a:ea typeface="Calibri"/>
                <a:cs typeface="Calibri"/>
                <a:sym typeface="Calibri"/>
              </a:rPr>
              <a:t>more secure and trustworthy EU digital world.</a:t>
            </a:r>
            <a:endParaRPr lang="en-US" sz="3200" b="1" u="sng" dirty="0">
              <a:solidFill>
                <a:schemeClr val="dk1"/>
              </a:solidFill>
              <a:ea typeface="Calibri"/>
              <a:cs typeface="Calibri"/>
              <a:sym typeface="Calibri"/>
            </a:endParaRPr>
          </a:p>
        </p:txBody>
      </p:sp>
      <p:grpSp>
        <p:nvGrpSpPr>
          <p:cNvPr id="29" name="Group 28">
            <a:extLst>
              <a:ext uri="{FF2B5EF4-FFF2-40B4-BE49-F238E27FC236}">
                <a16:creationId xmlns:a16="http://schemas.microsoft.com/office/drawing/2014/main" id="{9542B5CF-7A2D-3242-8144-388568AB7555}"/>
              </a:ext>
            </a:extLst>
          </p:cNvPr>
          <p:cNvGrpSpPr/>
          <p:nvPr/>
        </p:nvGrpSpPr>
        <p:grpSpPr>
          <a:xfrm>
            <a:off x="17511417" y="0"/>
            <a:ext cx="224168" cy="5012072"/>
            <a:chOff x="428112" y="-1"/>
            <a:chExt cx="224168" cy="5012072"/>
          </a:xfrm>
        </p:grpSpPr>
        <p:cxnSp>
          <p:nvCxnSpPr>
            <p:cNvPr id="30" name="Straight Connector 29">
              <a:extLst>
                <a:ext uri="{FF2B5EF4-FFF2-40B4-BE49-F238E27FC236}">
                  <a16:creationId xmlns:a16="http://schemas.microsoft.com/office/drawing/2014/main" id="{990A9032-116E-C1A9-5E8F-16A9F63A5D56}"/>
                </a:ext>
              </a:extLst>
            </p:cNvPr>
            <p:cNvCxnSpPr>
              <a:cxnSpLocks/>
            </p:cNvCxnSpPr>
            <p:nvPr/>
          </p:nvCxnSpPr>
          <p:spPr>
            <a:xfrm rot="16200000">
              <a:off x="-1479164" y="2022571"/>
              <a:ext cx="4045143" cy="0"/>
            </a:xfrm>
            <a:prstGeom prst="line">
              <a:avLst/>
            </a:prstGeom>
            <a:ln w="3810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671362CC-452A-7462-9D72-6B256D3C5807}"/>
                </a:ext>
              </a:extLst>
            </p:cNvPr>
            <p:cNvGrpSpPr/>
            <p:nvPr/>
          </p:nvGrpSpPr>
          <p:grpSpPr>
            <a:xfrm>
              <a:off x="428112" y="4330248"/>
              <a:ext cx="224168" cy="681823"/>
              <a:chOff x="17292444" y="4212612"/>
              <a:chExt cx="224168" cy="681823"/>
            </a:xfrm>
          </p:grpSpPr>
          <p:sp>
            <p:nvSpPr>
              <p:cNvPr id="32" name="Oval 31">
                <a:extLst>
                  <a:ext uri="{FF2B5EF4-FFF2-40B4-BE49-F238E27FC236}">
                    <a16:creationId xmlns:a16="http://schemas.microsoft.com/office/drawing/2014/main" id="{0D8B9B3D-DC10-D11B-198B-A63F7BC70EDA}"/>
                  </a:ext>
                </a:extLst>
              </p:cNvPr>
              <p:cNvSpPr/>
              <p:nvPr/>
            </p:nvSpPr>
            <p:spPr>
              <a:xfrm rot="16200000">
                <a:off x="17292445" y="4212611"/>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DB85A8B0-DE38-DE74-B205-22BEA0E31340}"/>
                  </a:ext>
                </a:extLst>
              </p:cNvPr>
              <p:cNvSpPr/>
              <p:nvPr/>
            </p:nvSpPr>
            <p:spPr>
              <a:xfrm rot="16200000">
                <a:off x="17292445" y="4670268"/>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4">
            <a:extLst>
              <a:ext uri="{FF2B5EF4-FFF2-40B4-BE49-F238E27FC236}">
                <a16:creationId xmlns:a16="http://schemas.microsoft.com/office/drawing/2014/main" id="{671203EC-1027-7547-0E82-37130E65C7CB}"/>
              </a:ext>
            </a:extLst>
          </p:cNvPr>
          <p:cNvGrpSpPr/>
          <p:nvPr/>
        </p:nvGrpSpPr>
        <p:grpSpPr>
          <a:xfrm>
            <a:off x="15249372" y="8791249"/>
            <a:ext cx="1486696" cy="245146"/>
            <a:chOff x="4059455" y="8930827"/>
            <a:chExt cx="2033709" cy="335344"/>
          </a:xfrm>
          <a:solidFill>
            <a:srgbClr val="73A1C1"/>
          </a:solidFill>
        </p:grpSpPr>
        <p:sp>
          <p:nvSpPr>
            <p:cNvPr id="26" name="Freeform 13">
              <a:extLst>
                <a:ext uri="{FF2B5EF4-FFF2-40B4-BE49-F238E27FC236}">
                  <a16:creationId xmlns:a16="http://schemas.microsoft.com/office/drawing/2014/main" id="{00F0904C-C49E-A186-ECBF-B3FC1C4CB00E}"/>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27" name="Freeform 9">
              <a:extLst>
                <a:ext uri="{FF2B5EF4-FFF2-40B4-BE49-F238E27FC236}">
                  <a16:creationId xmlns:a16="http://schemas.microsoft.com/office/drawing/2014/main" id="{A760582D-8266-DA65-10AF-01D213776336}"/>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28" name="Freeform 26">
              <a:extLst>
                <a:ext uri="{FF2B5EF4-FFF2-40B4-BE49-F238E27FC236}">
                  <a16:creationId xmlns:a16="http://schemas.microsoft.com/office/drawing/2014/main" id="{4145A38E-3757-1C7A-EE49-69F439298F6A}"/>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p>
          </p:txBody>
        </p:sp>
      </p:grpSp>
      <p:grpSp>
        <p:nvGrpSpPr>
          <p:cNvPr id="41" name="Group 40">
            <a:extLst>
              <a:ext uri="{FF2B5EF4-FFF2-40B4-BE49-F238E27FC236}">
                <a16:creationId xmlns:a16="http://schemas.microsoft.com/office/drawing/2014/main" id="{BAA48554-D3B4-03E0-5D15-43D76A453C02}"/>
              </a:ext>
            </a:extLst>
          </p:cNvPr>
          <p:cNvGrpSpPr/>
          <p:nvPr/>
        </p:nvGrpSpPr>
        <p:grpSpPr>
          <a:xfrm>
            <a:off x="8315671" y="7403398"/>
            <a:ext cx="7948422" cy="1888832"/>
            <a:chOff x="8312504" y="6647130"/>
            <a:chExt cx="7948422" cy="1888832"/>
          </a:xfrm>
        </p:grpSpPr>
        <p:sp>
          <p:nvSpPr>
            <p:cNvPr id="34" name="Google Shape;49;p4">
              <a:extLst>
                <a:ext uri="{FF2B5EF4-FFF2-40B4-BE49-F238E27FC236}">
                  <a16:creationId xmlns:a16="http://schemas.microsoft.com/office/drawing/2014/main" id="{80CB32A7-E407-636F-8780-9EE926CF87BA}"/>
                </a:ext>
              </a:extLst>
            </p:cNvPr>
            <p:cNvSpPr>
              <a:spLocks noChangeAspect="1"/>
            </p:cNvSpPr>
            <p:nvPr/>
          </p:nvSpPr>
          <p:spPr>
            <a:xfrm>
              <a:off x="8312504" y="6661805"/>
              <a:ext cx="7948422" cy="1874157"/>
            </a:xfrm>
            <a:prstGeom prst="rect">
              <a:avLst/>
            </a:prstGeom>
            <a:solidFill>
              <a:srgbClr val="F4F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5" name="Google Shape;50;p4">
              <a:extLst>
                <a:ext uri="{FF2B5EF4-FFF2-40B4-BE49-F238E27FC236}">
                  <a16:creationId xmlns:a16="http://schemas.microsoft.com/office/drawing/2014/main" id="{5F785B64-E0D4-9B03-4894-F183C079C0E1}"/>
                </a:ext>
              </a:extLst>
            </p:cNvPr>
            <p:cNvSpPr>
              <a:spLocks noChangeAspect="1"/>
            </p:cNvSpPr>
            <p:nvPr/>
          </p:nvSpPr>
          <p:spPr>
            <a:xfrm>
              <a:off x="8315425" y="6647130"/>
              <a:ext cx="150606" cy="1874157"/>
            </a:xfrm>
            <a:prstGeom prst="rect">
              <a:avLst/>
            </a:prstGeom>
            <a:solidFill>
              <a:srgbClr val="028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6" name="Google Shape;51;p4">
              <a:extLst>
                <a:ext uri="{FF2B5EF4-FFF2-40B4-BE49-F238E27FC236}">
                  <a16:creationId xmlns:a16="http://schemas.microsoft.com/office/drawing/2014/main" id="{477C4E1C-F0F6-036F-3276-53C1E7E55D24}"/>
                </a:ext>
              </a:extLst>
            </p:cNvPr>
            <p:cNvSpPr>
              <a:spLocks noChangeAspect="1"/>
            </p:cNvSpPr>
            <p:nvPr/>
          </p:nvSpPr>
          <p:spPr>
            <a:xfrm>
              <a:off x="8668250" y="6739115"/>
              <a:ext cx="4473576" cy="669344"/>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028090"/>
                </a:buClr>
                <a:buSzPts val="1500"/>
                <a:buFont typeface="Calibri"/>
                <a:buNone/>
              </a:pPr>
              <a:r>
                <a:rPr lang="en-US" sz="2400" b="1" i="0" u="none" strike="noStrike" cap="none" dirty="0">
                  <a:solidFill>
                    <a:srgbClr val="028090"/>
                  </a:solidFill>
                  <a:latin typeface="Calibri"/>
                  <a:ea typeface="Calibri"/>
                  <a:cs typeface="Calibri"/>
                  <a:sym typeface="Calibri"/>
                </a:rPr>
                <a:t>Less manual effort</a:t>
              </a:r>
              <a:endParaRPr sz="2400" b="0" i="0" u="none" strike="noStrike" cap="none" dirty="0">
                <a:solidFill>
                  <a:schemeClr val="dk1"/>
                </a:solidFill>
                <a:latin typeface="Calibri"/>
                <a:ea typeface="Calibri"/>
                <a:cs typeface="Calibri"/>
                <a:sym typeface="Calibri"/>
              </a:endParaRPr>
            </a:p>
          </p:txBody>
        </p:sp>
        <p:sp>
          <p:nvSpPr>
            <p:cNvPr id="37" name="Google Shape;52;p4">
              <a:extLst>
                <a:ext uri="{FF2B5EF4-FFF2-40B4-BE49-F238E27FC236}">
                  <a16:creationId xmlns:a16="http://schemas.microsoft.com/office/drawing/2014/main" id="{332D82C3-F55E-72A5-A5F4-3DD6D23C2253}"/>
                </a:ext>
              </a:extLst>
            </p:cNvPr>
            <p:cNvSpPr>
              <a:spLocks noChangeAspect="1"/>
            </p:cNvSpPr>
            <p:nvPr/>
          </p:nvSpPr>
          <p:spPr>
            <a:xfrm>
              <a:off x="8668250" y="7485769"/>
              <a:ext cx="7362747" cy="92034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2"/>
                </a:buClr>
                <a:buSzPts val="1200"/>
                <a:buFont typeface="Calibri"/>
                <a:buNone/>
              </a:pPr>
              <a:r>
                <a:rPr lang="en-US" sz="2400" b="0" i="0" u="none" strike="noStrike" cap="none" dirty="0">
                  <a:solidFill>
                    <a:srgbClr val="5B6472"/>
                  </a:solidFill>
                  <a:latin typeface="Calibri"/>
                  <a:ea typeface="Calibri"/>
                  <a:cs typeface="Calibri"/>
                  <a:sym typeface="Calibri"/>
                </a:rPr>
                <a:t>Reduce the cost of certification and re-certification</a:t>
              </a:r>
              <a:endParaRPr sz="2400" b="0" i="0" u="none" strike="noStrike" cap="none" dirty="0">
                <a:solidFill>
                  <a:schemeClr val="dk1"/>
                </a:solidFill>
                <a:latin typeface="Calibri"/>
                <a:ea typeface="Calibri"/>
                <a:cs typeface="Calibri"/>
                <a:sym typeface="Calibri"/>
              </a:endParaRPr>
            </a:p>
          </p:txBody>
        </p:sp>
      </p:grpSp>
      <p:pic>
        <p:nvPicPr>
          <p:cNvPr id="38" name="Google Shape;33;p4" descr="/home/claude/deck/icons/target.png">
            <a:extLst>
              <a:ext uri="{FF2B5EF4-FFF2-40B4-BE49-F238E27FC236}">
                <a16:creationId xmlns:a16="http://schemas.microsoft.com/office/drawing/2014/main" id="{85D36649-8B00-7B00-5D05-34A1FD34A924}"/>
              </a:ext>
            </a:extLst>
          </p:cNvPr>
          <p:cNvPicPr preferRelativeResize="0"/>
          <p:nvPr/>
        </p:nvPicPr>
        <p:blipFill rotWithShape="1">
          <a:blip r:embed="rId2">
            <a:alphaModFix/>
          </a:blip>
          <a:srcRect/>
          <a:stretch/>
        </p:blipFill>
        <p:spPr>
          <a:xfrm>
            <a:off x="752917" y="1904492"/>
            <a:ext cx="1333500" cy="1276096"/>
          </a:xfrm>
          <a:prstGeom prst="rect">
            <a:avLst/>
          </a:prstGeom>
          <a:noFill/>
          <a:ln>
            <a:noFill/>
          </a:ln>
        </p:spPr>
      </p:pic>
      <p:grpSp>
        <p:nvGrpSpPr>
          <p:cNvPr id="42" name="Group 41">
            <a:extLst>
              <a:ext uri="{FF2B5EF4-FFF2-40B4-BE49-F238E27FC236}">
                <a16:creationId xmlns:a16="http://schemas.microsoft.com/office/drawing/2014/main" id="{263920E4-BD6F-3846-E94A-8F467A011177}"/>
              </a:ext>
            </a:extLst>
          </p:cNvPr>
          <p:cNvGrpSpPr/>
          <p:nvPr/>
        </p:nvGrpSpPr>
        <p:grpSpPr>
          <a:xfrm>
            <a:off x="8291276" y="3230081"/>
            <a:ext cx="7948422" cy="1888832"/>
            <a:chOff x="8312504" y="6647130"/>
            <a:chExt cx="7948422" cy="1888832"/>
          </a:xfrm>
        </p:grpSpPr>
        <p:sp>
          <p:nvSpPr>
            <p:cNvPr id="43" name="Google Shape;49;p4">
              <a:extLst>
                <a:ext uri="{FF2B5EF4-FFF2-40B4-BE49-F238E27FC236}">
                  <a16:creationId xmlns:a16="http://schemas.microsoft.com/office/drawing/2014/main" id="{04DCDD3C-24D7-4F10-4E9C-B834D2C26A27}"/>
                </a:ext>
              </a:extLst>
            </p:cNvPr>
            <p:cNvSpPr>
              <a:spLocks noChangeAspect="1"/>
            </p:cNvSpPr>
            <p:nvPr/>
          </p:nvSpPr>
          <p:spPr>
            <a:xfrm>
              <a:off x="8312504" y="6661805"/>
              <a:ext cx="7948422" cy="1874157"/>
            </a:xfrm>
            <a:prstGeom prst="rect">
              <a:avLst/>
            </a:prstGeom>
            <a:solidFill>
              <a:srgbClr val="F4F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 name="Google Shape;50;p4">
              <a:extLst>
                <a:ext uri="{FF2B5EF4-FFF2-40B4-BE49-F238E27FC236}">
                  <a16:creationId xmlns:a16="http://schemas.microsoft.com/office/drawing/2014/main" id="{D0DC42D1-20E8-775B-A984-24C49B67E1B8}"/>
                </a:ext>
              </a:extLst>
            </p:cNvPr>
            <p:cNvSpPr>
              <a:spLocks noChangeAspect="1"/>
            </p:cNvSpPr>
            <p:nvPr/>
          </p:nvSpPr>
          <p:spPr>
            <a:xfrm>
              <a:off x="8315425" y="6647130"/>
              <a:ext cx="150606" cy="1874157"/>
            </a:xfrm>
            <a:prstGeom prst="rect">
              <a:avLst/>
            </a:prstGeom>
            <a:solidFill>
              <a:srgbClr val="028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5" name="Google Shape;51;p4">
              <a:extLst>
                <a:ext uri="{FF2B5EF4-FFF2-40B4-BE49-F238E27FC236}">
                  <a16:creationId xmlns:a16="http://schemas.microsoft.com/office/drawing/2014/main" id="{AF8AAF8E-3484-DCE1-838E-4F82F3856E7B}"/>
                </a:ext>
              </a:extLst>
            </p:cNvPr>
            <p:cNvSpPr>
              <a:spLocks noChangeAspect="1"/>
            </p:cNvSpPr>
            <p:nvPr/>
          </p:nvSpPr>
          <p:spPr>
            <a:xfrm>
              <a:off x="8668250" y="6739115"/>
              <a:ext cx="4473576" cy="669344"/>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028090"/>
                </a:buClr>
                <a:buSzPts val="1500"/>
                <a:buFont typeface="Calibri"/>
                <a:buNone/>
              </a:pPr>
              <a:r>
                <a:rPr lang="en-US" sz="2400" b="1" i="0" u="none" strike="noStrike" cap="none" dirty="0">
                  <a:solidFill>
                    <a:srgbClr val="028090"/>
                  </a:solidFill>
                  <a:latin typeface="Calibri"/>
                  <a:ea typeface="Calibri"/>
                  <a:cs typeface="Calibri"/>
                  <a:sym typeface="Calibri"/>
                </a:rPr>
                <a:t>Standards-based</a:t>
              </a:r>
              <a:endParaRPr sz="2400" b="0" i="0" u="none" strike="noStrike" cap="none" dirty="0">
                <a:solidFill>
                  <a:schemeClr val="dk1"/>
                </a:solidFill>
                <a:latin typeface="Calibri"/>
                <a:ea typeface="Calibri"/>
                <a:cs typeface="Calibri"/>
                <a:sym typeface="Calibri"/>
              </a:endParaRPr>
            </a:p>
          </p:txBody>
        </p:sp>
        <p:sp>
          <p:nvSpPr>
            <p:cNvPr id="46" name="Google Shape;52;p4">
              <a:extLst>
                <a:ext uri="{FF2B5EF4-FFF2-40B4-BE49-F238E27FC236}">
                  <a16:creationId xmlns:a16="http://schemas.microsoft.com/office/drawing/2014/main" id="{03D874C0-3C33-2EEF-4B54-AF8FE0D344A3}"/>
                </a:ext>
              </a:extLst>
            </p:cNvPr>
            <p:cNvSpPr>
              <a:spLocks noChangeAspect="1"/>
            </p:cNvSpPr>
            <p:nvPr/>
          </p:nvSpPr>
          <p:spPr>
            <a:xfrm>
              <a:off x="8668250" y="7485769"/>
              <a:ext cx="7362747" cy="920342"/>
            </a:xfrm>
            <a:prstGeom prst="rect">
              <a:avLst/>
            </a:prstGeom>
            <a:noFill/>
            <a:ln>
              <a:noFill/>
            </a:ln>
          </p:spPr>
          <p:txBody>
            <a:bodyPr spcFirstLastPara="1" wrap="square" lIns="0" tIns="0" rIns="0" bIns="0" anchor="ctr" anchorCtr="0">
              <a:noAutofit/>
            </a:bodyPr>
            <a:lstStyle/>
            <a:p>
              <a:pPr lvl="0">
                <a:buClr>
                  <a:srgbClr val="5B6472"/>
                </a:buClr>
                <a:buSzPts val="1200"/>
              </a:pPr>
              <a:r>
                <a:rPr lang="en-US" sz="2400" b="1" dirty="0">
                  <a:solidFill>
                    <a:srgbClr val="5B6472"/>
                  </a:solidFill>
                  <a:ea typeface="Calibri"/>
                  <a:cs typeface="Calibri"/>
                  <a:sym typeface="Calibri"/>
                </a:rPr>
                <a:t>IEC 62443 and the EU CRA</a:t>
              </a:r>
              <a:r>
                <a:rPr lang="en-US" sz="2400" dirty="0">
                  <a:solidFill>
                    <a:srgbClr val="5B6472"/>
                  </a:solidFill>
                  <a:ea typeface="Calibri"/>
                  <a:cs typeface="Calibri"/>
                  <a:sym typeface="Calibri"/>
                </a:rPr>
                <a:t> as reference standards and regulatory frameworks</a:t>
              </a:r>
              <a:endParaRPr lang="en-US" sz="2400" dirty="0">
                <a:solidFill>
                  <a:schemeClr val="dk1"/>
                </a:solidFill>
                <a:ea typeface="Calibri"/>
                <a:cs typeface="Calibri"/>
                <a:sym typeface="Calibri"/>
              </a:endParaRPr>
            </a:p>
          </p:txBody>
        </p:sp>
      </p:grpSp>
      <p:grpSp>
        <p:nvGrpSpPr>
          <p:cNvPr id="47" name="Group 46">
            <a:extLst>
              <a:ext uri="{FF2B5EF4-FFF2-40B4-BE49-F238E27FC236}">
                <a16:creationId xmlns:a16="http://schemas.microsoft.com/office/drawing/2014/main" id="{C63646F0-2258-1F7B-4F43-2060DD38E4EE}"/>
              </a:ext>
            </a:extLst>
          </p:cNvPr>
          <p:cNvGrpSpPr/>
          <p:nvPr/>
        </p:nvGrpSpPr>
        <p:grpSpPr>
          <a:xfrm>
            <a:off x="8324888" y="1155972"/>
            <a:ext cx="8107058" cy="1874157"/>
            <a:chOff x="8315425" y="6647130"/>
            <a:chExt cx="8107058" cy="1874157"/>
          </a:xfrm>
        </p:grpSpPr>
        <p:sp>
          <p:nvSpPr>
            <p:cNvPr id="48" name="Google Shape;49;p4">
              <a:extLst>
                <a:ext uri="{FF2B5EF4-FFF2-40B4-BE49-F238E27FC236}">
                  <a16:creationId xmlns:a16="http://schemas.microsoft.com/office/drawing/2014/main" id="{F3629ACD-73EF-80AC-98ED-92B6AB7AD380}"/>
                </a:ext>
              </a:extLst>
            </p:cNvPr>
            <p:cNvSpPr>
              <a:spLocks noChangeAspect="1"/>
            </p:cNvSpPr>
            <p:nvPr/>
          </p:nvSpPr>
          <p:spPr>
            <a:xfrm>
              <a:off x="8474061" y="6647130"/>
              <a:ext cx="7948422" cy="1874157"/>
            </a:xfrm>
            <a:prstGeom prst="rect">
              <a:avLst/>
            </a:prstGeom>
            <a:solidFill>
              <a:srgbClr val="F4F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9" name="Google Shape;50;p4">
              <a:extLst>
                <a:ext uri="{FF2B5EF4-FFF2-40B4-BE49-F238E27FC236}">
                  <a16:creationId xmlns:a16="http://schemas.microsoft.com/office/drawing/2014/main" id="{205CD179-9F04-4908-3169-21EE6AAD7CD1}"/>
                </a:ext>
              </a:extLst>
            </p:cNvPr>
            <p:cNvSpPr>
              <a:spLocks noChangeAspect="1"/>
            </p:cNvSpPr>
            <p:nvPr/>
          </p:nvSpPr>
          <p:spPr>
            <a:xfrm>
              <a:off x="8315425" y="6647130"/>
              <a:ext cx="150606" cy="1874157"/>
            </a:xfrm>
            <a:prstGeom prst="rect">
              <a:avLst/>
            </a:prstGeom>
            <a:solidFill>
              <a:srgbClr val="028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0" name="Google Shape;51;p4">
              <a:extLst>
                <a:ext uri="{FF2B5EF4-FFF2-40B4-BE49-F238E27FC236}">
                  <a16:creationId xmlns:a16="http://schemas.microsoft.com/office/drawing/2014/main" id="{AAF90C69-D837-3435-FC8F-F3EA3EC77ED7}"/>
                </a:ext>
              </a:extLst>
            </p:cNvPr>
            <p:cNvSpPr>
              <a:spLocks noChangeAspect="1"/>
            </p:cNvSpPr>
            <p:nvPr/>
          </p:nvSpPr>
          <p:spPr>
            <a:xfrm>
              <a:off x="8668250" y="6739115"/>
              <a:ext cx="4473576" cy="669344"/>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028090"/>
                </a:buClr>
                <a:buSzPts val="1500"/>
                <a:buFont typeface="Calibri"/>
                <a:buNone/>
              </a:pPr>
              <a:r>
                <a:rPr lang="en-US" sz="2400" b="1" i="0" u="none" strike="noStrike" cap="none" dirty="0">
                  <a:solidFill>
                    <a:srgbClr val="028090"/>
                  </a:solidFill>
                  <a:latin typeface="Calibri"/>
                  <a:ea typeface="Calibri"/>
                  <a:cs typeface="Calibri"/>
                  <a:sym typeface="Calibri"/>
                </a:rPr>
                <a:t>Regulatory alignment</a:t>
              </a:r>
              <a:endParaRPr sz="2400" b="0" i="0" u="none" strike="noStrike" cap="none" dirty="0">
                <a:solidFill>
                  <a:schemeClr val="dk1"/>
                </a:solidFill>
                <a:latin typeface="Calibri"/>
                <a:ea typeface="Calibri"/>
                <a:cs typeface="Calibri"/>
                <a:sym typeface="Calibri"/>
              </a:endParaRPr>
            </a:p>
          </p:txBody>
        </p:sp>
        <p:sp>
          <p:nvSpPr>
            <p:cNvPr id="51" name="Google Shape;52;p4">
              <a:extLst>
                <a:ext uri="{FF2B5EF4-FFF2-40B4-BE49-F238E27FC236}">
                  <a16:creationId xmlns:a16="http://schemas.microsoft.com/office/drawing/2014/main" id="{2E34A99D-BE4A-E8B4-9FC0-CD0842B439CF}"/>
                </a:ext>
              </a:extLst>
            </p:cNvPr>
            <p:cNvSpPr>
              <a:spLocks noChangeAspect="1"/>
            </p:cNvSpPr>
            <p:nvPr/>
          </p:nvSpPr>
          <p:spPr>
            <a:xfrm>
              <a:off x="8668250" y="7485769"/>
              <a:ext cx="7362747" cy="920342"/>
            </a:xfrm>
            <a:prstGeom prst="rect">
              <a:avLst/>
            </a:prstGeom>
            <a:noFill/>
            <a:ln>
              <a:noFill/>
            </a:ln>
          </p:spPr>
          <p:txBody>
            <a:bodyPr spcFirstLastPara="1" wrap="square" lIns="0" tIns="0" rIns="0" bIns="0" anchor="ctr" anchorCtr="0">
              <a:noAutofit/>
            </a:bodyPr>
            <a:lstStyle/>
            <a:p>
              <a:pPr lvl="0">
                <a:buClr>
                  <a:srgbClr val="5B6472"/>
                </a:buClr>
                <a:buSzPts val="1200"/>
              </a:pPr>
              <a:r>
                <a:rPr lang="en-US" sz="2400" dirty="0">
                  <a:solidFill>
                    <a:srgbClr val="5B6472"/>
                  </a:solidFill>
                  <a:ea typeface="Calibri"/>
                  <a:cs typeface="Calibri"/>
                  <a:sym typeface="Calibri"/>
                </a:rPr>
                <a:t>Built on the EU Cybersecurity Act and emerging regulatory pressure</a:t>
              </a:r>
              <a:endParaRPr lang="en-US" sz="2400" dirty="0">
                <a:solidFill>
                  <a:schemeClr val="dk1"/>
                </a:solidFill>
                <a:ea typeface="Calibri"/>
                <a:cs typeface="Calibri"/>
                <a:sym typeface="Calibri"/>
              </a:endParaRPr>
            </a:p>
          </p:txBody>
        </p:sp>
      </p:grpSp>
      <p:grpSp>
        <p:nvGrpSpPr>
          <p:cNvPr id="52" name="Group 51">
            <a:extLst>
              <a:ext uri="{FF2B5EF4-FFF2-40B4-BE49-F238E27FC236}">
                <a16:creationId xmlns:a16="http://schemas.microsoft.com/office/drawing/2014/main" id="{533F3B13-AD22-CA73-C3B2-45EDF0C71D53}"/>
              </a:ext>
            </a:extLst>
          </p:cNvPr>
          <p:cNvGrpSpPr/>
          <p:nvPr/>
        </p:nvGrpSpPr>
        <p:grpSpPr>
          <a:xfrm>
            <a:off x="8315671" y="5230118"/>
            <a:ext cx="8107058" cy="1874157"/>
            <a:chOff x="8315425" y="6647130"/>
            <a:chExt cx="8107058" cy="1874157"/>
          </a:xfrm>
        </p:grpSpPr>
        <p:sp>
          <p:nvSpPr>
            <p:cNvPr id="53" name="Google Shape;49;p4">
              <a:extLst>
                <a:ext uri="{FF2B5EF4-FFF2-40B4-BE49-F238E27FC236}">
                  <a16:creationId xmlns:a16="http://schemas.microsoft.com/office/drawing/2014/main" id="{4D749A09-DA3F-B5CD-8738-BF9E19767BC0}"/>
                </a:ext>
              </a:extLst>
            </p:cNvPr>
            <p:cNvSpPr>
              <a:spLocks noChangeAspect="1"/>
            </p:cNvSpPr>
            <p:nvPr/>
          </p:nvSpPr>
          <p:spPr>
            <a:xfrm>
              <a:off x="8474061" y="6647130"/>
              <a:ext cx="7948422" cy="1874157"/>
            </a:xfrm>
            <a:prstGeom prst="rect">
              <a:avLst/>
            </a:prstGeom>
            <a:solidFill>
              <a:srgbClr val="F4F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 name="Google Shape;50;p4">
              <a:extLst>
                <a:ext uri="{FF2B5EF4-FFF2-40B4-BE49-F238E27FC236}">
                  <a16:creationId xmlns:a16="http://schemas.microsoft.com/office/drawing/2014/main" id="{6BE5ADC8-E06D-F406-7202-7B49460536DA}"/>
                </a:ext>
              </a:extLst>
            </p:cNvPr>
            <p:cNvSpPr>
              <a:spLocks noChangeAspect="1"/>
            </p:cNvSpPr>
            <p:nvPr/>
          </p:nvSpPr>
          <p:spPr>
            <a:xfrm>
              <a:off x="8315425" y="6647130"/>
              <a:ext cx="150606" cy="1874157"/>
            </a:xfrm>
            <a:prstGeom prst="rect">
              <a:avLst/>
            </a:prstGeom>
            <a:solidFill>
              <a:srgbClr val="028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5" name="Google Shape;51;p4">
              <a:extLst>
                <a:ext uri="{FF2B5EF4-FFF2-40B4-BE49-F238E27FC236}">
                  <a16:creationId xmlns:a16="http://schemas.microsoft.com/office/drawing/2014/main" id="{E546BE4B-35EF-3018-0CAB-59C754F1AE4A}"/>
                </a:ext>
              </a:extLst>
            </p:cNvPr>
            <p:cNvSpPr>
              <a:spLocks noChangeAspect="1"/>
            </p:cNvSpPr>
            <p:nvPr/>
          </p:nvSpPr>
          <p:spPr>
            <a:xfrm>
              <a:off x="8668250" y="6739115"/>
              <a:ext cx="4473576" cy="669344"/>
            </a:xfrm>
            <a:prstGeom prst="rect">
              <a:avLst/>
            </a:prstGeom>
            <a:noFill/>
            <a:ln>
              <a:noFill/>
            </a:ln>
          </p:spPr>
          <p:txBody>
            <a:bodyPr spcFirstLastPara="1" wrap="square" lIns="0" tIns="0" rIns="0" bIns="0" anchor="ctr" anchorCtr="0">
              <a:noAutofit/>
            </a:bodyPr>
            <a:lstStyle/>
            <a:p>
              <a:pPr lvl="0">
                <a:buClr>
                  <a:srgbClr val="028090"/>
                </a:buClr>
                <a:buSzPts val="1500"/>
              </a:pPr>
              <a:r>
                <a:rPr lang="en-US" sz="2400" b="1" dirty="0">
                  <a:solidFill>
                    <a:srgbClr val="028090"/>
                  </a:solidFill>
                  <a:ea typeface="Calibri"/>
                  <a:cs typeface="Calibri"/>
                  <a:sym typeface="Calibri"/>
                </a:rPr>
                <a:t>Continuous compliance</a:t>
              </a:r>
              <a:endParaRPr lang="en-US" sz="2400" dirty="0">
                <a:solidFill>
                  <a:schemeClr val="dk1"/>
                </a:solidFill>
                <a:ea typeface="Calibri"/>
                <a:cs typeface="Calibri"/>
                <a:sym typeface="Calibri"/>
              </a:endParaRPr>
            </a:p>
          </p:txBody>
        </p:sp>
        <p:sp>
          <p:nvSpPr>
            <p:cNvPr id="56" name="Google Shape;52;p4">
              <a:extLst>
                <a:ext uri="{FF2B5EF4-FFF2-40B4-BE49-F238E27FC236}">
                  <a16:creationId xmlns:a16="http://schemas.microsoft.com/office/drawing/2014/main" id="{D19CD9F6-56DB-9457-A889-619858BFFDA6}"/>
                </a:ext>
              </a:extLst>
            </p:cNvPr>
            <p:cNvSpPr>
              <a:spLocks noChangeAspect="1"/>
            </p:cNvSpPr>
            <p:nvPr/>
          </p:nvSpPr>
          <p:spPr>
            <a:xfrm>
              <a:off x="8668250" y="7485769"/>
              <a:ext cx="7362747" cy="920342"/>
            </a:xfrm>
            <a:prstGeom prst="rect">
              <a:avLst/>
            </a:prstGeom>
            <a:noFill/>
            <a:ln>
              <a:noFill/>
            </a:ln>
          </p:spPr>
          <p:txBody>
            <a:bodyPr spcFirstLastPara="1" wrap="square" lIns="0" tIns="0" rIns="0" bIns="0" anchor="ctr" anchorCtr="0">
              <a:noAutofit/>
            </a:bodyPr>
            <a:lstStyle/>
            <a:p>
              <a:pPr lvl="0">
                <a:buClr>
                  <a:srgbClr val="5B6472"/>
                </a:buClr>
                <a:buSzPts val="1200"/>
              </a:pPr>
              <a:r>
                <a:rPr lang="en-US" sz="2400" dirty="0">
                  <a:solidFill>
                    <a:srgbClr val="5B6472"/>
                  </a:solidFill>
                  <a:ea typeface="Calibri"/>
                  <a:cs typeface="Calibri"/>
                  <a:sym typeface="Calibri"/>
                </a:rPr>
                <a:t>Sustained </a:t>
              </a:r>
              <a:r>
                <a:rPr lang="en-US" sz="2400" b="1" dirty="0">
                  <a:solidFill>
                    <a:srgbClr val="5B6472"/>
                  </a:solidFill>
                  <a:ea typeface="Calibri"/>
                  <a:cs typeface="Calibri"/>
                  <a:sym typeface="Calibri"/>
                </a:rPr>
                <a:t>throughout the full product lifecycle</a:t>
              </a:r>
              <a:r>
                <a:rPr lang="en-US" sz="2400" dirty="0">
                  <a:solidFill>
                    <a:srgbClr val="5B6472"/>
                  </a:solidFill>
                  <a:ea typeface="Calibri"/>
                  <a:cs typeface="Calibri"/>
                  <a:sym typeface="Calibri"/>
                </a:rPr>
                <a:t>, not only at a single point in time</a:t>
              </a:r>
              <a:endParaRPr lang="en-US" sz="2400" dirty="0">
                <a:solidFill>
                  <a:schemeClr val="dk1"/>
                </a:solidFill>
                <a:ea typeface="Calibri"/>
                <a:cs typeface="Calibri"/>
                <a:sym typeface="Calibri"/>
              </a:endParaRPr>
            </a:p>
          </p:txBody>
        </p:sp>
      </p:grpSp>
    </p:spTree>
    <p:extLst>
      <p:ext uri="{BB962C8B-B14F-4D97-AF65-F5344CB8AC3E}">
        <p14:creationId xmlns:p14="http://schemas.microsoft.com/office/powerpoint/2010/main" val="1128176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92173895-1CED-F821-A0B2-23C64BF2FB78}"/>
              </a:ext>
            </a:extLst>
          </p:cNvPr>
          <p:cNvSpPr txBox="1"/>
          <p:nvPr/>
        </p:nvSpPr>
        <p:spPr>
          <a:xfrm>
            <a:off x="617960" y="928504"/>
            <a:ext cx="10773939" cy="830997"/>
          </a:xfrm>
          <a:prstGeom prst="rect">
            <a:avLst/>
          </a:prstGeom>
          <a:noFill/>
        </p:spPr>
        <p:txBody>
          <a:bodyPr wrap="square" rtlCol="0">
            <a:spAutoFit/>
          </a:bodyPr>
          <a:lstStyle/>
          <a:p>
            <a:r>
              <a:rPr lang="en-US" sz="4800" b="1" dirty="0">
                <a:solidFill>
                  <a:srgbClr val="73A1C1"/>
                </a:solidFill>
                <a:latin typeface="Sora" pitchFamily="2" charset="0"/>
                <a:cs typeface="Sora" pitchFamily="2" charset="0"/>
              </a:rPr>
              <a:t>Why continuous certification is </a:t>
            </a:r>
            <a:r>
              <a:rPr lang="en-US" sz="4800" b="1" u="sng" dirty="0">
                <a:solidFill>
                  <a:srgbClr val="73A1C1"/>
                </a:solidFill>
                <a:latin typeface="Sora" pitchFamily="2" charset="0"/>
                <a:cs typeface="Sora" pitchFamily="2" charset="0"/>
              </a:rPr>
              <a:t>so</a:t>
            </a:r>
            <a:r>
              <a:rPr lang="en-US" sz="4800" b="1" dirty="0">
                <a:solidFill>
                  <a:srgbClr val="73A1C1"/>
                </a:solidFill>
                <a:latin typeface="Sora" pitchFamily="2" charset="0"/>
                <a:cs typeface="Sora" pitchFamily="2" charset="0"/>
              </a:rPr>
              <a:t> hard</a:t>
            </a:r>
          </a:p>
        </p:txBody>
      </p:sp>
      <p:sp>
        <p:nvSpPr>
          <p:cNvPr id="20" name="Freeform 13">
            <a:extLst>
              <a:ext uri="{FF2B5EF4-FFF2-40B4-BE49-F238E27FC236}">
                <a16:creationId xmlns:a16="http://schemas.microsoft.com/office/drawing/2014/main" id="{E964CF27-07E6-2507-9BAD-A0163320F4B0}"/>
              </a:ext>
            </a:extLst>
          </p:cNvPr>
          <p:cNvSpPr>
            <a:spLocks/>
          </p:cNvSpPr>
          <p:nvPr/>
        </p:nvSpPr>
        <p:spPr bwMode="auto">
          <a:xfrm>
            <a:off x="17449417" y="9510148"/>
            <a:ext cx="243913" cy="243913"/>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solidFill>
            <a:srgbClr val="73A1C1"/>
          </a:solid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1" name="Freeform 9">
            <a:extLst>
              <a:ext uri="{FF2B5EF4-FFF2-40B4-BE49-F238E27FC236}">
                <a16:creationId xmlns:a16="http://schemas.microsoft.com/office/drawing/2014/main" id="{307B00DD-035A-F8EC-1D78-AAE08D53BBBA}"/>
              </a:ext>
            </a:extLst>
          </p:cNvPr>
          <p:cNvSpPr>
            <a:spLocks noEditPoints="1"/>
          </p:cNvSpPr>
          <p:nvPr/>
        </p:nvSpPr>
        <p:spPr bwMode="auto">
          <a:xfrm>
            <a:off x="16817022" y="9510148"/>
            <a:ext cx="243913" cy="243913"/>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solidFill>
            <a:srgbClr val="73A1C1"/>
          </a:solid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2" name="Freeform 26">
            <a:extLst>
              <a:ext uri="{FF2B5EF4-FFF2-40B4-BE49-F238E27FC236}">
                <a16:creationId xmlns:a16="http://schemas.microsoft.com/office/drawing/2014/main" id="{4E984BAF-0248-7329-A2F3-B900D13ECB26}"/>
              </a:ext>
            </a:extLst>
          </p:cNvPr>
          <p:cNvSpPr>
            <a:spLocks noEditPoints="1"/>
          </p:cNvSpPr>
          <p:nvPr/>
        </p:nvSpPr>
        <p:spPr bwMode="auto">
          <a:xfrm>
            <a:off x="16206634" y="9511381"/>
            <a:ext cx="243913" cy="243913"/>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solidFill>
            <a:srgbClr val="73A1C1"/>
          </a:solid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p>
        </p:txBody>
      </p:sp>
      <p:grpSp>
        <p:nvGrpSpPr>
          <p:cNvPr id="56" name="Group 55">
            <a:extLst>
              <a:ext uri="{FF2B5EF4-FFF2-40B4-BE49-F238E27FC236}">
                <a16:creationId xmlns:a16="http://schemas.microsoft.com/office/drawing/2014/main" id="{BB3D02F8-6B93-B81E-1222-85210FD73BBD}"/>
              </a:ext>
            </a:extLst>
          </p:cNvPr>
          <p:cNvGrpSpPr>
            <a:grpSpLocks noChangeAspect="1"/>
          </p:cNvGrpSpPr>
          <p:nvPr/>
        </p:nvGrpSpPr>
        <p:grpSpPr>
          <a:xfrm>
            <a:off x="950349" y="2570777"/>
            <a:ext cx="4873338" cy="2848059"/>
            <a:chOff x="2238894" y="3377739"/>
            <a:chExt cx="3520440" cy="2057400"/>
          </a:xfrm>
        </p:grpSpPr>
        <p:sp>
          <p:nvSpPr>
            <p:cNvPr id="23" name="Google Shape;62;p5">
              <a:extLst>
                <a:ext uri="{FF2B5EF4-FFF2-40B4-BE49-F238E27FC236}">
                  <a16:creationId xmlns:a16="http://schemas.microsoft.com/office/drawing/2014/main" id="{75570931-8BF0-EC93-C180-24AA88C67E88}"/>
                </a:ext>
              </a:extLst>
            </p:cNvPr>
            <p:cNvSpPr/>
            <p:nvPr/>
          </p:nvSpPr>
          <p:spPr>
            <a:xfrm>
              <a:off x="2238894" y="3377739"/>
              <a:ext cx="3520440" cy="2057400"/>
            </a:xfrm>
            <a:prstGeom prst="rect">
              <a:avLst/>
            </a:prstGeom>
            <a:solidFill>
              <a:srgbClr val="FFFFFF"/>
            </a:solidFill>
            <a:ln w="12700" cap="flat" cmpd="sng">
              <a:solidFill>
                <a:srgbClr val="CADCFC"/>
              </a:solidFill>
              <a:prstDash val="solid"/>
              <a:round/>
              <a:headEnd type="none" w="sm" len="sm"/>
              <a:tailEnd type="none" w="sm" len="sm"/>
            </a:ln>
            <a:effectLst>
              <a:outerShdw blurRad="101600" dist="38100" dir="8100000" algn="bl" rotWithShape="0">
                <a:srgbClr val="000000">
                  <a:alpha val="12156"/>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 name="Google Shape;63;p5">
              <a:extLst>
                <a:ext uri="{FF2B5EF4-FFF2-40B4-BE49-F238E27FC236}">
                  <a16:creationId xmlns:a16="http://schemas.microsoft.com/office/drawing/2014/main" id="{FAA55D87-68D7-3FB7-07F9-F475E429E425}"/>
                </a:ext>
              </a:extLst>
            </p:cNvPr>
            <p:cNvSpPr/>
            <p:nvPr/>
          </p:nvSpPr>
          <p:spPr>
            <a:xfrm>
              <a:off x="2513214" y="3652059"/>
              <a:ext cx="777240" cy="777240"/>
            </a:xfrm>
            <a:prstGeom prst="ellipse">
              <a:avLst/>
            </a:prstGeom>
            <a:solidFill>
              <a:srgbClr val="028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pic>
          <p:nvPicPr>
            <p:cNvPr id="25" name="Google Shape;64;p5" descr="/home/claude/deck/icons/complex.png">
              <a:extLst>
                <a:ext uri="{FF2B5EF4-FFF2-40B4-BE49-F238E27FC236}">
                  <a16:creationId xmlns:a16="http://schemas.microsoft.com/office/drawing/2014/main" id="{7AF99409-0331-6EC9-2B77-A2F25ED67EDE}"/>
                </a:ext>
              </a:extLst>
            </p:cNvPr>
            <p:cNvPicPr preferRelativeResize="0"/>
            <p:nvPr/>
          </p:nvPicPr>
          <p:blipFill rotWithShape="1">
            <a:blip r:embed="rId2">
              <a:alphaModFix/>
            </a:blip>
            <a:srcRect/>
            <a:stretch/>
          </p:blipFill>
          <p:spPr>
            <a:xfrm>
              <a:off x="2696094" y="3834939"/>
              <a:ext cx="411480" cy="411480"/>
            </a:xfrm>
            <a:prstGeom prst="rect">
              <a:avLst/>
            </a:prstGeom>
            <a:noFill/>
            <a:ln>
              <a:noFill/>
            </a:ln>
          </p:spPr>
        </p:pic>
        <p:sp>
          <p:nvSpPr>
            <p:cNvPr id="26" name="Google Shape;65;p5">
              <a:extLst>
                <a:ext uri="{FF2B5EF4-FFF2-40B4-BE49-F238E27FC236}">
                  <a16:creationId xmlns:a16="http://schemas.microsoft.com/office/drawing/2014/main" id="{C064B076-7F9A-E0A7-E2BA-69BBBDB3EE58}"/>
                </a:ext>
              </a:extLst>
            </p:cNvPr>
            <p:cNvSpPr/>
            <p:nvPr/>
          </p:nvSpPr>
          <p:spPr>
            <a:xfrm>
              <a:off x="2513214" y="4520739"/>
              <a:ext cx="29718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A2238"/>
                </a:buClr>
                <a:buSzPts val="1500"/>
                <a:buFont typeface="Calibri"/>
                <a:buNone/>
              </a:pPr>
              <a:r>
                <a:rPr lang="en-US" sz="2400" b="1" i="0" u="none" strike="noStrike" cap="none" dirty="0">
                  <a:solidFill>
                    <a:srgbClr val="1A2238"/>
                  </a:solidFill>
                  <a:latin typeface="Calibri"/>
                  <a:ea typeface="Calibri"/>
                  <a:cs typeface="Calibri"/>
                  <a:sym typeface="Calibri"/>
                </a:rPr>
                <a:t>Complex standards</a:t>
              </a:r>
              <a:endParaRPr sz="2400" b="0" i="0" u="none" strike="noStrike" cap="none" dirty="0">
                <a:solidFill>
                  <a:schemeClr val="dk1"/>
                </a:solidFill>
                <a:latin typeface="Calibri"/>
                <a:ea typeface="Calibri"/>
                <a:cs typeface="Calibri"/>
                <a:sym typeface="Calibri"/>
              </a:endParaRPr>
            </a:p>
          </p:txBody>
        </p:sp>
        <p:sp>
          <p:nvSpPr>
            <p:cNvPr id="27" name="Google Shape;66;p5">
              <a:extLst>
                <a:ext uri="{FF2B5EF4-FFF2-40B4-BE49-F238E27FC236}">
                  <a16:creationId xmlns:a16="http://schemas.microsoft.com/office/drawing/2014/main" id="{712C7111-52D3-CB58-28D9-E44EEB0108B6}"/>
                </a:ext>
              </a:extLst>
            </p:cNvPr>
            <p:cNvSpPr/>
            <p:nvPr/>
          </p:nvSpPr>
          <p:spPr>
            <a:xfrm>
              <a:off x="2513214" y="4859067"/>
              <a:ext cx="2971800" cy="5029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2"/>
                </a:buClr>
                <a:buSzPts val="1150"/>
                <a:buFont typeface="Calibri"/>
                <a:buNone/>
              </a:pPr>
              <a:r>
                <a:rPr lang="en-US" b="0" i="0" u="none" strike="noStrike" cap="none" dirty="0">
                  <a:solidFill>
                    <a:srgbClr val="5B6472"/>
                  </a:solidFill>
                  <a:latin typeface="Calibri"/>
                  <a:ea typeface="Calibri"/>
                  <a:cs typeface="Calibri"/>
                  <a:sym typeface="Calibri"/>
                </a:rPr>
                <a:t>Cybersecurity standards are dense and difficult to operationalize into concrete checks.</a:t>
              </a:r>
              <a:endParaRPr b="0" i="0" u="none" strike="noStrike" cap="none" dirty="0">
                <a:solidFill>
                  <a:schemeClr val="dk1"/>
                </a:solidFill>
                <a:latin typeface="Calibri"/>
                <a:ea typeface="Calibri"/>
                <a:cs typeface="Calibri"/>
                <a:sym typeface="Calibri"/>
              </a:endParaRPr>
            </a:p>
          </p:txBody>
        </p:sp>
      </p:grpSp>
      <p:grpSp>
        <p:nvGrpSpPr>
          <p:cNvPr id="57" name="Group 56">
            <a:extLst>
              <a:ext uri="{FF2B5EF4-FFF2-40B4-BE49-F238E27FC236}">
                <a16:creationId xmlns:a16="http://schemas.microsoft.com/office/drawing/2014/main" id="{BCF6476D-7C89-3F07-C675-8CB261E2C6F5}"/>
              </a:ext>
            </a:extLst>
          </p:cNvPr>
          <p:cNvGrpSpPr>
            <a:grpSpLocks noChangeAspect="1"/>
          </p:cNvGrpSpPr>
          <p:nvPr/>
        </p:nvGrpSpPr>
        <p:grpSpPr>
          <a:xfrm>
            <a:off x="6759077" y="2608635"/>
            <a:ext cx="4769845" cy="2787573"/>
            <a:chOff x="6088899" y="3377739"/>
            <a:chExt cx="3520440" cy="2057400"/>
          </a:xfrm>
        </p:grpSpPr>
        <p:sp>
          <p:nvSpPr>
            <p:cNvPr id="28" name="Google Shape;67;p5">
              <a:extLst>
                <a:ext uri="{FF2B5EF4-FFF2-40B4-BE49-F238E27FC236}">
                  <a16:creationId xmlns:a16="http://schemas.microsoft.com/office/drawing/2014/main" id="{AAA9ED54-2935-9AEC-12C0-268F7ED45659}"/>
                </a:ext>
              </a:extLst>
            </p:cNvPr>
            <p:cNvSpPr/>
            <p:nvPr/>
          </p:nvSpPr>
          <p:spPr>
            <a:xfrm>
              <a:off x="6088899" y="3377739"/>
              <a:ext cx="3520440" cy="2057400"/>
            </a:xfrm>
            <a:prstGeom prst="rect">
              <a:avLst/>
            </a:prstGeom>
            <a:solidFill>
              <a:srgbClr val="FFFFFF"/>
            </a:solidFill>
            <a:ln w="12700" cap="flat" cmpd="sng">
              <a:solidFill>
                <a:srgbClr val="CADCFC"/>
              </a:solidFill>
              <a:prstDash val="solid"/>
              <a:round/>
              <a:headEnd type="none" w="sm" len="sm"/>
              <a:tailEnd type="none" w="sm" len="sm"/>
            </a:ln>
            <a:effectLst>
              <a:outerShdw blurRad="101600" dist="38100" dir="8100000" algn="bl" rotWithShape="0">
                <a:srgbClr val="000000">
                  <a:alpha val="12156"/>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29" name="Google Shape;68;p5">
              <a:extLst>
                <a:ext uri="{FF2B5EF4-FFF2-40B4-BE49-F238E27FC236}">
                  <a16:creationId xmlns:a16="http://schemas.microsoft.com/office/drawing/2014/main" id="{9CC50C5C-C156-04EA-F311-2FC62E73C378}"/>
                </a:ext>
              </a:extLst>
            </p:cNvPr>
            <p:cNvSpPr/>
            <p:nvPr/>
          </p:nvSpPr>
          <p:spPr>
            <a:xfrm>
              <a:off x="6353694" y="3652059"/>
              <a:ext cx="777240" cy="777240"/>
            </a:xfrm>
            <a:prstGeom prst="ellipse">
              <a:avLst/>
            </a:prstGeom>
            <a:solidFill>
              <a:srgbClr val="028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pic>
          <p:nvPicPr>
            <p:cNvPr id="30" name="Google Shape;69;p5" descr="/home/claude/deck/icons/fragmented.png">
              <a:extLst>
                <a:ext uri="{FF2B5EF4-FFF2-40B4-BE49-F238E27FC236}">
                  <a16:creationId xmlns:a16="http://schemas.microsoft.com/office/drawing/2014/main" id="{72796E50-6AD0-F1D8-83BE-74C2E4E2F049}"/>
                </a:ext>
              </a:extLst>
            </p:cNvPr>
            <p:cNvPicPr preferRelativeResize="0"/>
            <p:nvPr/>
          </p:nvPicPr>
          <p:blipFill rotWithShape="1">
            <a:blip r:embed="rId3">
              <a:alphaModFix/>
            </a:blip>
            <a:srcRect/>
            <a:stretch/>
          </p:blipFill>
          <p:spPr>
            <a:xfrm>
              <a:off x="6536574" y="3834939"/>
              <a:ext cx="411480" cy="411480"/>
            </a:xfrm>
            <a:prstGeom prst="rect">
              <a:avLst/>
            </a:prstGeom>
            <a:noFill/>
            <a:ln>
              <a:noFill/>
            </a:ln>
          </p:spPr>
        </p:pic>
        <p:sp>
          <p:nvSpPr>
            <p:cNvPr id="31" name="Google Shape;70;p5">
              <a:extLst>
                <a:ext uri="{FF2B5EF4-FFF2-40B4-BE49-F238E27FC236}">
                  <a16:creationId xmlns:a16="http://schemas.microsoft.com/office/drawing/2014/main" id="{C3C0EAD9-9669-3B6D-C322-B89A64FDB107}"/>
                </a:ext>
              </a:extLst>
            </p:cNvPr>
            <p:cNvSpPr/>
            <p:nvPr/>
          </p:nvSpPr>
          <p:spPr>
            <a:xfrm>
              <a:off x="6353694" y="4520739"/>
              <a:ext cx="29718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A2238"/>
                </a:buClr>
                <a:buSzPts val="1500"/>
                <a:buFont typeface="Calibri"/>
                <a:buNone/>
              </a:pPr>
              <a:r>
                <a:rPr lang="en-US" sz="2400" b="1" i="0" u="none" strike="noStrike" cap="none">
                  <a:solidFill>
                    <a:srgbClr val="1A2238"/>
                  </a:solidFill>
                  <a:latin typeface="Calibri"/>
                  <a:ea typeface="Calibri"/>
                  <a:cs typeface="Calibri"/>
                  <a:sym typeface="Calibri"/>
                </a:rPr>
                <a:t>Fragmented evidence</a:t>
              </a:r>
              <a:endParaRPr sz="2400" b="0" i="0" u="none" strike="noStrike" cap="none">
                <a:solidFill>
                  <a:schemeClr val="dk1"/>
                </a:solidFill>
                <a:latin typeface="Calibri"/>
                <a:ea typeface="Calibri"/>
                <a:cs typeface="Calibri"/>
                <a:sym typeface="Calibri"/>
              </a:endParaRPr>
            </a:p>
          </p:txBody>
        </p:sp>
        <p:sp>
          <p:nvSpPr>
            <p:cNvPr id="32" name="Google Shape;71;p5">
              <a:extLst>
                <a:ext uri="{FF2B5EF4-FFF2-40B4-BE49-F238E27FC236}">
                  <a16:creationId xmlns:a16="http://schemas.microsoft.com/office/drawing/2014/main" id="{22583AF3-E213-14B1-D6A8-79B0466E7DF5}"/>
                </a:ext>
              </a:extLst>
            </p:cNvPr>
            <p:cNvSpPr/>
            <p:nvPr/>
          </p:nvSpPr>
          <p:spPr>
            <a:xfrm>
              <a:off x="6353694" y="4859067"/>
              <a:ext cx="2971800" cy="5029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2"/>
                </a:buClr>
                <a:buSzPts val="1150"/>
                <a:buFont typeface="Calibri"/>
                <a:buNone/>
              </a:pPr>
              <a:r>
                <a:rPr lang="en-US" b="0" i="0" u="none" strike="noStrike" cap="none" dirty="0">
                  <a:solidFill>
                    <a:srgbClr val="5B6472"/>
                  </a:solidFill>
                  <a:latin typeface="Calibri"/>
                  <a:ea typeface="Calibri"/>
                  <a:cs typeface="Calibri"/>
                  <a:sym typeface="Calibri"/>
                </a:rPr>
                <a:t>Certification evidence is scattered across tools, documents, repositories and processes.</a:t>
              </a:r>
              <a:endParaRPr b="0" i="0" u="none" strike="noStrike" cap="none" dirty="0">
                <a:solidFill>
                  <a:schemeClr val="dk1"/>
                </a:solidFill>
                <a:latin typeface="Calibri"/>
                <a:ea typeface="Calibri"/>
                <a:cs typeface="Calibri"/>
                <a:sym typeface="Calibri"/>
              </a:endParaRPr>
            </a:p>
          </p:txBody>
        </p:sp>
      </p:grpSp>
      <p:grpSp>
        <p:nvGrpSpPr>
          <p:cNvPr id="58" name="Group 57">
            <a:extLst>
              <a:ext uri="{FF2B5EF4-FFF2-40B4-BE49-F238E27FC236}">
                <a16:creationId xmlns:a16="http://schemas.microsoft.com/office/drawing/2014/main" id="{D77D1AA7-7FE2-8C6B-D667-A31A6577301C}"/>
              </a:ext>
            </a:extLst>
          </p:cNvPr>
          <p:cNvGrpSpPr>
            <a:grpSpLocks noChangeAspect="1"/>
          </p:cNvGrpSpPr>
          <p:nvPr/>
        </p:nvGrpSpPr>
        <p:grpSpPr>
          <a:xfrm>
            <a:off x="12291090" y="2561439"/>
            <a:ext cx="4769845" cy="2787573"/>
            <a:chOff x="9919854" y="3377739"/>
            <a:chExt cx="3520440" cy="2057400"/>
          </a:xfrm>
        </p:grpSpPr>
        <p:sp>
          <p:nvSpPr>
            <p:cNvPr id="41" name="Google Shape;72;p5">
              <a:extLst>
                <a:ext uri="{FF2B5EF4-FFF2-40B4-BE49-F238E27FC236}">
                  <a16:creationId xmlns:a16="http://schemas.microsoft.com/office/drawing/2014/main" id="{38E14B13-B507-5AA3-D4EB-CE8A71F68C4A}"/>
                </a:ext>
              </a:extLst>
            </p:cNvPr>
            <p:cNvSpPr/>
            <p:nvPr/>
          </p:nvSpPr>
          <p:spPr>
            <a:xfrm>
              <a:off x="9919854" y="3377739"/>
              <a:ext cx="3520440" cy="2057400"/>
            </a:xfrm>
            <a:prstGeom prst="rect">
              <a:avLst/>
            </a:prstGeom>
            <a:solidFill>
              <a:srgbClr val="FFFFFF"/>
            </a:solidFill>
            <a:ln w="12700" cap="flat" cmpd="sng">
              <a:solidFill>
                <a:srgbClr val="CADCFC"/>
              </a:solidFill>
              <a:prstDash val="solid"/>
              <a:round/>
              <a:headEnd type="none" w="sm" len="sm"/>
              <a:tailEnd type="none" w="sm" len="sm"/>
            </a:ln>
            <a:effectLst>
              <a:outerShdw blurRad="101600" dist="38100" dir="8100000" algn="bl" rotWithShape="0">
                <a:srgbClr val="000000">
                  <a:alpha val="12156"/>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 name="Google Shape;73;p5">
              <a:extLst>
                <a:ext uri="{FF2B5EF4-FFF2-40B4-BE49-F238E27FC236}">
                  <a16:creationId xmlns:a16="http://schemas.microsoft.com/office/drawing/2014/main" id="{EE23C667-A8B6-3243-2525-5A70FA663CE2}"/>
                </a:ext>
              </a:extLst>
            </p:cNvPr>
            <p:cNvSpPr/>
            <p:nvPr/>
          </p:nvSpPr>
          <p:spPr>
            <a:xfrm>
              <a:off x="10194174" y="3652059"/>
              <a:ext cx="777240" cy="777240"/>
            </a:xfrm>
            <a:prstGeom prst="ellipse">
              <a:avLst/>
            </a:prstGeom>
            <a:solidFill>
              <a:srgbClr val="028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pic>
          <p:nvPicPr>
            <p:cNvPr id="43" name="Google Shape;74;p5" descr="/home/claude/deck/icons/evolve.png">
              <a:extLst>
                <a:ext uri="{FF2B5EF4-FFF2-40B4-BE49-F238E27FC236}">
                  <a16:creationId xmlns:a16="http://schemas.microsoft.com/office/drawing/2014/main" id="{0918D410-CA07-6365-D37B-A4F66EA39177}"/>
                </a:ext>
              </a:extLst>
            </p:cNvPr>
            <p:cNvPicPr preferRelativeResize="0"/>
            <p:nvPr/>
          </p:nvPicPr>
          <p:blipFill rotWithShape="1">
            <a:blip r:embed="rId4">
              <a:alphaModFix/>
            </a:blip>
            <a:srcRect/>
            <a:stretch/>
          </p:blipFill>
          <p:spPr>
            <a:xfrm>
              <a:off x="10377054" y="3834939"/>
              <a:ext cx="411480" cy="411480"/>
            </a:xfrm>
            <a:prstGeom prst="rect">
              <a:avLst/>
            </a:prstGeom>
            <a:noFill/>
            <a:ln>
              <a:noFill/>
            </a:ln>
          </p:spPr>
        </p:pic>
        <p:sp>
          <p:nvSpPr>
            <p:cNvPr id="44" name="Google Shape;75;p5">
              <a:extLst>
                <a:ext uri="{FF2B5EF4-FFF2-40B4-BE49-F238E27FC236}">
                  <a16:creationId xmlns:a16="http://schemas.microsoft.com/office/drawing/2014/main" id="{226E3FB2-CDBC-6F4B-868D-21A8C489FCA2}"/>
                </a:ext>
              </a:extLst>
            </p:cNvPr>
            <p:cNvSpPr/>
            <p:nvPr/>
          </p:nvSpPr>
          <p:spPr>
            <a:xfrm>
              <a:off x="10194174" y="4520739"/>
              <a:ext cx="29718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A2238"/>
                </a:buClr>
                <a:buSzPts val="1500"/>
                <a:buFont typeface="Calibri"/>
                <a:buNone/>
              </a:pPr>
              <a:r>
                <a:rPr lang="en-US" sz="2400" b="1" i="0" u="none" strike="noStrike" cap="none">
                  <a:solidFill>
                    <a:srgbClr val="1A2238"/>
                  </a:solidFill>
                  <a:latin typeface="Calibri"/>
                  <a:ea typeface="Calibri"/>
                  <a:cs typeface="Calibri"/>
                  <a:sym typeface="Calibri"/>
                </a:rPr>
                <a:t>Compliance is not static</a:t>
              </a:r>
              <a:endParaRPr sz="2400" b="0" i="0" u="none" strike="noStrike" cap="none">
                <a:solidFill>
                  <a:schemeClr val="dk1"/>
                </a:solidFill>
                <a:latin typeface="Calibri"/>
                <a:ea typeface="Calibri"/>
                <a:cs typeface="Calibri"/>
                <a:sym typeface="Calibri"/>
              </a:endParaRPr>
            </a:p>
          </p:txBody>
        </p:sp>
        <p:sp>
          <p:nvSpPr>
            <p:cNvPr id="45" name="Google Shape;76;p5">
              <a:extLst>
                <a:ext uri="{FF2B5EF4-FFF2-40B4-BE49-F238E27FC236}">
                  <a16:creationId xmlns:a16="http://schemas.microsoft.com/office/drawing/2014/main" id="{865C140B-04BA-146E-7354-649D5CCD4F48}"/>
                </a:ext>
              </a:extLst>
            </p:cNvPr>
            <p:cNvSpPr/>
            <p:nvPr/>
          </p:nvSpPr>
          <p:spPr>
            <a:xfrm>
              <a:off x="10194174" y="4859067"/>
              <a:ext cx="2971800" cy="5029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2"/>
                </a:buClr>
                <a:buSzPts val="1150"/>
                <a:buFont typeface="Calibri"/>
                <a:buNone/>
              </a:pPr>
              <a:r>
                <a:rPr lang="en-US" b="0" i="0" u="none" strike="noStrike" cap="none">
                  <a:solidFill>
                    <a:srgbClr val="5B6472"/>
                  </a:solidFill>
                  <a:latin typeface="Calibri"/>
                  <a:ea typeface="Calibri"/>
                  <a:cs typeface="Calibri"/>
                  <a:sym typeface="Calibri"/>
                </a:rPr>
                <a:t>Products evolve after certification — compliance must be continuously re-established.</a:t>
              </a:r>
              <a:endParaRPr b="0" i="0" u="none" strike="noStrike" cap="none">
                <a:solidFill>
                  <a:schemeClr val="dk1"/>
                </a:solidFill>
                <a:latin typeface="Calibri"/>
                <a:ea typeface="Calibri"/>
                <a:cs typeface="Calibri"/>
                <a:sym typeface="Calibri"/>
              </a:endParaRPr>
            </a:p>
          </p:txBody>
        </p:sp>
      </p:grpSp>
      <p:grpSp>
        <p:nvGrpSpPr>
          <p:cNvPr id="60" name="Group 59">
            <a:extLst>
              <a:ext uri="{FF2B5EF4-FFF2-40B4-BE49-F238E27FC236}">
                <a16:creationId xmlns:a16="http://schemas.microsoft.com/office/drawing/2014/main" id="{07E48E48-E2E2-D423-6D58-78FEE2734EF6}"/>
              </a:ext>
            </a:extLst>
          </p:cNvPr>
          <p:cNvGrpSpPr>
            <a:grpSpLocks noChangeAspect="1"/>
          </p:cNvGrpSpPr>
          <p:nvPr/>
        </p:nvGrpSpPr>
        <p:grpSpPr>
          <a:xfrm>
            <a:off x="2730975" y="6220986"/>
            <a:ext cx="4913414" cy="2871479"/>
            <a:chOff x="4159134" y="5755179"/>
            <a:chExt cx="3520440" cy="2057400"/>
          </a:xfrm>
        </p:grpSpPr>
        <p:sp>
          <p:nvSpPr>
            <p:cNvPr id="46" name="Google Shape;77;p5">
              <a:extLst>
                <a:ext uri="{FF2B5EF4-FFF2-40B4-BE49-F238E27FC236}">
                  <a16:creationId xmlns:a16="http://schemas.microsoft.com/office/drawing/2014/main" id="{33B233EA-F88C-CD8F-654B-68435648AEE6}"/>
                </a:ext>
              </a:extLst>
            </p:cNvPr>
            <p:cNvSpPr/>
            <p:nvPr/>
          </p:nvSpPr>
          <p:spPr>
            <a:xfrm>
              <a:off x="4159134" y="5755179"/>
              <a:ext cx="3520440" cy="2057400"/>
            </a:xfrm>
            <a:prstGeom prst="rect">
              <a:avLst/>
            </a:prstGeom>
            <a:solidFill>
              <a:srgbClr val="FFFFFF"/>
            </a:solidFill>
            <a:ln w="12700" cap="flat" cmpd="sng">
              <a:solidFill>
                <a:srgbClr val="CADCFC"/>
              </a:solidFill>
              <a:prstDash val="solid"/>
              <a:round/>
              <a:headEnd type="none" w="sm" len="sm"/>
              <a:tailEnd type="none" w="sm" len="sm"/>
            </a:ln>
            <a:effectLst>
              <a:outerShdw blurRad="101600" dist="38100" dir="8100000" algn="bl" rotWithShape="0">
                <a:srgbClr val="000000">
                  <a:alpha val="12156"/>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7" name="Google Shape;78;p5">
              <a:extLst>
                <a:ext uri="{FF2B5EF4-FFF2-40B4-BE49-F238E27FC236}">
                  <a16:creationId xmlns:a16="http://schemas.microsoft.com/office/drawing/2014/main" id="{A06B5516-9916-8F29-F184-0BCF28E78F07}"/>
                </a:ext>
              </a:extLst>
            </p:cNvPr>
            <p:cNvSpPr/>
            <p:nvPr/>
          </p:nvSpPr>
          <p:spPr>
            <a:xfrm>
              <a:off x="4433454" y="6029499"/>
              <a:ext cx="777240" cy="777240"/>
            </a:xfrm>
            <a:prstGeom prst="ellipse">
              <a:avLst/>
            </a:prstGeom>
            <a:solidFill>
              <a:srgbClr val="028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pic>
          <p:nvPicPr>
            <p:cNvPr id="48" name="Google Shape;79;p5" descr="/home/claude/deck/icons/align.png">
              <a:extLst>
                <a:ext uri="{FF2B5EF4-FFF2-40B4-BE49-F238E27FC236}">
                  <a16:creationId xmlns:a16="http://schemas.microsoft.com/office/drawing/2014/main" id="{6E529AD1-92CE-B4B1-ACB0-953FFC79394A}"/>
                </a:ext>
              </a:extLst>
            </p:cNvPr>
            <p:cNvPicPr preferRelativeResize="0"/>
            <p:nvPr/>
          </p:nvPicPr>
          <p:blipFill rotWithShape="1">
            <a:blip r:embed="rId5">
              <a:alphaModFix/>
            </a:blip>
            <a:srcRect/>
            <a:stretch/>
          </p:blipFill>
          <p:spPr>
            <a:xfrm>
              <a:off x="4616334" y="6212379"/>
              <a:ext cx="411480" cy="411480"/>
            </a:xfrm>
            <a:prstGeom prst="rect">
              <a:avLst/>
            </a:prstGeom>
            <a:noFill/>
            <a:ln>
              <a:noFill/>
            </a:ln>
          </p:spPr>
        </p:pic>
        <p:sp>
          <p:nvSpPr>
            <p:cNvPr id="49" name="Google Shape;80;p5">
              <a:extLst>
                <a:ext uri="{FF2B5EF4-FFF2-40B4-BE49-F238E27FC236}">
                  <a16:creationId xmlns:a16="http://schemas.microsoft.com/office/drawing/2014/main" id="{57E7498D-BEFD-022D-2372-A13D23641B38}"/>
                </a:ext>
              </a:extLst>
            </p:cNvPr>
            <p:cNvSpPr/>
            <p:nvPr/>
          </p:nvSpPr>
          <p:spPr>
            <a:xfrm>
              <a:off x="4433454" y="6898179"/>
              <a:ext cx="29718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A2238"/>
                </a:buClr>
                <a:buSzPts val="1500"/>
                <a:buFont typeface="Calibri"/>
                <a:buNone/>
              </a:pPr>
              <a:r>
                <a:rPr lang="en-US" sz="2400" b="1" i="0" u="none" strike="noStrike" cap="none">
                  <a:solidFill>
                    <a:srgbClr val="1A2238"/>
                  </a:solidFill>
                  <a:latin typeface="Calibri"/>
                  <a:ea typeface="Calibri"/>
                  <a:cs typeface="Calibri"/>
                  <a:sym typeface="Calibri"/>
                </a:rPr>
                <a:t>Many moving parts</a:t>
              </a:r>
              <a:endParaRPr sz="2400" b="0" i="0" u="none" strike="noStrike" cap="none">
                <a:solidFill>
                  <a:schemeClr val="dk1"/>
                </a:solidFill>
                <a:latin typeface="Calibri"/>
                <a:ea typeface="Calibri"/>
                <a:cs typeface="Calibri"/>
                <a:sym typeface="Calibri"/>
              </a:endParaRPr>
            </a:p>
          </p:txBody>
        </p:sp>
        <p:sp>
          <p:nvSpPr>
            <p:cNvPr id="50" name="Google Shape;81;p5">
              <a:extLst>
                <a:ext uri="{FF2B5EF4-FFF2-40B4-BE49-F238E27FC236}">
                  <a16:creationId xmlns:a16="http://schemas.microsoft.com/office/drawing/2014/main" id="{63B364EF-348A-F8B1-BA34-F582871D37DF}"/>
                </a:ext>
              </a:extLst>
            </p:cNvPr>
            <p:cNvSpPr/>
            <p:nvPr/>
          </p:nvSpPr>
          <p:spPr>
            <a:xfrm>
              <a:off x="4433454" y="7236507"/>
              <a:ext cx="2971800" cy="5029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2"/>
                </a:buClr>
                <a:buSzPts val="1150"/>
                <a:buFont typeface="Calibri"/>
                <a:buNone/>
              </a:pPr>
              <a:r>
                <a:rPr lang="en-US" sz="2000" b="0" i="0" u="none" strike="noStrike" cap="none" dirty="0">
                  <a:solidFill>
                    <a:srgbClr val="5B6472"/>
                  </a:solidFill>
                  <a:latin typeface="Calibri"/>
                  <a:ea typeface="Calibri"/>
                  <a:cs typeface="Calibri"/>
                  <a:sym typeface="Calibri"/>
                </a:rPr>
                <a:t>Requirements, risks, controls, evidence and assurance arguments must stay aligned.</a:t>
              </a:r>
              <a:endParaRPr sz="2000" b="0" i="0" u="none" strike="noStrike" cap="none" dirty="0">
                <a:solidFill>
                  <a:schemeClr val="dk1"/>
                </a:solidFill>
                <a:latin typeface="Calibri"/>
                <a:ea typeface="Calibri"/>
                <a:cs typeface="Calibri"/>
                <a:sym typeface="Calibri"/>
              </a:endParaRPr>
            </a:p>
          </p:txBody>
        </p:sp>
      </p:grpSp>
      <p:grpSp>
        <p:nvGrpSpPr>
          <p:cNvPr id="59" name="Group 58">
            <a:extLst>
              <a:ext uri="{FF2B5EF4-FFF2-40B4-BE49-F238E27FC236}">
                <a16:creationId xmlns:a16="http://schemas.microsoft.com/office/drawing/2014/main" id="{A25ACCF6-677A-E134-64E0-B219ADE2D94E}"/>
              </a:ext>
            </a:extLst>
          </p:cNvPr>
          <p:cNvGrpSpPr>
            <a:grpSpLocks noChangeAspect="1"/>
          </p:cNvGrpSpPr>
          <p:nvPr/>
        </p:nvGrpSpPr>
        <p:grpSpPr>
          <a:xfrm>
            <a:off x="9449560" y="6154312"/>
            <a:ext cx="5086338" cy="2972536"/>
            <a:chOff x="7999614" y="5755179"/>
            <a:chExt cx="3520440" cy="2057400"/>
          </a:xfrm>
        </p:grpSpPr>
        <p:sp>
          <p:nvSpPr>
            <p:cNvPr id="51" name="Google Shape;82;p5">
              <a:extLst>
                <a:ext uri="{FF2B5EF4-FFF2-40B4-BE49-F238E27FC236}">
                  <a16:creationId xmlns:a16="http://schemas.microsoft.com/office/drawing/2014/main" id="{9039C76B-0BE0-66F3-46DA-ACE92372C83D}"/>
                </a:ext>
              </a:extLst>
            </p:cNvPr>
            <p:cNvSpPr/>
            <p:nvPr/>
          </p:nvSpPr>
          <p:spPr>
            <a:xfrm>
              <a:off x="7999614" y="5755179"/>
              <a:ext cx="3520440" cy="2057400"/>
            </a:xfrm>
            <a:prstGeom prst="rect">
              <a:avLst/>
            </a:prstGeom>
            <a:solidFill>
              <a:srgbClr val="FFFFFF"/>
            </a:solidFill>
            <a:ln w="12700" cap="flat" cmpd="sng">
              <a:solidFill>
                <a:srgbClr val="CADCFC"/>
              </a:solidFill>
              <a:prstDash val="solid"/>
              <a:round/>
              <a:headEnd type="none" w="sm" len="sm"/>
              <a:tailEnd type="none" w="sm" len="sm"/>
            </a:ln>
            <a:effectLst>
              <a:outerShdw blurRad="101600" dist="38100" dir="8100000" algn="bl" rotWithShape="0">
                <a:srgbClr val="000000">
                  <a:alpha val="12156"/>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 name="Google Shape;83;p5">
              <a:extLst>
                <a:ext uri="{FF2B5EF4-FFF2-40B4-BE49-F238E27FC236}">
                  <a16:creationId xmlns:a16="http://schemas.microsoft.com/office/drawing/2014/main" id="{38B53D96-AC71-68DE-85A7-974066296F72}"/>
                </a:ext>
              </a:extLst>
            </p:cNvPr>
            <p:cNvSpPr/>
            <p:nvPr/>
          </p:nvSpPr>
          <p:spPr>
            <a:xfrm>
              <a:off x="8273934" y="6029499"/>
              <a:ext cx="777240" cy="777240"/>
            </a:xfrm>
            <a:prstGeom prst="ellipse">
              <a:avLst/>
            </a:prstGeom>
            <a:solidFill>
              <a:srgbClr val="028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pic>
          <p:nvPicPr>
            <p:cNvPr id="53" name="Google Shape;84;p5" descr="/home/claude/deck/icons/trust.png">
              <a:extLst>
                <a:ext uri="{FF2B5EF4-FFF2-40B4-BE49-F238E27FC236}">
                  <a16:creationId xmlns:a16="http://schemas.microsoft.com/office/drawing/2014/main" id="{42969207-3115-E011-9002-A303CE382966}"/>
                </a:ext>
              </a:extLst>
            </p:cNvPr>
            <p:cNvPicPr preferRelativeResize="0"/>
            <p:nvPr/>
          </p:nvPicPr>
          <p:blipFill rotWithShape="1">
            <a:blip r:embed="rId6">
              <a:alphaModFix/>
            </a:blip>
            <a:srcRect/>
            <a:stretch/>
          </p:blipFill>
          <p:spPr>
            <a:xfrm>
              <a:off x="8456814" y="6212379"/>
              <a:ext cx="411480" cy="411480"/>
            </a:xfrm>
            <a:prstGeom prst="rect">
              <a:avLst/>
            </a:prstGeom>
            <a:noFill/>
            <a:ln>
              <a:noFill/>
            </a:ln>
          </p:spPr>
        </p:pic>
        <p:sp>
          <p:nvSpPr>
            <p:cNvPr id="54" name="Google Shape;85;p5">
              <a:extLst>
                <a:ext uri="{FF2B5EF4-FFF2-40B4-BE49-F238E27FC236}">
                  <a16:creationId xmlns:a16="http://schemas.microsoft.com/office/drawing/2014/main" id="{F0F0FA80-2960-2302-2A04-A23A0153A528}"/>
                </a:ext>
              </a:extLst>
            </p:cNvPr>
            <p:cNvSpPr/>
            <p:nvPr/>
          </p:nvSpPr>
          <p:spPr>
            <a:xfrm>
              <a:off x="8273934" y="6898179"/>
              <a:ext cx="29718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A2238"/>
                </a:buClr>
                <a:buSzPts val="1500"/>
                <a:buFont typeface="Calibri"/>
                <a:buNone/>
              </a:pPr>
              <a:r>
                <a:rPr lang="en-US" sz="2800" b="1" i="0" u="none" strike="noStrike" cap="none">
                  <a:solidFill>
                    <a:srgbClr val="1A2238"/>
                  </a:solidFill>
                  <a:latin typeface="Calibri"/>
                  <a:ea typeface="Calibri"/>
                  <a:cs typeface="Calibri"/>
                  <a:sym typeface="Calibri"/>
                </a:rPr>
                <a:t>Trust &amp; oversight</a:t>
              </a:r>
              <a:endParaRPr sz="2800" b="0" i="0" u="none" strike="noStrike" cap="none">
                <a:solidFill>
                  <a:schemeClr val="dk1"/>
                </a:solidFill>
                <a:latin typeface="Calibri"/>
                <a:ea typeface="Calibri"/>
                <a:cs typeface="Calibri"/>
                <a:sym typeface="Calibri"/>
              </a:endParaRPr>
            </a:p>
          </p:txBody>
        </p:sp>
        <p:sp>
          <p:nvSpPr>
            <p:cNvPr id="55" name="Google Shape;86;p5">
              <a:extLst>
                <a:ext uri="{FF2B5EF4-FFF2-40B4-BE49-F238E27FC236}">
                  <a16:creationId xmlns:a16="http://schemas.microsoft.com/office/drawing/2014/main" id="{E07DB12B-0607-6352-3D7C-7262AFF82D66}"/>
                </a:ext>
              </a:extLst>
            </p:cNvPr>
            <p:cNvSpPr/>
            <p:nvPr/>
          </p:nvSpPr>
          <p:spPr>
            <a:xfrm>
              <a:off x="8273934" y="7236507"/>
              <a:ext cx="2971800" cy="5029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2"/>
                </a:buClr>
                <a:buSzPts val="1150"/>
                <a:buFont typeface="Calibri"/>
                <a:buNone/>
              </a:pPr>
              <a:r>
                <a:rPr lang="en-US" sz="2000" b="0" i="0" u="none" strike="noStrike" cap="none" dirty="0">
                  <a:solidFill>
                    <a:srgbClr val="5B6472"/>
                  </a:solidFill>
                  <a:latin typeface="Calibri"/>
                  <a:ea typeface="Calibri"/>
                  <a:cs typeface="Calibri"/>
                  <a:sym typeface="Calibri"/>
                </a:rPr>
                <a:t>AI can help, but certification still demands human judgement.</a:t>
              </a:r>
              <a:endParaRPr sz="2000" b="0" i="0" u="none" strike="noStrike" cap="none" dirty="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879696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F8272-F88B-E38A-6CB8-764BCAFEE8FE}"/>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0F82B17A-B431-5230-E4A6-AE0261D04FAB}"/>
              </a:ext>
            </a:extLst>
          </p:cNvPr>
          <p:cNvSpPr txBox="1"/>
          <p:nvPr/>
        </p:nvSpPr>
        <p:spPr>
          <a:xfrm>
            <a:off x="1376239" y="976609"/>
            <a:ext cx="15997361" cy="769441"/>
          </a:xfrm>
          <a:prstGeom prst="rect">
            <a:avLst/>
          </a:prstGeom>
          <a:noFill/>
        </p:spPr>
        <p:txBody>
          <a:bodyPr wrap="square">
            <a:spAutoFit/>
          </a:bodyPr>
          <a:lstStyle/>
          <a:p>
            <a:r>
              <a:rPr lang="en-US" sz="4400" b="1" dirty="0">
                <a:solidFill>
                  <a:srgbClr val="73A1C1"/>
                </a:solidFill>
                <a:latin typeface="Sora" pitchFamily="2" charset="0"/>
                <a:cs typeface="Sora" pitchFamily="2" charset="0"/>
              </a:rPr>
              <a:t>What is an assessment?</a:t>
            </a:r>
          </a:p>
        </p:txBody>
      </p:sp>
      <p:grpSp>
        <p:nvGrpSpPr>
          <p:cNvPr id="42" name="Group 41">
            <a:extLst>
              <a:ext uri="{FF2B5EF4-FFF2-40B4-BE49-F238E27FC236}">
                <a16:creationId xmlns:a16="http://schemas.microsoft.com/office/drawing/2014/main" id="{C5C15931-165F-60BB-C654-0B6E75C7266B}"/>
              </a:ext>
            </a:extLst>
          </p:cNvPr>
          <p:cNvGrpSpPr/>
          <p:nvPr/>
        </p:nvGrpSpPr>
        <p:grpSpPr>
          <a:xfrm>
            <a:off x="428112" y="-1"/>
            <a:ext cx="224168" cy="5012072"/>
            <a:chOff x="428112" y="-1"/>
            <a:chExt cx="224168" cy="5012072"/>
          </a:xfrm>
        </p:grpSpPr>
        <p:cxnSp>
          <p:nvCxnSpPr>
            <p:cNvPr id="35" name="Straight Connector 34">
              <a:extLst>
                <a:ext uri="{FF2B5EF4-FFF2-40B4-BE49-F238E27FC236}">
                  <a16:creationId xmlns:a16="http://schemas.microsoft.com/office/drawing/2014/main" id="{6BD587CF-3A9B-7EB0-DB7E-CD145ABCE51C}"/>
                </a:ext>
              </a:extLst>
            </p:cNvPr>
            <p:cNvCxnSpPr>
              <a:cxnSpLocks/>
            </p:cNvCxnSpPr>
            <p:nvPr/>
          </p:nvCxnSpPr>
          <p:spPr>
            <a:xfrm rot="16200000">
              <a:off x="-1479164" y="2022571"/>
              <a:ext cx="4045143" cy="0"/>
            </a:xfrm>
            <a:prstGeom prst="line">
              <a:avLst/>
            </a:prstGeom>
            <a:ln w="3810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D7EEA9FE-8602-42EF-C93F-FC41A19F2B8A}"/>
                </a:ext>
              </a:extLst>
            </p:cNvPr>
            <p:cNvGrpSpPr/>
            <p:nvPr/>
          </p:nvGrpSpPr>
          <p:grpSpPr>
            <a:xfrm>
              <a:off x="428112" y="4330248"/>
              <a:ext cx="224168" cy="681823"/>
              <a:chOff x="17292444" y="4212612"/>
              <a:chExt cx="224168" cy="681823"/>
            </a:xfrm>
          </p:grpSpPr>
          <p:sp>
            <p:nvSpPr>
              <p:cNvPr id="40" name="Oval 39">
                <a:extLst>
                  <a:ext uri="{FF2B5EF4-FFF2-40B4-BE49-F238E27FC236}">
                    <a16:creationId xmlns:a16="http://schemas.microsoft.com/office/drawing/2014/main" id="{A913911B-9DBE-BA74-81FE-27C955EB941A}"/>
                  </a:ext>
                </a:extLst>
              </p:cNvPr>
              <p:cNvSpPr/>
              <p:nvPr/>
            </p:nvSpPr>
            <p:spPr>
              <a:xfrm rot="16200000">
                <a:off x="17292445" y="4212611"/>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7F3F6BD-E392-A398-2A15-6D5E83D29F39}"/>
                  </a:ext>
                </a:extLst>
              </p:cNvPr>
              <p:cNvSpPr/>
              <p:nvPr/>
            </p:nvSpPr>
            <p:spPr>
              <a:xfrm rot="16200000">
                <a:off x="17292445" y="4670268"/>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TextBox 2">
            <a:extLst>
              <a:ext uri="{FF2B5EF4-FFF2-40B4-BE49-F238E27FC236}">
                <a16:creationId xmlns:a16="http://schemas.microsoft.com/office/drawing/2014/main" id="{64DA3B3B-9F31-21F2-3B87-AE58D176C522}"/>
              </a:ext>
            </a:extLst>
          </p:cNvPr>
          <p:cNvSpPr txBox="1"/>
          <p:nvPr/>
        </p:nvSpPr>
        <p:spPr>
          <a:xfrm>
            <a:off x="1376239" y="2452126"/>
            <a:ext cx="14511459" cy="5078313"/>
          </a:xfrm>
          <a:prstGeom prst="rect">
            <a:avLst/>
          </a:prstGeom>
          <a:noFill/>
        </p:spPr>
        <p:txBody>
          <a:bodyPr wrap="square">
            <a:spAutoFit/>
          </a:bodyPr>
          <a:lstStyle/>
          <a:p>
            <a:pPr>
              <a:buNone/>
            </a:pPr>
            <a:r>
              <a:rPr lang="en-US" sz="3600" dirty="0"/>
              <a:t>An </a:t>
            </a:r>
            <a:r>
              <a:rPr lang="en-US" sz="3600" b="1" dirty="0"/>
              <a:t>assessment</a:t>
            </a:r>
            <a:r>
              <a:rPr lang="en-US" sz="3600" dirty="0"/>
              <a:t> is a </a:t>
            </a:r>
            <a:r>
              <a:rPr lang="en-US" sz="3600" b="1" dirty="0"/>
              <a:t>structured process to determine how well a system, product, or organization conforms to a defined set of requirements</a:t>
            </a:r>
            <a:r>
              <a:rPr lang="en-US" sz="3600" dirty="0"/>
              <a:t>—for example, IEC 62443 or the CRA. It involves gathering information and artifacts, comparing them against criteria, judging the degree of conformity, and documenting both strengths and gaps. In other words, an assessment is the disciplined act of asking: </a:t>
            </a:r>
            <a:r>
              <a:rPr lang="en-US" sz="3600" b="1" i="1" dirty="0"/>
              <a:t>“Given this standard and this context, are we doing what we are supposed to do—and can we prove it?”</a:t>
            </a:r>
          </a:p>
          <a:p>
            <a:pPr>
              <a:buNone/>
            </a:pPr>
            <a:endParaRPr lang="en-US" sz="3600" b="1" i="1" dirty="0"/>
          </a:p>
          <a:p>
            <a:pPr>
              <a:buNone/>
            </a:pPr>
            <a:r>
              <a:rPr lang="en-US" sz="3600" dirty="0"/>
              <a:t>Other terms: evaluations, audit, appraisal, inspection, compliance review, …</a:t>
            </a:r>
          </a:p>
        </p:txBody>
      </p:sp>
      <p:grpSp>
        <p:nvGrpSpPr>
          <p:cNvPr id="2" name="Group 1">
            <a:extLst>
              <a:ext uri="{FF2B5EF4-FFF2-40B4-BE49-F238E27FC236}">
                <a16:creationId xmlns:a16="http://schemas.microsoft.com/office/drawing/2014/main" id="{BC96D38B-155B-D6FC-3EBF-F3B9B40FBB3A}"/>
              </a:ext>
            </a:extLst>
          </p:cNvPr>
          <p:cNvGrpSpPr/>
          <p:nvPr/>
        </p:nvGrpSpPr>
        <p:grpSpPr>
          <a:xfrm>
            <a:off x="15249372" y="8791249"/>
            <a:ext cx="1486696" cy="245146"/>
            <a:chOff x="4059455" y="8930827"/>
            <a:chExt cx="2033709" cy="335344"/>
          </a:xfrm>
          <a:solidFill>
            <a:srgbClr val="73A1C1"/>
          </a:solidFill>
        </p:grpSpPr>
        <p:sp>
          <p:nvSpPr>
            <p:cNvPr id="4" name="Freeform 13">
              <a:extLst>
                <a:ext uri="{FF2B5EF4-FFF2-40B4-BE49-F238E27FC236}">
                  <a16:creationId xmlns:a16="http://schemas.microsoft.com/office/drawing/2014/main" id="{FA4FCCAB-EB02-140C-378D-8D1E3E64016D}"/>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5" name="Freeform 9">
              <a:extLst>
                <a:ext uri="{FF2B5EF4-FFF2-40B4-BE49-F238E27FC236}">
                  <a16:creationId xmlns:a16="http://schemas.microsoft.com/office/drawing/2014/main" id="{7D863E7B-E557-22E8-D9CD-65BD09ECD506}"/>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6" name="Freeform 26">
              <a:extLst>
                <a:ext uri="{FF2B5EF4-FFF2-40B4-BE49-F238E27FC236}">
                  <a16:creationId xmlns:a16="http://schemas.microsoft.com/office/drawing/2014/main" id="{169E011E-230E-8473-F6AE-92FA6704A973}"/>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p>
          </p:txBody>
        </p:sp>
      </p:grpSp>
    </p:spTree>
    <p:extLst>
      <p:ext uri="{BB962C8B-B14F-4D97-AF65-F5344CB8AC3E}">
        <p14:creationId xmlns:p14="http://schemas.microsoft.com/office/powerpoint/2010/main" val="1423909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04C05-DCBC-D110-F3AA-246A7CD7AAB6}"/>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394DD0B8-A2EC-B598-1E6B-EFAEB6F069F2}"/>
              </a:ext>
            </a:extLst>
          </p:cNvPr>
          <p:cNvSpPr txBox="1"/>
          <p:nvPr/>
        </p:nvSpPr>
        <p:spPr>
          <a:xfrm>
            <a:off x="1380036" y="1134751"/>
            <a:ext cx="15997361" cy="769441"/>
          </a:xfrm>
          <a:prstGeom prst="rect">
            <a:avLst/>
          </a:prstGeom>
          <a:noFill/>
        </p:spPr>
        <p:txBody>
          <a:bodyPr wrap="square">
            <a:spAutoFit/>
          </a:bodyPr>
          <a:lstStyle/>
          <a:p>
            <a:r>
              <a:rPr lang="en-US" sz="4400" b="1" dirty="0">
                <a:solidFill>
                  <a:srgbClr val="73A1C1"/>
                </a:solidFill>
                <a:latin typeface="Sora" pitchFamily="2" charset="0"/>
                <a:cs typeface="Sora" pitchFamily="2" charset="0"/>
              </a:rPr>
              <a:t>CertifAI Approach</a:t>
            </a:r>
          </a:p>
        </p:txBody>
      </p:sp>
      <p:grpSp>
        <p:nvGrpSpPr>
          <p:cNvPr id="42" name="Group 41">
            <a:extLst>
              <a:ext uri="{FF2B5EF4-FFF2-40B4-BE49-F238E27FC236}">
                <a16:creationId xmlns:a16="http://schemas.microsoft.com/office/drawing/2014/main" id="{49A12549-8F15-DAC1-7400-978C48584EC7}"/>
              </a:ext>
            </a:extLst>
          </p:cNvPr>
          <p:cNvGrpSpPr/>
          <p:nvPr/>
        </p:nvGrpSpPr>
        <p:grpSpPr>
          <a:xfrm>
            <a:off x="428112" y="-1"/>
            <a:ext cx="224168" cy="5012072"/>
            <a:chOff x="428112" y="-1"/>
            <a:chExt cx="224168" cy="5012072"/>
          </a:xfrm>
        </p:grpSpPr>
        <p:cxnSp>
          <p:nvCxnSpPr>
            <p:cNvPr id="35" name="Straight Connector 34">
              <a:extLst>
                <a:ext uri="{FF2B5EF4-FFF2-40B4-BE49-F238E27FC236}">
                  <a16:creationId xmlns:a16="http://schemas.microsoft.com/office/drawing/2014/main" id="{FFCFFD8F-E807-FDE4-19A3-964877154146}"/>
                </a:ext>
              </a:extLst>
            </p:cNvPr>
            <p:cNvCxnSpPr>
              <a:cxnSpLocks/>
            </p:cNvCxnSpPr>
            <p:nvPr/>
          </p:nvCxnSpPr>
          <p:spPr>
            <a:xfrm rot="16200000">
              <a:off x="-1479164" y="2022571"/>
              <a:ext cx="4045143" cy="0"/>
            </a:xfrm>
            <a:prstGeom prst="line">
              <a:avLst/>
            </a:prstGeom>
            <a:ln w="3810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F03A1A9D-B2A4-EA2D-AF8A-11068540C8BF}"/>
                </a:ext>
              </a:extLst>
            </p:cNvPr>
            <p:cNvGrpSpPr/>
            <p:nvPr/>
          </p:nvGrpSpPr>
          <p:grpSpPr>
            <a:xfrm>
              <a:off x="428112" y="4330248"/>
              <a:ext cx="224168" cy="681823"/>
              <a:chOff x="17292444" y="4212612"/>
              <a:chExt cx="224168" cy="681823"/>
            </a:xfrm>
          </p:grpSpPr>
          <p:sp>
            <p:nvSpPr>
              <p:cNvPr id="40" name="Oval 39">
                <a:extLst>
                  <a:ext uri="{FF2B5EF4-FFF2-40B4-BE49-F238E27FC236}">
                    <a16:creationId xmlns:a16="http://schemas.microsoft.com/office/drawing/2014/main" id="{18AA651E-4A63-3494-0B6B-C5DAA40AA777}"/>
                  </a:ext>
                </a:extLst>
              </p:cNvPr>
              <p:cNvSpPr/>
              <p:nvPr/>
            </p:nvSpPr>
            <p:spPr>
              <a:xfrm rot="16200000">
                <a:off x="17292445" y="4212611"/>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8CD7D73-CF3C-CC9D-A822-26ADF307BBB8}"/>
                  </a:ext>
                </a:extLst>
              </p:cNvPr>
              <p:cNvSpPr/>
              <p:nvPr/>
            </p:nvSpPr>
            <p:spPr>
              <a:xfrm rot="16200000">
                <a:off x="17292445" y="4670268"/>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3" name="AutoShape 6">
            <a:extLst>
              <a:ext uri="{FF2B5EF4-FFF2-40B4-BE49-F238E27FC236}">
                <a16:creationId xmlns:a16="http://schemas.microsoft.com/office/drawing/2014/main" id="{62F449E6-B063-8FB2-0719-1FFE6DA41391}"/>
              </a:ext>
            </a:extLst>
          </p:cNvPr>
          <p:cNvSpPr>
            <a:spLocks noChangeArrowheads="1"/>
          </p:cNvSpPr>
          <p:nvPr/>
        </p:nvSpPr>
        <p:spPr bwMode="auto">
          <a:xfrm rot="10800000">
            <a:off x="1376239" y="3079817"/>
            <a:ext cx="2170858" cy="3569835"/>
          </a:xfrm>
          <a:prstGeom prst="roundRect">
            <a:avLst>
              <a:gd name="adj" fmla="val 8613"/>
            </a:avLst>
          </a:prstGeom>
          <a:solidFill>
            <a:schemeClr val="accent1">
              <a:lumMod val="75000"/>
            </a:schemeClr>
          </a:solidFill>
          <a:ln w="19050" algn="ctr">
            <a:noFill/>
            <a:round/>
            <a:headEnd/>
            <a:tailEnd/>
          </a:ln>
          <a:effectLst/>
        </p:spPr>
        <p:txBody>
          <a:bodyPr rot="10800000" lIns="0" rIns="0" anchor="b" anchorCtr="1"/>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Requirements</a:t>
            </a:r>
          </a:p>
          <a:p>
            <a:pPr marL="0" marR="0" lvl="0" indent="0" algn="ctr" defTabSz="914400" eaLnBrk="0" fontAlgn="auto" latinLnBrk="0" hangingPunct="0">
              <a:lnSpc>
                <a:spcPct val="95000"/>
              </a:lnSpc>
              <a:spcBef>
                <a:spcPts val="0"/>
              </a:spcBef>
              <a:spcAft>
                <a:spcPts val="0"/>
              </a:spcAft>
              <a:buClrTx/>
              <a:buSzTx/>
              <a:buFontTx/>
              <a:buNone/>
              <a:tabLst/>
              <a:defRPr/>
            </a:pPr>
            <a:endParaRPr kumimoji="0" lang="en-US"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endParaRPr kumimoji="0" lang="en-US"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r>
              <a:rPr lang="en-US" sz="1600" b="0" kern="0"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Interpret &amp; Consolidate</a:t>
            </a:r>
            <a:endParaRPr kumimoji="0" lang="en-US" sz="1600"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p:txBody>
      </p:sp>
      <p:sp>
        <p:nvSpPr>
          <p:cNvPr id="72" name="AutoShape 6">
            <a:extLst>
              <a:ext uri="{FF2B5EF4-FFF2-40B4-BE49-F238E27FC236}">
                <a16:creationId xmlns:a16="http://schemas.microsoft.com/office/drawing/2014/main" id="{189941A0-CC06-ADA0-9F90-99D5EBC0D50B}"/>
              </a:ext>
            </a:extLst>
          </p:cNvPr>
          <p:cNvSpPr>
            <a:spLocks noChangeArrowheads="1"/>
          </p:cNvSpPr>
          <p:nvPr/>
        </p:nvSpPr>
        <p:spPr bwMode="auto">
          <a:xfrm rot="10800000">
            <a:off x="1402143" y="7067246"/>
            <a:ext cx="15953146" cy="1657638"/>
          </a:xfrm>
          <a:prstGeom prst="roundRect">
            <a:avLst>
              <a:gd name="adj" fmla="val 12579"/>
            </a:avLst>
          </a:prstGeom>
          <a:noFill/>
          <a:ln w="28575" cmpd="sng">
            <a:solidFill>
              <a:schemeClr val="accent1"/>
            </a:solidFill>
            <a:prstDash val="solid"/>
            <a:extLst>
              <a:ext uri="{C807C97D-BFC1-408E-A445-0C87EB9F89A2}">
                <ask:lineSketchStyleProps xmlns:ask="http://schemas.microsoft.com/office/drawing/2018/sketchyshapes" sd="1219033472">
                  <a:custGeom>
                    <a:avLst/>
                    <a:gdLst>
                      <a:gd name="connsiteX0" fmla="*/ 0 w 6816897"/>
                      <a:gd name="connsiteY0" fmla="*/ 443608 h 2633782"/>
                      <a:gd name="connsiteX1" fmla="*/ 443608 w 6816897"/>
                      <a:gd name="connsiteY1" fmla="*/ 0 h 2633782"/>
                      <a:gd name="connsiteX2" fmla="*/ 6373289 w 6816897"/>
                      <a:gd name="connsiteY2" fmla="*/ 0 h 2633782"/>
                      <a:gd name="connsiteX3" fmla="*/ 6816897 w 6816897"/>
                      <a:gd name="connsiteY3" fmla="*/ 443608 h 2633782"/>
                      <a:gd name="connsiteX4" fmla="*/ 6816897 w 6816897"/>
                      <a:gd name="connsiteY4" fmla="*/ 2190174 h 2633782"/>
                      <a:gd name="connsiteX5" fmla="*/ 6373289 w 6816897"/>
                      <a:gd name="connsiteY5" fmla="*/ 2633782 h 2633782"/>
                      <a:gd name="connsiteX6" fmla="*/ 443608 w 6816897"/>
                      <a:gd name="connsiteY6" fmla="*/ 2633782 h 2633782"/>
                      <a:gd name="connsiteX7" fmla="*/ 0 w 6816897"/>
                      <a:gd name="connsiteY7" fmla="*/ 2190174 h 2633782"/>
                      <a:gd name="connsiteX8" fmla="*/ 0 w 6816897"/>
                      <a:gd name="connsiteY8" fmla="*/ 443608 h 263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897" h="2633782" extrusionOk="0">
                        <a:moveTo>
                          <a:pt x="0" y="443608"/>
                        </a:moveTo>
                        <a:cubicBezTo>
                          <a:pt x="-18469" y="187218"/>
                          <a:pt x="193368" y="1967"/>
                          <a:pt x="443608" y="0"/>
                        </a:cubicBezTo>
                        <a:cubicBezTo>
                          <a:pt x="1924382" y="132882"/>
                          <a:pt x="4614775" y="-84951"/>
                          <a:pt x="6373289" y="0"/>
                        </a:cubicBezTo>
                        <a:cubicBezTo>
                          <a:pt x="6607848" y="10195"/>
                          <a:pt x="6812726" y="221667"/>
                          <a:pt x="6816897" y="443608"/>
                        </a:cubicBezTo>
                        <a:cubicBezTo>
                          <a:pt x="6973259" y="621959"/>
                          <a:pt x="6708914" y="1459701"/>
                          <a:pt x="6816897" y="2190174"/>
                        </a:cubicBezTo>
                        <a:cubicBezTo>
                          <a:pt x="6849928" y="2439090"/>
                          <a:pt x="6622521" y="2625068"/>
                          <a:pt x="6373289" y="2633782"/>
                        </a:cubicBezTo>
                        <a:cubicBezTo>
                          <a:pt x="4080244" y="2721421"/>
                          <a:pt x="2194195" y="2561103"/>
                          <a:pt x="443608" y="2633782"/>
                        </a:cubicBezTo>
                        <a:cubicBezTo>
                          <a:pt x="194261" y="2592306"/>
                          <a:pt x="-21360" y="2464856"/>
                          <a:pt x="0" y="2190174"/>
                        </a:cubicBezTo>
                        <a:cubicBezTo>
                          <a:pt x="129350" y="1680382"/>
                          <a:pt x="17464" y="625075"/>
                          <a:pt x="0" y="443608"/>
                        </a:cubicBezTo>
                        <a:close/>
                      </a:path>
                    </a:pathLst>
                  </a:custGeom>
                  <ask:type>
                    <ask:lineSketchNone/>
                  </ask:type>
                </ask:lineSketchStyleProps>
              </a:ext>
            </a:extLst>
          </a:ln>
          <a:effectLst/>
        </p:spPr>
        <p:txBody>
          <a:bodyPr rot="10800000" lIns="0" rIns="0" anchor="t"/>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lvl="0" indent="0">
              <a:lnSpc>
                <a:spcPct val="105000"/>
              </a:lnSpc>
              <a:buClr>
                <a:srgbClr val="028090"/>
              </a:buClr>
              <a:buSzPts val="1300"/>
            </a:pPr>
            <a:r>
              <a:rPr lang="en-US" sz="2800" dirty="0">
                <a:latin typeface="Calibri"/>
                <a:ea typeface="Calibri"/>
                <a:cs typeface="Calibri"/>
                <a:sym typeface="Calibri"/>
              </a:rPr>
              <a:t>CertifAI</a:t>
            </a:r>
            <a:r>
              <a:rPr lang="en-US" sz="2800" b="0" dirty="0">
                <a:solidFill>
                  <a:srgbClr val="1A2238"/>
                </a:solidFill>
                <a:latin typeface="Calibri"/>
                <a:ea typeface="Calibri"/>
                <a:cs typeface="Calibri"/>
                <a:sym typeface="Calibri"/>
              </a:rPr>
              <a:t> supports, </a:t>
            </a:r>
            <a:r>
              <a:rPr lang="en-US" sz="2800" dirty="0">
                <a:solidFill>
                  <a:srgbClr val="028090"/>
                </a:solidFill>
                <a:latin typeface="Calibri"/>
                <a:ea typeface="Calibri"/>
                <a:cs typeface="Calibri"/>
                <a:sym typeface="Calibri"/>
              </a:rPr>
              <a:t>does</a:t>
            </a:r>
            <a:r>
              <a:rPr lang="en-US" sz="2800" b="0" dirty="0">
                <a:solidFill>
                  <a:srgbClr val="1A2238"/>
                </a:solidFill>
                <a:latin typeface="Calibri"/>
                <a:ea typeface="Calibri"/>
                <a:cs typeface="Calibri"/>
                <a:sym typeface="Calibri"/>
              </a:rPr>
              <a:t> </a:t>
            </a:r>
            <a:r>
              <a:rPr lang="en-US" sz="2800" dirty="0">
                <a:solidFill>
                  <a:srgbClr val="028090"/>
                </a:solidFill>
                <a:latin typeface="Calibri"/>
                <a:ea typeface="Calibri"/>
                <a:cs typeface="Calibri"/>
                <a:sym typeface="Calibri"/>
              </a:rPr>
              <a:t>not replace, </a:t>
            </a:r>
            <a:r>
              <a:rPr lang="en-US" sz="2800" dirty="0">
                <a:solidFill>
                  <a:srgbClr val="1A2238"/>
                </a:solidFill>
                <a:latin typeface="Calibri"/>
                <a:ea typeface="Calibri"/>
                <a:cs typeface="Calibri"/>
                <a:sym typeface="Calibri"/>
              </a:rPr>
              <a:t>certification readiness </a:t>
            </a:r>
            <a:r>
              <a:rPr lang="en-US" sz="2800" b="0" dirty="0">
                <a:solidFill>
                  <a:srgbClr val="1A2238"/>
                </a:solidFill>
                <a:latin typeface="Calibri"/>
                <a:ea typeface="Calibri"/>
                <a:cs typeface="Calibri"/>
                <a:sym typeface="Calibri"/>
              </a:rPr>
              <a:t>and continuous compliance — it structures requirements, evidence, risks and assurance arguments so that experts and certification bodies can work faster and with full traceability.</a:t>
            </a:r>
            <a:endParaRPr lang="en-US" sz="2800" b="0" dirty="0">
              <a:solidFill>
                <a:schemeClr val="dk1"/>
              </a:solidFill>
              <a:latin typeface="Calibri"/>
              <a:ea typeface="Calibri"/>
              <a:cs typeface="Calibri"/>
              <a:sym typeface="Calibri"/>
            </a:endParaRPr>
          </a:p>
        </p:txBody>
      </p:sp>
      <p:sp>
        <p:nvSpPr>
          <p:cNvPr id="2" name="AutoShape 6">
            <a:extLst>
              <a:ext uri="{FF2B5EF4-FFF2-40B4-BE49-F238E27FC236}">
                <a16:creationId xmlns:a16="http://schemas.microsoft.com/office/drawing/2014/main" id="{D277227F-CCBC-2838-2D9D-AD83129A9B09}"/>
              </a:ext>
            </a:extLst>
          </p:cNvPr>
          <p:cNvSpPr>
            <a:spLocks noChangeArrowheads="1"/>
          </p:cNvSpPr>
          <p:nvPr/>
        </p:nvSpPr>
        <p:spPr bwMode="auto">
          <a:xfrm rot="10800000">
            <a:off x="4232955" y="3079816"/>
            <a:ext cx="2170858" cy="3569835"/>
          </a:xfrm>
          <a:prstGeom prst="roundRect">
            <a:avLst>
              <a:gd name="adj" fmla="val 8613"/>
            </a:avLst>
          </a:prstGeom>
          <a:solidFill>
            <a:schemeClr val="accent1">
              <a:lumMod val="60000"/>
              <a:lumOff val="40000"/>
            </a:schemeClr>
          </a:solidFill>
          <a:ln w="19050" algn="ctr">
            <a:noFill/>
            <a:round/>
            <a:headEnd/>
            <a:tailEnd/>
          </a:ln>
          <a:effectLst/>
        </p:spPr>
        <p:txBody>
          <a:bodyPr rot="10800000" lIns="0" rIns="0" anchor="b" anchorCtr="1"/>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s-ES"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Risk </a:t>
            </a:r>
            <a:r>
              <a:rPr kumimoji="0" lang="es-ES" i="0" u="none" strike="noStrike" kern="0" cap="none" spc="0" normalizeH="0" baseline="0" noProof="0" dirty="0" err="1">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Analysis</a:t>
            </a:r>
            <a:endParaRPr kumimoji="0" lang="es-ES"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endParaRPr kumimoji="0" lang="es-ES" sz="160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r>
              <a:rPr lang="es-ES" sz="1600" b="0" kern="0" dirty="0" err="1">
                <a:solidFill>
                  <a:schemeClr val="bg1"/>
                </a:solidFill>
                <a:latin typeface="ADLaM Display" panose="020F0502020204030204" pitchFamily="2" charset="0"/>
                <a:ea typeface="ADLaM Display" panose="020F0502020204030204" pitchFamily="2" charset="0"/>
                <a:cs typeface="ADLaM Display" panose="020F0502020204030204" pitchFamily="2" charset="0"/>
              </a:rPr>
              <a:t>Threat</a:t>
            </a:r>
            <a:r>
              <a:rPr lang="es-ES" sz="1600" b="0" kern="0"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 </a:t>
            </a:r>
            <a:r>
              <a:rPr lang="es-ES" sz="1600" b="0" kern="0" dirty="0" err="1">
                <a:solidFill>
                  <a:schemeClr val="bg1"/>
                </a:solidFill>
                <a:latin typeface="ADLaM Display" panose="020F0502020204030204" pitchFamily="2" charset="0"/>
                <a:ea typeface="ADLaM Display" panose="020F0502020204030204" pitchFamily="2" charset="0"/>
                <a:cs typeface="ADLaM Display" panose="020F0502020204030204" pitchFamily="2" charset="0"/>
              </a:rPr>
              <a:t>Modeling</a:t>
            </a:r>
            <a:r>
              <a:rPr lang="es-ES" sz="1600" b="0" kern="0"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 &amp; Risk management</a:t>
            </a:r>
            <a:endParaRPr kumimoji="0" lang="es-ES" sz="1600"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endParaRPr kumimoji="0" lang="en-US"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p:txBody>
      </p:sp>
      <p:sp>
        <p:nvSpPr>
          <p:cNvPr id="3" name="AutoShape 6">
            <a:extLst>
              <a:ext uri="{FF2B5EF4-FFF2-40B4-BE49-F238E27FC236}">
                <a16:creationId xmlns:a16="http://schemas.microsoft.com/office/drawing/2014/main" id="{1A897893-31A6-8C11-B8F8-F058E5732040}"/>
              </a:ext>
            </a:extLst>
          </p:cNvPr>
          <p:cNvSpPr>
            <a:spLocks noChangeArrowheads="1"/>
          </p:cNvSpPr>
          <p:nvPr/>
        </p:nvSpPr>
        <p:spPr bwMode="auto">
          <a:xfrm rot="10800000">
            <a:off x="6818515" y="3067122"/>
            <a:ext cx="2170858" cy="3569835"/>
          </a:xfrm>
          <a:prstGeom prst="roundRect">
            <a:avLst>
              <a:gd name="adj" fmla="val 8613"/>
            </a:avLst>
          </a:prstGeom>
          <a:solidFill>
            <a:schemeClr val="accent1">
              <a:lumMod val="75000"/>
            </a:schemeClr>
          </a:solidFill>
          <a:ln w="19050" algn="ctr">
            <a:noFill/>
            <a:round/>
            <a:headEnd/>
            <a:tailEnd/>
          </a:ln>
          <a:effectLst/>
        </p:spPr>
        <p:txBody>
          <a:bodyPr rot="10800000" lIns="0" rIns="0" anchor="b" anchorCtr="1"/>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s-ES" i="0" u="none" strike="noStrike" kern="0" cap="none" spc="0" normalizeH="0" baseline="0" noProof="0" dirty="0" err="1">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Assurance</a:t>
            </a:r>
            <a:r>
              <a:rPr kumimoji="0" lang="es-ES"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 Case</a:t>
            </a:r>
          </a:p>
          <a:p>
            <a:pPr marL="0" marR="0" lvl="0" indent="0" algn="ctr" defTabSz="914400" eaLnBrk="0" fontAlgn="auto" latinLnBrk="0" hangingPunct="0">
              <a:lnSpc>
                <a:spcPct val="95000"/>
              </a:lnSpc>
              <a:spcBef>
                <a:spcPts val="0"/>
              </a:spcBef>
              <a:spcAft>
                <a:spcPts val="0"/>
              </a:spcAft>
              <a:buClrTx/>
              <a:buSzTx/>
              <a:buFontTx/>
              <a:buNone/>
              <a:tabLst/>
              <a:defRPr/>
            </a:pPr>
            <a:endParaRPr lang="es-ES" b="0" kern="0" dirty="0">
              <a:solidFill>
                <a:schemeClr val="bg1"/>
              </a:solidFill>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r>
              <a:rPr kumimoji="0" lang="es-ES" sz="1600" b="0" i="0" u="none" strike="noStrike" kern="0" cap="none" spc="0" normalizeH="0" baseline="0" noProof="0" dirty="0" err="1">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Structured</a:t>
            </a:r>
            <a:r>
              <a:rPr kumimoji="0" lang="es-ES" sz="1600"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 CAE </a:t>
            </a:r>
            <a:r>
              <a:rPr kumimoji="0" lang="es-ES" sz="1600" b="0" i="0" u="none" strike="noStrike" kern="0" cap="none" spc="0" normalizeH="0" baseline="0" noProof="0" dirty="0" err="1">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Argumentation</a:t>
            </a:r>
            <a:endParaRPr kumimoji="0" lang="en-US" sz="1600"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p:txBody>
      </p:sp>
      <p:sp>
        <p:nvSpPr>
          <p:cNvPr id="4" name="AutoShape 6">
            <a:extLst>
              <a:ext uri="{FF2B5EF4-FFF2-40B4-BE49-F238E27FC236}">
                <a16:creationId xmlns:a16="http://schemas.microsoft.com/office/drawing/2014/main" id="{8FFD6395-822F-25DA-71DD-245F39B00529}"/>
              </a:ext>
            </a:extLst>
          </p:cNvPr>
          <p:cNvSpPr>
            <a:spLocks noChangeArrowheads="1"/>
          </p:cNvSpPr>
          <p:nvPr/>
        </p:nvSpPr>
        <p:spPr bwMode="auto">
          <a:xfrm rot="10800000">
            <a:off x="9675231" y="3067121"/>
            <a:ext cx="2170858" cy="3569835"/>
          </a:xfrm>
          <a:prstGeom prst="roundRect">
            <a:avLst>
              <a:gd name="adj" fmla="val 8613"/>
            </a:avLst>
          </a:prstGeom>
          <a:solidFill>
            <a:schemeClr val="accent1">
              <a:lumMod val="60000"/>
              <a:lumOff val="40000"/>
            </a:schemeClr>
          </a:solidFill>
          <a:ln w="19050" algn="ctr">
            <a:noFill/>
            <a:round/>
            <a:headEnd/>
            <a:tailEnd/>
          </a:ln>
          <a:effectLst/>
        </p:spPr>
        <p:txBody>
          <a:bodyPr rot="10800000" lIns="0" rIns="0" anchor="b" anchorCtr="1"/>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s-ES" b="0" i="0" u="none" strike="noStrike" kern="0" cap="none" spc="0" normalizeH="0" baseline="0" noProof="0" dirty="0" err="1">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Evidence</a:t>
            </a:r>
            <a:endParaRPr kumimoji="0" lang="es-ES"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endParaRPr kumimoji="0" lang="es-ES"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r>
              <a:rPr lang="es-ES" b="0" kern="0"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Link </a:t>
            </a:r>
            <a:r>
              <a:rPr lang="es-ES" b="0" kern="0" dirty="0" err="1">
                <a:solidFill>
                  <a:schemeClr val="bg1"/>
                </a:solidFill>
                <a:latin typeface="ADLaM Display" panose="020F0502020204030204" pitchFamily="2" charset="0"/>
                <a:ea typeface="ADLaM Display" panose="020F0502020204030204" pitchFamily="2" charset="0"/>
                <a:cs typeface="ADLaM Display" panose="020F0502020204030204" pitchFamily="2" charset="0"/>
              </a:rPr>
              <a:t>claims</a:t>
            </a:r>
            <a:r>
              <a:rPr lang="es-ES" b="0" kern="0"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 </a:t>
            </a:r>
            <a:r>
              <a:rPr lang="es-ES" b="0" kern="0" dirty="0" err="1">
                <a:solidFill>
                  <a:schemeClr val="bg1"/>
                </a:solidFill>
                <a:latin typeface="ADLaM Display" panose="020F0502020204030204" pitchFamily="2" charset="0"/>
                <a:ea typeface="ADLaM Display" panose="020F0502020204030204" pitchFamily="2" charset="0"/>
                <a:cs typeface="ADLaM Display" panose="020F0502020204030204" pitchFamily="2" charset="0"/>
              </a:rPr>
              <a:t>to</a:t>
            </a:r>
            <a:r>
              <a:rPr lang="es-ES" b="0" kern="0"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 </a:t>
            </a:r>
            <a:r>
              <a:rPr lang="es-ES" b="0" kern="0" dirty="0" err="1">
                <a:solidFill>
                  <a:schemeClr val="bg1"/>
                </a:solidFill>
                <a:latin typeface="ADLaM Display" panose="020F0502020204030204" pitchFamily="2" charset="0"/>
                <a:ea typeface="ADLaM Display" panose="020F0502020204030204" pitchFamily="2" charset="0"/>
                <a:cs typeface="ADLaM Display" panose="020F0502020204030204" pitchFamily="2" charset="0"/>
              </a:rPr>
              <a:t>artifacts</a:t>
            </a:r>
            <a:endParaRPr kumimoji="0" lang="en-US"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p:txBody>
      </p:sp>
      <p:sp>
        <p:nvSpPr>
          <p:cNvPr id="5" name="AutoShape 6">
            <a:extLst>
              <a:ext uri="{FF2B5EF4-FFF2-40B4-BE49-F238E27FC236}">
                <a16:creationId xmlns:a16="http://schemas.microsoft.com/office/drawing/2014/main" id="{7CA8ACD5-3AF1-C1E0-6FC1-33E55D96585E}"/>
              </a:ext>
            </a:extLst>
          </p:cNvPr>
          <p:cNvSpPr>
            <a:spLocks noChangeArrowheads="1"/>
          </p:cNvSpPr>
          <p:nvPr/>
        </p:nvSpPr>
        <p:spPr bwMode="auto">
          <a:xfrm rot="10800000">
            <a:off x="12307926" y="3022667"/>
            <a:ext cx="2170858" cy="3569835"/>
          </a:xfrm>
          <a:prstGeom prst="roundRect">
            <a:avLst>
              <a:gd name="adj" fmla="val 8613"/>
            </a:avLst>
          </a:prstGeom>
          <a:solidFill>
            <a:schemeClr val="accent1">
              <a:lumMod val="75000"/>
            </a:schemeClr>
          </a:solidFill>
          <a:ln w="19050" algn="ctr">
            <a:noFill/>
            <a:round/>
            <a:headEnd/>
            <a:tailEnd/>
          </a:ln>
          <a:effectLst/>
        </p:spPr>
        <p:txBody>
          <a:bodyPr rot="10800000" lIns="0" rIns="0" anchor="b" anchorCtr="1"/>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s-ES" b="0" i="0" u="none" strike="noStrike" kern="0" cap="none" spc="0" normalizeH="0" baseline="0" noProof="0" dirty="0" err="1">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Validation</a:t>
            </a:r>
            <a:endParaRPr kumimoji="0" lang="es-ES"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endParaRPr lang="es-ES" b="0" kern="0" dirty="0">
              <a:solidFill>
                <a:schemeClr val="bg1"/>
              </a:solidFill>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r>
              <a:rPr kumimoji="0" lang="es-ES" b="0" i="0" u="none" strike="noStrike" kern="0" cap="none" spc="0" normalizeH="0" baseline="0" noProof="0" dirty="0" err="1">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Check</a:t>
            </a:r>
            <a:r>
              <a:rPr kumimoji="0" lang="es-ES"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 </a:t>
            </a:r>
            <a:r>
              <a:rPr kumimoji="0" lang="es-ES" b="0" i="0" u="none" strike="noStrike" kern="0" cap="none" spc="0" normalizeH="0" baseline="0" noProof="0" dirty="0" err="1">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structure</a:t>
            </a:r>
            <a:r>
              <a:rPr kumimoji="0" lang="es-ES"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 &amp; gaps</a:t>
            </a:r>
            <a:endParaRPr kumimoji="0" lang="en-US"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p:txBody>
      </p:sp>
      <p:sp>
        <p:nvSpPr>
          <p:cNvPr id="6" name="AutoShape 6">
            <a:extLst>
              <a:ext uri="{FF2B5EF4-FFF2-40B4-BE49-F238E27FC236}">
                <a16:creationId xmlns:a16="http://schemas.microsoft.com/office/drawing/2014/main" id="{BA56CDD6-864E-4681-BF66-8C4536B4BF58}"/>
              </a:ext>
            </a:extLst>
          </p:cNvPr>
          <p:cNvSpPr>
            <a:spLocks noChangeArrowheads="1"/>
          </p:cNvSpPr>
          <p:nvPr/>
        </p:nvSpPr>
        <p:spPr bwMode="auto">
          <a:xfrm rot="10800000">
            <a:off x="15202742" y="3022666"/>
            <a:ext cx="2170858" cy="3569835"/>
          </a:xfrm>
          <a:prstGeom prst="roundRect">
            <a:avLst>
              <a:gd name="adj" fmla="val 8613"/>
            </a:avLst>
          </a:prstGeom>
          <a:solidFill>
            <a:schemeClr val="accent1">
              <a:lumMod val="60000"/>
              <a:lumOff val="40000"/>
            </a:schemeClr>
          </a:solidFill>
          <a:ln w="19050" algn="ctr">
            <a:noFill/>
            <a:round/>
            <a:headEnd/>
            <a:tailEnd/>
          </a:ln>
          <a:effectLst/>
        </p:spPr>
        <p:txBody>
          <a:bodyPr rot="10800000" lIns="0" rIns="0" anchor="b" anchorCtr="1"/>
          <a:lstStyle>
            <a:lvl1pPr marL="92075" indent="-92075"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marL="0" marR="0" lvl="0" indent="0" algn="ctr" defTabSz="914400" eaLnBrk="0" fontAlgn="auto" latinLnBrk="0" hangingPunct="0">
              <a:lnSpc>
                <a:spcPct val="95000"/>
              </a:lnSpc>
              <a:spcBef>
                <a:spcPts val="0"/>
              </a:spcBef>
              <a:spcAft>
                <a:spcPts val="0"/>
              </a:spcAft>
              <a:buClrTx/>
              <a:buSzTx/>
              <a:buFontTx/>
              <a:buNone/>
              <a:tabLst/>
              <a:defRPr/>
            </a:pPr>
            <a:r>
              <a:rPr kumimoji="0" lang="es-ES" b="0" i="0" u="none" strike="noStrike" kern="0" cap="none" spc="0" normalizeH="0" baseline="0" noProof="0" dirty="0" err="1">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Readiness</a:t>
            </a:r>
            <a:r>
              <a:rPr kumimoji="0" lang="es-ES"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 </a:t>
            </a:r>
          </a:p>
          <a:p>
            <a:pPr marL="0" marR="0" lvl="0" indent="0" algn="ctr" defTabSz="914400" eaLnBrk="0" fontAlgn="auto" latinLnBrk="0" hangingPunct="0">
              <a:lnSpc>
                <a:spcPct val="95000"/>
              </a:lnSpc>
              <a:spcBef>
                <a:spcPts val="0"/>
              </a:spcBef>
              <a:spcAft>
                <a:spcPts val="0"/>
              </a:spcAft>
              <a:buClrTx/>
              <a:buSzTx/>
              <a:buFontTx/>
              <a:buNone/>
              <a:tabLst/>
              <a:defRPr/>
            </a:pPr>
            <a:endParaRPr lang="es-ES" b="0" kern="0" dirty="0">
              <a:solidFill>
                <a:schemeClr val="bg1"/>
              </a:solidFill>
              <a:latin typeface="ADLaM Display" panose="020F0502020204030204" pitchFamily="2" charset="0"/>
              <a:ea typeface="ADLaM Display" panose="020F0502020204030204" pitchFamily="2" charset="0"/>
              <a:cs typeface="ADLaM Display" panose="020F0502020204030204" pitchFamily="2" charset="0"/>
            </a:endParaRPr>
          </a:p>
          <a:p>
            <a:pPr marL="0" marR="0" lvl="0" indent="0" algn="ctr" defTabSz="914400" eaLnBrk="0" fontAlgn="auto" latinLnBrk="0" hangingPunct="0">
              <a:lnSpc>
                <a:spcPct val="95000"/>
              </a:lnSpc>
              <a:spcBef>
                <a:spcPts val="0"/>
              </a:spcBef>
              <a:spcAft>
                <a:spcPts val="0"/>
              </a:spcAft>
              <a:buClrTx/>
              <a:buSzTx/>
              <a:buFontTx/>
              <a:buNone/>
              <a:tabLst/>
              <a:defRPr/>
            </a:pPr>
            <a:r>
              <a:rPr kumimoji="0" lang="es-ES"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Audit-</a:t>
            </a:r>
            <a:r>
              <a:rPr kumimoji="0" lang="es-ES" b="0" i="0" u="none" strike="noStrike" kern="0" cap="none" spc="0" normalizeH="0" baseline="0" noProof="0" dirty="0" err="1">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ready</a:t>
            </a:r>
            <a:r>
              <a:rPr kumimoji="0" lang="es-ES"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rPr>
              <a:t> dossier</a:t>
            </a:r>
            <a:endParaRPr kumimoji="0" lang="en-US" b="0" i="0" u="none" strike="noStrike" kern="0" cap="none" spc="0" normalizeH="0" baseline="0" noProof="0" dirty="0">
              <a:ln>
                <a:noFill/>
              </a:ln>
              <a:solidFill>
                <a:schemeClr val="bg1"/>
              </a:solidFill>
              <a:effectLst/>
              <a:uLnTx/>
              <a:uFillTx/>
              <a:latin typeface="ADLaM Display" panose="020F0502020204030204" pitchFamily="2" charset="0"/>
              <a:ea typeface="ADLaM Display" panose="020F0502020204030204" pitchFamily="2" charset="0"/>
              <a:cs typeface="ADLaM Display" panose="020F0502020204030204" pitchFamily="2" charset="0"/>
            </a:endParaRPr>
          </a:p>
        </p:txBody>
      </p:sp>
      <p:pic>
        <p:nvPicPr>
          <p:cNvPr id="7" name="Google Shape;101;p6" descr="/home/claude/deck/icons/arrow.png">
            <a:extLst>
              <a:ext uri="{FF2B5EF4-FFF2-40B4-BE49-F238E27FC236}">
                <a16:creationId xmlns:a16="http://schemas.microsoft.com/office/drawing/2014/main" id="{1A0D0679-42A0-C0D6-F408-BFD8AA0E9D53}"/>
              </a:ext>
            </a:extLst>
          </p:cNvPr>
          <p:cNvPicPr preferRelativeResize="0">
            <a:picLocks noChangeAspect="1"/>
          </p:cNvPicPr>
          <p:nvPr/>
        </p:nvPicPr>
        <p:blipFill rotWithShape="1">
          <a:blip r:embed="rId2">
            <a:alphaModFix/>
          </a:blip>
          <a:srcRect/>
          <a:stretch/>
        </p:blipFill>
        <p:spPr>
          <a:xfrm>
            <a:off x="3722652" y="4762702"/>
            <a:ext cx="419800" cy="419800"/>
          </a:xfrm>
          <a:prstGeom prst="rect">
            <a:avLst/>
          </a:prstGeom>
          <a:noFill/>
          <a:ln>
            <a:noFill/>
          </a:ln>
        </p:spPr>
      </p:pic>
      <p:pic>
        <p:nvPicPr>
          <p:cNvPr id="8" name="Google Shape;101;p6" descr="/home/claude/deck/icons/arrow.png">
            <a:extLst>
              <a:ext uri="{FF2B5EF4-FFF2-40B4-BE49-F238E27FC236}">
                <a16:creationId xmlns:a16="http://schemas.microsoft.com/office/drawing/2014/main" id="{948502F0-46BE-E425-C2E3-1A7D186E51BB}"/>
              </a:ext>
            </a:extLst>
          </p:cNvPr>
          <p:cNvPicPr preferRelativeResize="0">
            <a:picLocks noChangeAspect="1"/>
          </p:cNvPicPr>
          <p:nvPr/>
        </p:nvPicPr>
        <p:blipFill rotWithShape="1">
          <a:blip r:embed="rId2">
            <a:alphaModFix/>
          </a:blip>
          <a:srcRect/>
          <a:stretch/>
        </p:blipFill>
        <p:spPr>
          <a:xfrm>
            <a:off x="6401264" y="4592271"/>
            <a:ext cx="419800" cy="419800"/>
          </a:xfrm>
          <a:prstGeom prst="rect">
            <a:avLst/>
          </a:prstGeom>
          <a:noFill/>
          <a:ln>
            <a:noFill/>
          </a:ln>
        </p:spPr>
      </p:pic>
      <p:pic>
        <p:nvPicPr>
          <p:cNvPr id="9" name="Google Shape;101;p6" descr="/home/claude/deck/icons/arrow.png">
            <a:extLst>
              <a:ext uri="{FF2B5EF4-FFF2-40B4-BE49-F238E27FC236}">
                <a16:creationId xmlns:a16="http://schemas.microsoft.com/office/drawing/2014/main" id="{822E1498-8EA0-4A2C-CCFD-C2B9990EC959}"/>
              </a:ext>
            </a:extLst>
          </p:cNvPr>
          <p:cNvPicPr preferRelativeResize="0">
            <a:picLocks noChangeAspect="1"/>
          </p:cNvPicPr>
          <p:nvPr/>
        </p:nvPicPr>
        <p:blipFill rotWithShape="1">
          <a:blip r:embed="rId2">
            <a:alphaModFix/>
          </a:blip>
          <a:srcRect/>
          <a:stretch/>
        </p:blipFill>
        <p:spPr>
          <a:xfrm>
            <a:off x="9079875" y="4592271"/>
            <a:ext cx="419800" cy="419800"/>
          </a:xfrm>
          <a:prstGeom prst="rect">
            <a:avLst/>
          </a:prstGeom>
          <a:noFill/>
          <a:ln>
            <a:noFill/>
          </a:ln>
        </p:spPr>
      </p:pic>
      <p:pic>
        <p:nvPicPr>
          <p:cNvPr id="10" name="Google Shape;101;p6" descr="/home/claude/deck/icons/arrow.png">
            <a:extLst>
              <a:ext uri="{FF2B5EF4-FFF2-40B4-BE49-F238E27FC236}">
                <a16:creationId xmlns:a16="http://schemas.microsoft.com/office/drawing/2014/main" id="{5423BA02-3F91-B5E6-DB92-30314BE8DA83}"/>
              </a:ext>
            </a:extLst>
          </p:cNvPr>
          <p:cNvPicPr preferRelativeResize="0">
            <a:picLocks noChangeAspect="1"/>
          </p:cNvPicPr>
          <p:nvPr/>
        </p:nvPicPr>
        <p:blipFill rotWithShape="1">
          <a:blip r:embed="rId2">
            <a:alphaModFix/>
          </a:blip>
          <a:srcRect/>
          <a:stretch/>
        </p:blipFill>
        <p:spPr>
          <a:xfrm>
            <a:off x="11877914" y="4574016"/>
            <a:ext cx="419800" cy="419800"/>
          </a:xfrm>
          <a:prstGeom prst="rect">
            <a:avLst/>
          </a:prstGeom>
          <a:noFill/>
          <a:ln>
            <a:noFill/>
          </a:ln>
        </p:spPr>
      </p:pic>
      <p:pic>
        <p:nvPicPr>
          <p:cNvPr id="11" name="Google Shape;101;p6" descr="/home/claude/deck/icons/arrow.png">
            <a:extLst>
              <a:ext uri="{FF2B5EF4-FFF2-40B4-BE49-F238E27FC236}">
                <a16:creationId xmlns:a16="http://schemas.microsoft.com/office/drawing/2014/main" id="{6414C3DC-67D9-B1E8-5183-81B8EF031741}"/>
              </a:ext>
            </a:extLst>
          </p:cNvPr>
          <p:cNvPicPr preferRelativeResize="0">
            <a:picLocks noChangeAspect="1"/>
          </p:cNvPicPr>
          <p:nvPr/>
        </p:nvPicPr>
        <p:blipFill rotWithShape="1">
          <a:blip r:embed="rId2">
            <a:alphaModFix/>
          </a:blip>
          <a:srcRect/>
          <a:stretch/>
        </p:blipFill>
        <p:spPr>
          <a:xfrm>
            <a:off x="14630863" y="4592823"/>
            <a:ext cx="419800" cy="419800"/>
          </a:xfrm>
          <a:prstGeom prst="rect">
            <a:avLst/>
          </a:prstGeom>
          <a:noFill/>
          <a:ln>
            <a:noFill/>
          </a:ln>
        </p:spPr>
      </p:pic>
      <p:pic>
        <p:nvPicPr>
          <p:cNvPr id="12" name="Google Shape;98;p6" descr="/home/claude/deck/icons/requirements.png">
            <a:extLst>
              <a:ext uri="{FF2B5EF4-FFF2-40B4-BE49-F238E27FC236}">
                <a16:creationId xmlns:a16="http://schemas.microsoft.com/office/drawing/2014/main" id="{22D76A8C-3805-3CE7-0686-09B32FC66A59}"/>
              </a:ext>
            </a:extLst>
          </p:cNvPr>
          <p:cNvPicPr preferRelativeResize="0"/>
          <p:nvPr/>
        </p:nvPicPr>
        <p:blipFill rotWithShape="1">
          <a:blip r:embed="rId3">
            <a:alphaModFix/>
          </a:blip>
          <a:srcRect/>
          <a:stretch/>
        </p:blipFill>
        <p:spPr>
          <a:xfrm>
            <a:off x="1923750" y="3469258"/>
            <a:ext cx="1075834" cy="933652"/>
          </a:xfrm>
          <a:prstGeom prst="rect">
            <a:avLst/>
          </a:prstGeom>
          <a:noFill/>
          <a:ln>
            <a:noFill/>
          </a:ln>
        </p:spPr>
      </p:pic>
      <p:pic>
        <p:nvPicPr>
          <p:cNvPr id="19" name="Google Shape;103;p6" descr="/home/claude/deck/icons/risk.png">
            <a:extLst>
              <a:ext uri="{FF2B5EF4-FFF2-40B4-BE49-F238E27FC236}">
                <a16:creationId xmlns:a16="http://schemas.microsoft.com/office/drawing/2014/main" id="{D534219A-9FEE-638D-D6D8-C776617B5A7F}"/>
              </a:ext>
            </a:extLst>
          </p:cNvPr>
          <p:cNvPicPr preferRelativeResize="0"/>
          <p:nvPr/>
        </p:nvPicPr>
        <p:blipFill rotWithShape="1">
          <a:blip r:embed="rId4">
            <a:alphaModFix/>
          </a:blip>
          <a:srcRect/>
          <a:stretch/>
        </p:blipFill>
        <p:spPr>
          <a:xfrm>
            <a:off x="4762501" y="3522186"/>
            <a:ext cx="1107770" cy="1051830"/>
          </a:xfrm>
          <a:prstGeom prst="rect">
            <a:avLst/>
          </a:prstGeom>
          <a:noFill/>
          <a:ln>
            <a:noFill/>
          </a:ln>
        </p:spPr>
      </p:pic>
      <p:pic>
        <p:nvPicPr>
          <p:cNvPr id="20" name="Google Shape;108;p6" descr="/home/claude/deck/icons/assurance.png">
            <a:extLst>
              <a:ext uri="{FF2B5EF4-FFF2-40B4-BE49-F238E27FC236}">
                <a16:creationId xmlns:a16="http://schemas.microsoft.com/office/drawing/2014/main" id="{A22023C9-4F0F-66FD-330F-8751AAFA9100}"/>
              </a:ext>
            </a:extLst>
          </p:cNvPr>
          <p:cNvPicPr preferRelativeResize="0"/>
          <p:nvPr/>
        </p:nvPicPr>
        <p:blipFill rotWithShape="1">
          <a:blip r:embed="rId5">
            <a:alphaModFix/>
          </a:blip>
          <a:srcRect/>
          <a:stretch/>
        </p:blipFill>
        <p:spPr>
          <a:xfrm>
            <a:off x="7430593" y="3522187"/>
            <a:ext cx="884964" cy="815564"/>
          </a:xfrm>
          <a:prstGeom prst="rect">
            <a:avLst/>
          </a:prstGeom>
          <a:noFill/>
          <a:ln>
            <a:noFill/>
          </a:ln>
        </p:spPr>
      </p:pic>
      <p:pic>
        <p:nvPicPr>
          <p:cNvPr id="22" name="Google Shape;113;p6" descr="/home/claude/deck/icons/evidence.png">
            <a:extLst>
              <a:ext uri="{FF2B5EF4-FFF2-40B4-BE49-F238E27FC236}">
                <a16:creationId xmlns:a16="http://schemas.microsoft.com/office/drawing/2014/main" id="{B5A2E1E8-00F9-CBA9-97D4-49CF92B90D91}"/>
              </a:ext>
            </a:extLst>
          </p:cNvPr>
          <p:cNvPicPr preferRelativeResize="0"/>
          <p:nvPr/>
        </p:nvPicPr>
        <p:blipFill rotWithShape="1">
          <a:blip r:embed="rId6">
            <a:alphaModFix/>
          </a:blip>
          <a:srcRect/>
          <a:stretch/>
        </p:blipFill>
        <p:spPr>
          <a:xfrm>
            <a:off x="10468052" y="3522187"/>
            <a:ext cx="828598" cy="815564"/>
          </a:xfrm>
          <a:prstGeom prst="rect">
            <a:avLst/>
          </a:prstGeom>
          <a:noFill/>
          <a:ln>
            <a:noFill/>
          </a:ln>
        </p:spPr>
      </p:pic>
      <p:pic>
        <p:nvPicPr>
          <p:cNvPr id="23" name="Google Shape;118;p6" descr="/home/claude/deck/icons/validation.png">
            <a:extLst>
              <a:ext uri="{FF2B5EF4-FFF2-40B4-BE49-F238E27FC236}">
                <a16:creationId xmlns:a16="http://schemas.microsoft.com/office/drawing/2014/main" id="{B7BC4315-DBEF-6D67-5838-78F1CEE325CF}"/>
              </a:ext>
            </a:extLst>
          </p:cNvPr>
          <p:cNvPicPr preferRelativeResize="0"/>
          <p:nvPr/>
        </p:nvPicPr>
        <p:blipFill rotWithShape="1">
          <a:blip r:embed="rId7">
            <a:alphaModFix/>
          </a:blip>
          <a:srcRect/>
          <a:stretch/>
        </p:blipFill>
        <p:spPr>
          <a:xfrm rot="171836">
            <a:off x="12879568" y="3497469"/>
            <a:ext cx="968014" cy="857498"/>
          </a:xfrm>
          <a:prstGeom prst="rect">
            <a:avLst/>
          </a:prstGeom>
          <a:noFill/>
          <a:ln>
            <a:noFill/>
          </a:ln>
        </p:spPr>
      </p:pic>
      <p:pic>
        <p:nvPicPr>
          <p:cNvPr id="24" name="Google Shape;123;p6" descr="/home/claude/deck/icons/readiness.png">
            <a:extLst>
              <a:ext uri="{FF2B5EF4-FFF2-40B4-BE49-F238E27FC236}">
                <a16:creationId xmlns:a16="http://schemas.microsoft.com/office/drawing/2014/main" id="{D8CA6FD5-7BE6-3C21-9677-17B3AAECE95A}"/>
              </a:ext>
            </a:extLst>
          </p:cNvPr>
          <p:cNvPicPr preferRelativeResize="0"/>
          <p:nvPr/>
        </p:nvPicPr>
        <p:blipFill rotWithShape="1">
          <a:blip r:embed="rId8">
            <a:alphaModFix/>
          </a:blip>
          <a:srcRect/>
          <a:stretch/>
        </p:blipFill>
        <p:spPr>
          <a:xfrm>
            <a:off x="15811708" y="3661814"/>
            <a:ext cx="837779" cy="682480"/>
          </a:xfrm>
          <a:prstGeom prst="rect">
            <a:avLst/>
          </a:prstGeom>
          <a:noFill/>
          <a:ln>
            <a:noFill/>
          </a:ln>
        </p:spPr>
      </p:pic>
      <p:sp>
        <p:nvSpPr>
          <p:cNvPr id="25" name="Google Shape;96;p6">
            <a:extLst>
              <a:ext uri="{FF2B5EF4-FFF2-40B4-BE49-F238E27FC236}">
                <a16:creationId xmlns:a16="http://schemas.microsoft.com/office/drawing/2014/main" id="{2CA8F51C-6CCC-C299-55BA-4CF3D34D4815}"/>
              </a:ext>
            </a:extLst>
          </p:cNvPr>
          <p:cNvSpPr/>
          <p:nvPr/>
        </p:nvSpPr>
        <p:spPr>
          <a:xfrm>
            <a:off x="1420453" y="2069094"/>
            <a:ext cx="12847995" cy="898289"/>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2"/>
              </a:buClr>
              <a:buSzPts val="1400"/>
              <a:buFont typeface="Calibri"/>
              <a:buNone/>
            </a:pPr>
            <a:r>
              <a:rPr lang="en-US" sz="2400" b="0" i="1" u="none" strike="noStrike" cap="none" dirty="0">
                <a:solidFill>
                  <a:srgbClr val="5B6472"/>
                </a:solidFill>
                <a:latin typeface="Calibri"/>
                <a:ea typeface="Calibri"/>
                <a:cs typeface="Calibri"/>
                <a:sym typeface="Calibri"/>
              </a:rPr>
              <a:t>A connected workflow that turns standards and evidence into structured, traceable certification readiness.</a:t>
            </a:r>
            <a:endParaRPr sz="2400" b="0" i="0" u="none" strike="noStrike" cap="none" dirty="0">
              <a:solidFill>
                <a:schemeClr val="dk1"/>
              </a:solidFill>
              <a:latin typeface="Calibri"/>
              <a:ea typeface="Calibri"/>
              <a:cs typeface="Calibri"/>
              <a:sym typeface="Calibri"/>
            </a:endParaRPr>
          </a:p>
        </p:txBody>
      </p:sp>
      <p:grpSp>
        <p:nvGrpSpPr>
          <p:cNvPr id="26" name="Group 25">
            <a:extLst>
              <a:ext uri="{FF2B5EF4-FFF2-40B4-BE49-F238E27FC236}">
                <a16:creationId xmlns:a16="http://schemas.microsoft.com/office/drawing/2014/main" id="{919CBDD9-BA82-6DFD-6C8C-13932CC1C544}"/>
              </a:ext>
            </a:extLst>
          </p:cNvPr>
          <p:cNvGrpSpPr/>
          <p:nvPr/>
        </p:nvGrpSpPr>
        <p:grpSpPr>
          <a:xfrm>
            <a:off x="15249372" y="8791249"/>
            <a:ext cx="1486696" cy="245146"/>
            <a:chOff x="4059455" y="8930827"/>
            <a:chExt cx="2033709" cy="335344"/>
          </a:xfrm>
          <a:solidFill>
            <a:srgbClr val="73A1C1"/>
          </a:solidFill>
        </p:grpSpPr>
        <p:sp>
          <p:nvSpPr>
            <p:cNvPr id="27" name="Freeform 13">
              <a:extLst>
                <a:ext uri="{FF2B5EF4-FFF2-40B4-BE49-F238E27FC236}">
                  <a16:creationId xmlns:a16="http://schemas.microsoft.com/office/drawing/2014/main" id="{E752EA65-29DE-C428-B09E-1773D2251F6D}"/>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28" name="Freeform 9">
              <a:extLst>
                <a:ext uri="{FF2B5EF4-FFF2-40B4-BE49-F238E27FC236}">
                  <a16:creationId xmlns:a16="http://schemas.microsoft.com/office/drawing/2014/main" id="{9162F926-F42E-C8D3-D5D7-FD3662ED1DA7}"/>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29" name="Freeform 26">
              <a:extLst>
                <a:ext uri="{FF2B5EF4-FFF2-40B4-BE49-F238E27FC236}">
                  <a16:creationId xmlns:a16="http://schemas.microsoft.com/office/drawing/2014/main" id="{AF1C13F6-1B97-D200-34DA-6E6F862110D0}"/>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p>
          </p:txBody>
        </p:sp>
      </p:grpSp>
      <p:pic>
        <p:nvPicPr>
          <p:cNvPr id="30" name="Google Shape;101;p6" descr="/home/claude/deck/icons/arrow.png">
            <a:extLst>
              <a:ext uri="{FF2B5EF4-FFF2-40B4-BE49-F238E27FC236}">
                <a16:creationId xmlns:a16="http://schemas.microsoft.com/office/drawing/2014/main" id="{974A230B-831C-A526-B3EA-C542A502E20C}"/>
              </a:ext>
            </a:extLst>
          </p:cNvPr>
          <p:cNvPicPr preferRelativeResize="0">
            <a:picLocks noChangeAspect="1"/>
          </p:cNvPicPr>
          <p:nvPr/>
        </p:nvPicPr>
        <p:blipFill rotWithShape="1">
          <a:blip r:embed="rId2">
            <a:alphaModFix/>
          </a:blip>
          <a:srcRect/>
          <a:stretch/>
        </p:blipFill>
        <p:spPr>
          <a:xfrm rot="10800000">
            <a:off x="3684552" y="4038802"/>
            <a:ext cx="419800" cy="419800"/>
          </a:xfrm>
          <a:prstGeom prst="rect">
            <a:avLst/>
          </a:prstGeom>
          <a:noFill/>
          <a:ln>
            <a:noFill/>
          </a:ln>
        </p:spPr>
      </p:pic>
      <p:pic>
        <p:nvPicPr>
          <p:cNvPr id="31" name="Google Shape;101;p6" descr="/home/claude/deck/icons/arrow.png">
            <a:extLst>
              <a:ext uri="{FF2B5EF4-FFF2-40B4-BE49-F238E27FC236}">
                <a16:creationId xmlns:a16="http://schemas.microsoft.com/office/drawing/2014/main" id="{B6EFA624-1F04-15E5-6C98-5B4A1D6260E4}"/>
              </a:ext>
            </a:extLst>
          </p:cNvPr>
          <p:cNvPicPr preferRelativeResize="0">
            <a:picLocks noChangeAspect="1"/>
          </p:cNvPicPr>
          <p:nvPr/>
        </p:nvPicPr>
        <p:blipFill rotWithShape="1">
          <a:blip r:embed="rId2">
            <a:alphaModFix/>
          </a:blip>
          <a:srcRect/>
          <a:stretch/>
        </p:blipFill>
        <p:spPr>
          <a:xfrm rot="10800000">
            <a:off x="11855664" y="3783933"/>
            <a:ext cx="419800" cy="419800"/>
          </a:xfrm>
          <a:prstGeom prst="rect">
            <a:avLst/>
          </a:prstGeom>
          <a:noFill/>
          <a:ln>
            <a:noFill/>
          </a:ln>
        </p:spPr>
      </p:pic>
      <p:pic>
        <p:nvPicPr>
          <p:cNvPr id="32" name="Google Shape;101;p6" descr="/home/claude/deck/icons/arrow.png">
            <a:extLst>
              <a:ext uri="{FF2B5EF4-FFF2-40B4-BE49-F238E27FC236}">
                <a16:creationId xmlns:a16="http://schemas.microsoft.com/office/drawing/2014/main" id="{1FC39422-8978-B40C-1DCF-D608E9958B55}"/>
              </a:ext>
            </a:extLst>
          </p:cNvPr>
          <p:cNvPicPr preferRelativeResize="0">
            <a:picLocks noChangeAspect="1"/>
          </p:cNvPicPr>
          <p:nvPr/>
        </p:nvPicPr>
        <p:blipFill rotWithShape="1">
          <a:blip r:embed="rId2">
            <a:alphaModFix/>
          </a:blip>
          <a:srcRect/>
          <a:stretch/>
        </p:blipFill>
        <p:spPr>
          <a:xfrm rot="10800000">
            <a:off x="9035956" y="3812493"/>
            <a:ext cx="419800" cy="419800"/>
          </a:xfrm>
          <a:prstGeom prst="rect">
            <a:avLst/>
          </a:prstGeom>
          <a:noFill/>
          <a:ln>
            <a:noFill/>
          </a:ln>
        </p:spPr>
      </p:pic>
    </p:spTree>
    <p:extLst>
      <p:ext uri="{BB962C8B-B14F-4D97-AF65-F5344CB8AC3E}">
        <p14:creationId xmlns:p14="http://schemas.microsoft.com/office/powerpoint/2010/main" val="1050705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1FA71-7C63-6D7E-80EC-F0B72F24B240}"/>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64CBE41A-E8E1-3C12-D94B-0E09A8775617}"/>
              </a:ext>
            </a:extLst>
          </p:cNvPr>
          <p:cNvSpPr txBox="1"/>
          <p:nvPr/>
        </p:nvSpPr>
        <p:spPr>
          <a:xfrm>
            <a:off x="1376239" y="976609"/>
            <a:ext cx="15997361" cy="769441"/>
          </a:xfrm>
          <a:prstGeom prst="rect">
            <a:avLst/>
          </a:prstGeom>
          <a:noFill/>
        </p:spPr>
        <p:txBody>
          <a:bodyPr wrap="square">
            <a:spAutoFit/>
          </a:bodyPr>
          <a:lstStyle/>
          <a:p>
            <a:r>
              <a:rPr lang="en-US" sz="4400" b="1" dirty="0">
                <a:solidFill>
                  <a:srgbClr val="73A1C1"/>
                </a:solidFill>
                <a:latin typeface="Sora" pitchFamily="2" charset="0"/>
                <a:cs typeface="Sora" pitchFamily="2" charset="0"/>
              </a:rPr>
              <a:t>What is a CertifAI Compliance Assessment?</a:t>
            </a:r>
          </a:p>
        </p:txBody>
      </p:sp>
      <p:grpSp>
        <p:nvGrpSpPr>
          <p:cNvPr id="42" name="Group 41">
            <a:extLst>
              <a:ext uri="{FF2B5EF4-FFF2-40B4-BE49-F238E27FC236}">
                <a16:creationId xmlns:a16="http://schemas.microsoft.com/office/drawing/2014/main" id="{008E7D00-70E9-B2E7-FC54-181153B5FA83}"/>
              </a:ext>
            </a:extLst>
          </p:cNvPr>
          <p:cNvGrpSpPr/>
          <p:nvPr/>
        </p:nvGrpSpPr>
        <p:grpSpPr>
          <a:xfrm>
            <a:off x="428112" y="-1"/>
            <a:ext cx="224168" cy="5012072"/>
            <a:chOff x="428112" y="-1"/>
            <a:chExt cx="224168" cy="5012072"/>
          </a:xfrm>
        </p:grpSpPr>
        <p:cxnSp>
          <p:nvCxnSpPr>
            <p:cNvPr id="35" name="Straight Connector 34">
              <a:extLst>
                <a:ext uri="{FF2B5EF4-FFF2-40B4-BE49-F238E27FC236}">
                  <a16:creationId xmlns:a16="http://schemas.microsoft.com/office/drawing/2014/main" id="{E58EABB5-6CFD-A59C-899D-DF7795B9BC8B}"/>
                </a:ext>
              </a:extLst>
            </p:cNvPr>
            <p:cNvCxnSpPr>
              <a:cxnSpLocks/>
            </p:cNvCxnSpPr>
            <p:nvPr/>
          </p:nvCxnSpPr>
          <p:spPr>
            <a:xfrm rot="16200000">
              <a:off x="-1479164" y="2022571"/>
              <a:ext cx="4045143" cy="0"/>
            </a:xfrm>
            <a:prstGeom prst="line">
              <a:avLst/>
            </a:prstGeom>
            <a:ln w="3810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4C885E78-AA49-0AD4-FEF3-290DDB0ABB63}"/>
                </a:ext>
              </a:extLst>
            </p:cNvPr>
            <p:cNvGrpSpPr/>
            <p:nvPr/>
          </p:nvGrpSpPr>
          <p:grpSpPr>
            <a:xfrm>
              <a:off x="428112" y="4330248"/>
              <a:ext cx="224168" cy="681823"/>
              <a:chOff x="17292444" y="4212612"/>
              <a:chExt cx="224168" cy="681823"/>
            </a:xfrm>
          </p:grpSpPr>
          <p:sp>
            <p:nvSpPr>
              <p:cNvPr id="40" name="Oval 39">
                <a:extLst>
                  <a:ext uri="{FF2B5EF4-FFF2-40B4-BE49-F238E27FC236}">
                    <a16:creationId xmlns:a16="http://schemas.microsoft.com/office/drawing/2014/main" id="{4B488D7A-B057-0DDD-3DDD-1EDD78CE55B1}"/>
                  </a:ext>
                </a:extLst>
              </p:cNvPr>
              <p:cNvSpPr/>
              <p:nvPr/>
            </p:nvSpPr>
            <p:spPr>
              <a:xfrm rot="16200000">
                <a:off x="17292445" y="4212611"/>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1871397-D363-FB77-E61E-1B32DDEA85F8}"/>
                  </a:ext>
                </a:extLst>
              </p:cNvPr>
              <p:cNvSpPr/>
              <p:nvPr/>
            </p:nvSpPr>
            <p:spPr>
              <a:xfrm rot="16200000">
                <a:off x="17292445" y="4670268"/>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TextBox 2">
            <a:extLst>
              <a:ext uri="{FF2B5EF4-FFF2-40B4-BE49-F238E27FC236}">
                <a16:creationId xmlns:a16="http://schemas.microsoft.com/office/drawing/2014/main" id="{AF407DC5-138B-8010-140D-5E87135F4406}"/>
              </a:ext>
            </a:extLst>
          </p:cNvPr>
          <p:cNvSpPr txBox="1"/>
          <p:nvPr/>
        </p:nvSpPr>
        <p:spPr>
          <a:xfrm>
            <a:off x="1376239" y="2022571"/>
            <a:ext cx="16119276" cy="7586692"/>
          </a:xfrm>
          <a:prstGeom prst="rect">
            <a:avLst/>
          </a:prstGeom>
          <a:noFill/>
        </p:spPr>
        <p:txBody>
          <a:bodyPr wrap="square">
            <a:spAutoFit/>
          </a:bodyPr>
          <a:lstStyle/>
          <a:p>
            <a:pPr marL="571500" indent="-571500">
              <a:spcAft>
                <a:spcPts val="600"/>
              </a:spcAft>
              <a:buFont typeface="Wingdings" panose="05000000000000000000" pitchFamily="2" charset="2"/>
              <a:buChar char="§"/>
            </a:pPr>
            <a:r>
              <a:rPr lang="en-US" sz="3600" dirty="0"/>
              <a:t>Starts from the </a:t>
            </a:r>
            <a:r>
              <a:rPr lang="en-US" sz="3600" b="1" dirty="0"/>
              <a:t>product context</a:t>
            </a:r>
            <a:r>
              <a:rPr lang="en-US" sz="3600" dirty="0"/>
              <a:t>: </a:t>
            </a:r>
            <a:r>
              <a:rPr lang="en-US" sz="3600" b="1" dirty="0"/>
              <a:t>SoC (Subject of Certification) /ToE (Target of Evaluation) </a:t>
            </a:r>
            <a:r>
              <a:rPr lang="en-US" sz="3600" dirty="0"/>
              <a:t>scope, architecture, assets, zones/conduits, intended use, SL-T, etc.</a:t>
            </a:r>
          </a:p>
          <a:p>
            <a:pPr marL="571500" indent="-571500">
              <a:spcAft>
                <a:spcPts val="600"/>
              </a:spcAft>
              <a:buFont typeface="Wingdings" panose="05000000000000000000" pitchFamily="2" charset="2"/>
              <a:buChar char="§"/>
            </a:pPr>
            <a:r>
              <a:rPr lang="en-US" sz="3600" dirty="0"/>
              <a:t>Builds a </a:t>
            </a:r>
            <a:r>
              <a:rPr lang="en-US" sz="3600" b="1" dirty="0"/>
              <a:t>threat &amp; security control picture</a:t>
            </a:r>
            <a:r>
              <a:rPr lang="en-US" sz="3600" dirty="0"/>
              <a:t>: links assets to threats (MITRE ATT&amp;CK/ATLAS/EMB3D) and mitigations to relevant IEC 62443/CRA requirements</a:t>
            </a:r>
          </a:p>
          <a:p>
            <a:pPr marL="571500" indent="-571500">
              <a:spcAft>
                <a:spcPts val="600"/>
              </a:spcAft>
              <a:buFont typeface="Wingdings" panose="05000000000000000000" pitchFamily="2" charset="2"/>
              <a:buChar char="§"/>
            </a:pPr>
            <a:r>
              <a:rPr lang="en-US" sz="3600" b="1" dirty="0"/>
              <a:t>Operationalizes requirements</a:t>
            </a:r>
            <a:r>
              <a:rPr lang="en-US" sz="3600" dirty="0"/>
              <a:t> into granular, “testable” </a:t>
            </a:r>
            <a:r>
              <a:rPr lang="en-US" sz="3600" b="1" dirty="0"/>
              <a:t>acceptance criteria</a:t>
            </a:r>
            <a:r>
              <a:rPr lang="en-US" sz="3600" dirty="0"/>
              <a:t> tied to SAC claims</a:t>
            </a:r>
          </a:p>
          <a:p>
            <a:pPr marL="571500" indent="-571500">
              <a:spcAft>
                <a:spcPts val="600"/>
              </a:spcAft>
              <a:buFont typeface="Wingdings" panose="05000000000000000000" pitchFamily="2" charset="2"/>
              <a:buChar char="§"/>
            </a:pPr>
            <a:r>
              <a:rPr lang="en-US" sz="3600" dirty="0"/>
              <a:t>Populates and maintains a </a:t>
            </a:r>
            <a:r>
              <a:rPr lang="en-US" sz="3600" b="1" dirty="0"/>
              <a:t>Security Assurance Case (SAC)</a:t>
            </a:r>
            <a:r>
              <a:rPr lang="en-US" sz="3600" dirty="0"/>
              <a:t>: Claim–Argument–Evidence chains with real artifacts (SBOMs, scans, tests, logs, procedures) that show </a:t>
            </a:r>
            <a:r>
              <a:rPr lang="en-US" sz="3600" i="1" dirty="0"/>
              <a:t>why</a:t>
            </a:r>
            <a:r>
              <a:rPr lang="en-US" sz="3600" dirty="0"/>
              <a:t> the SoC/ToE is (or is not) compliant with regulatory requirements.</a:t>
            </a:r>
          </a:p>
          <a:p>
            <a:pPr marL="571500" indent="-571500">
              <a:spcAft>
                <a:spcPts val="600"/>
              </a:spcAft>
              <a:buFont typeface="Wingdings" panose="05000000000000000000" pitchFamily="2" charset="2"/>
              <a:buChar char="§"/>
            </a:pPr>
            <a:r>
              <a:rPr lang="en-US" sz="3600" dirty="0"/>
              <a:t>Ensure that assessment are </a:t>
            </a:r>
            <a:r>
              <a:rPr lang="en-US" sz="3600" b="1" dirty="0"/>
              <a:t>Repeatable</a:t>
            </a:r>
            <a:r>
              <a:rPr lang="en-US" sz="3600" dirty="0"/>
              <a:t> and </a:t>
            </a:r>
            <a:r>
              <a:rPr lang="en-US" sz="3600" b="1" dirty="0"/>
              <a:t>Reproducible</a:t>
            </a:r>
          </a:p>
          <a:p>
            <a:pPr marL="1485900" lvl="2" indent="-571500">
              <a:spcAft>
                <a:spcPts val="600"/>
              </a:spcAft>
              <a:buFont typeface="Courier New" panose="02070309020205020404" pitchFamily="49" charset="0"/>
              <a:buChar char="o"/>
            </a:pPr>
            <a:r>
              <a:rPr lang="en-US" sz="2800" dirty="0"/>
              <a:t>Controlled evaluation criteria, defined conformance evidence types and clear procedural steps</a:t>
            </a:r>
          </a:p>
          <a:p>
            <a:pPr marL="1485900" lvl="2" indent="-571500">
              <a:spcAft>
                <a:spcPts val="600"/>
              </a:spcAft>
              <a:buFont typeface="Courier New" panose="02070309020205020404" pitchFamily="49" charset="0"/>
              <a:buChar char="o"/>
            </a:pPr>
            <a:r>
              <a:rPr lang="it-IT" sz="2800" dirty="0" err="1"/>
              <a:t>LLMs</a:t>
            </a:r>
            <a:r>
              <a:rPr lang="it-IT" sz="2800" dirty="0"/>
              <a:t> </a:t>
            </a:r>
            <a:r>
              <a:rPr lang="it-IT" sz="2800" dirty="0" err="1"/>
              <a:t>Interpretation</a:t>
            </a:r>
            <a:r>
              <a:rPr lang="it-IT" sz="2800" dirty="0"/>
              <a:t> </a:t>
            </a:r>
            <a:r>
              <a:rPr lang="it-IT" sz="2800" dirty="0" err="1"/>
              <a:t>variability</a:t>
            </a:r>
            <a:endParaRPr lang="en-US" sz="2800" dirty="0"/>
          </a:p>
          <a:p>
            <a:pPr>
              <a:spcAft>
                <a:spcPts val="600"/>
              </a:spcAft>
            </a:pPr>
            <a:endParaRPr lang="en-US" sz="3600" dirty="0"/>
          </a:p>
        </p:txBody>
      </p:sp>
      <p:grpSp>
        <p:nvGrpSpPr>
          <p:cNvPr id="2" name="Group 1">
            <a:extLst>
              <a:ext uri="{FF2B5EF4-FFF2-40B4-BE49-F238E27FC236}">
                <a16:creationId xmlns:a16="http://schemas.microsoft.com/office/drawing/2014/main" id="{E2AAB2F1-0403-8BA3-A149-F79ADC63BC64}"/>
              </a:ext>
            </a:extLst>
          </p:cNvPr>
          <p:cNvGrpSpPr/>
          <p:nvPr/>
        </p:nvGrpSpPr>
        <p:grpSpPr>
          <a:xfrm>
            <a:off x="15249372" y="8791249"/>
            <a:ext cx="1486696" cy="245146"/>
            <a:chOff x="4059455" y="8930827"/>
            <a:chExt cx="2033709" cy="335344"/>
          </a:xfrm>
          <a:solidFill>
            <a:srgbClr val="73A1C1"/>
          </a:solidFill>
        </p:grpSpPr>
        <p:sp>
          <p:nvSpPr>
            <p:cNvPr id="4" name="Freeform 13">
              <a:extLst>
                <a:ext uri="{FF2B5EF4-FFF2-40B4-BE49-F238E27FC236}">
                  <a16:creationId xmlns:a16="http://schemas.microsoft.com/office/drawing/2014/main" id="{20683F11-3693-62C8-EA17-AC0AD1FDCD39}"/>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5" name="Freeform 9">
              <a:extLst>
                <a:ext uri="{FF2B5EF4-FFF2-40B4-BE49-F238E27FC236}">
                  <a16:creationId xmlns:a16="http://schemas.microsoft.com/office/drawing/2014/main" id="{7D4429E3-31FB-5C8E-849E-EBD3F8BFB4C8}"/>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6" name="Freeform 26">
              <a:extLst>
                <a:ext uri="{FF2B5EF4-FFF2-40B4-BE49-F238E27FC236}">
                  <a16:creationId xmlns:a16="http://schemas.microsoft.com/office/drawing/2014/main" id="{22FF7269-5CE9-F956-B4F1-0D1D98DAF4F8}"/>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p>
          </p:txBody>
        </p:sp>
      </p:grpSp>
    </p:spTree>
    <p:extLst>
      <p:ext uri="{BB962C8B-B14F-4D97-AF65-F5344CB8AC3E}">
        <p14:creationId xmlns:p14="http://schemas.microsoft.com/office/powerpoint/2010/main" val="1631080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2051F-63BC-1C62-AC38-9FDA7E387DF5}"/>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EFF492CB-2431-389B-8B28-E5FCF21A82A2}"/>
              </a:ext>
            </a:extLst>
          </p:cNvPr>
          <p:cNvSpPr txBox="1"/>
          <p:nvPr/>
        </p:nvSpPr>
        <p:spPr>
          <a:xfrm>
            <a:off x="1376239" y="976609"/>
            <a:ext cx="15997361" cy="769441"/>
          </a:xfrm>
          <a:prstGeom prst="rect">
            <a:avLst/>
          </a:prstGeom>
          <a:noFill/>
        </p:spPr>
        <p:txBody>
          <a:bodyPr wrap="square">
            <a:spAutoFit/>
          </a:bodyPr>
          <a:lstStyle/>
          <a:p>
            <a:r>
              <a:rPr lang="en-US" sz="4400" b="1" dirty="0">
                <a:solidFill>
                  <a:srgbClr val="73A1C1"/>
                </a:solidFill>
                <a:latin typeface="Sora" pitchFamily="2" charset="0"/>
                <a:cs typeface="Sora" pitchFamily="2" charset="0"/>
              </a:rPr>
              <a:t>Assessment Scenarios</a:t>
            </a:r>
          </a:p>
        </p:txBody>
      </p:sp>
      <p:grpSp>
        <p:nvGrpSpPr>
          <p:cNvPr id="42" name="Group 41">
            <a:extLst>
              <a:ext uri="{FF2B5EF4-FFF2-40B4-BE49-F238E27FC236}">
                <a16:creationId xmlns:a16="http://schemas.microsoft.com/office/drawing/2014/main" id="{04449BF5-E4BA-159A-0797-6B05026DCE14}"/>
              </a:ext>
            </a:extLst>
          </p:cNvPr>
          <p:cNvGrpSpPr/>
          <p:nvPr/>
        </p:nvGrpSpPr>
        <p:grpSpPr>
          <a:xfrm>
            <a:off x="428112" y="-1"/>
            <a:ext cx="224168" cy="5012072"/>
            <a:chOff x="428112" y="-1"/>
            <a:chExt cx="224168" cy="5012072"/>
          </a:xfrm>
        </p:grpSpPr>
        <p:cxnSp>
          <p:nvCxnSpPr>
            <p:cNvPr id="35" name="Straight Connector 34">
              <a:extLst>
                <a:ext uri="{FF2B5EF4-FFF2-40B4-BE49-F238E27FC236}">
                  <a16:creationId xmlns:a16="http://schemas.microsoft.com/office/drawing/2014/main" id="{90E0D129-E516-3FED-3171-126571F31C86}"/>
                </a:ext>
              </a:extLst>
            </p:cNvPr>
            <p:cNvCxnSpPr>
              <a:cxnSpLocks/>
            </p:cNvCxnSpPr>
            <p:nvPr/>
          </p:nvCxnSpPr>
          <p:spPr>
            <a:xfrm rot="16200000">
              <a:off x="-1479164" y="2022571"/>
              <a:ext cx="4045143" cy="0"/>
            </a:xfrm>
            <a:prstGeom prst="line">
              <a:avLst/>
            </a:prstGeom>
            <a:ln w="3810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34083A7A-93DA-550D-EFF5-1E8E99E8E012}"/>
                </a:ext>
              </a:extLst>
            </p:cNvPr>
            <p:cNvGrpSpPr/>
            <p:nvPr/>
          </p:nvGrpSpPr>
          <p:grpSpPr>
            <a:xfrm>
              <a:off x="428112" y="4330248"/>
              <a:ext cx="224168" cy="681823"/>
              <a:chOff x="17292444" y="4212612"/>
              <a:chExt cx="224168" cy="681823"/>
            </a:xfrm>
          </p:grpSpPr>
          <p:sp>
            <p:nvSpPr>
              <p:cNvPr id="40" name="Oval 39">
                <a:extLst>
                  <a:ext uri="{FF2B5EF4-FFF2-40B4-BE49-F238E27FC236}">
                    <a16:creationId xmlns:a16="http://schemas.microsoft.com/office/drawing/2014/main" id="{C83B4F09-6D86-248A-BA13-EF175EB0101D}"/>
                  </a:ext>
                </a:extLst>
              </p:cNvPr>
              <p:cNvSpPr/>
              <p:nvPr/>
            </p:nvSpPr>
            <p:spPr>
              <a:xfrm rot="16200000">
                <a:off x="17292445" y="4212611"/>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8059DC6-D3D7-11EC-8958-BEE981C536CB}"/>
                  </a:ext>
                </a:extLst>
              </p:cNvPr>
              <p:cNvSpPr/>
              <p:nvPr/>
            </p:nvSpPr>
            <p:spPr>
              <a:xfrm rot="16200000">
                <a:off x="17292445" y="4670268"/>
                <a:ext cx="224166" cy="224168"/>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TextBox 2">
            <a:extLst>
              <a:ext uri="{FF2B5EF4-FFF2-40B4-BE49-F238E27FC236}">
                <a16:creationId xmlns:a16="http://schemas.microsoft.com/office/drawing/2014/main" id="{DAB868EC-7FAC-8D2F-C63F-80F42708B250}"/>
              </a:ext>
            </a:extLst>
          </p:cNvPr>
          <p:cNvSpPr txBox="1"/>
          <p:nvPr/>
        </p:nvSpPr>
        <p:spPr>
          <a:xfrm>
            <a:off x="2056630" y="2022571"/>
            <a:ext cx="14047039" cy="2000548"/>
          </a:xfrm>
          <a:prstGeom prst="rect">
            <a:avLst/>
          </a:prstGeom>
          <a:noFill/>
        </p:spPr>
        <p:txBody>
          <a:bodyPr wrap="square">
            <a:spAutoFit/>
          </a:bodyPr>
          <a:lstStyle/>
          <a:p>
            <a:pPr>
              <a:buNone/>
            </a:pPr>
            <a:r>
              <a:rPr lang="en-US" sz="2400" b="1" dirty="0"/>
              <a:t>1️⃣ </a:t>
            </a:r>
            <a:r>
              <a:rPr lang="en-US" sz="2800" b="1" dirty="0"/>
              <a:t>Embedded in the Product Lifecycle (Proactive)</a:t>
            </a:r>
            <a:endParaRPr lang="en-US" sz="2800" dirty="0"/>
          </a:p>
          <a:p>
            <a:pPr marL="742950" lvl="1" indent="-285750">
              <a:buFont typeface="Arial" panose="020B0604020202020204" pitchFamily="34" charset="0"/>
              <a:buChar char="•"/>
            </a:pPr>
            <a:r>
              <a:rPr lang="en-US" sz="2400" dirty="0"/>
              <a:t>Assessment runs </a:t>
            </a:r>
            <a:r>
              <a:rPr lang="en-US" sz="2400" b="1" dirty="0"/>
              <a:t>alongside the SDLC / </a:t>
            </a:r>
            <a:r>
              <a:rPr lang="en-US" sz="2400" b="1" dirty="0" err="1"/>
              <a:t>DevSecOps</a:t>
            </a:r>
            <a:r>
              <a:rPr lang="en-US" sz="2400" b="1" dirty="0"/>
              <a:t> principles</a:t>
            </a:r>
            <a:endParaRPr lang="en-US" sz="2400" dirty="0"/>
          </a:p>
          <a:p>
            <a:pPr marL="742950" lvl="1" indent="-285750">
              <a:buFont typeface="Arial" panose="020B0604020202020204" pitchFamily="34" charset="0"/>
              <a:buChar char="•"/>
            </a:pPr>
            <a:r>
              <a:rPr lang="en-US" sz="2400" dirty="0"/>
              <a:t>Evidence is generated </a:t>
            </a:r>
            <a:r>
              <a:rPr lang="en-US" sz="2400" b="1" dirty="0"/>
              <a:t>as the product is designed, built, tested and operated</a:t>
            </a:r>
            <a:endParaRPr lang="en-US" sz="2400" dirty="0"/>
          </a:p>
          <a:p>
            <a:pPr marL="742950" lvl="1" indent="-285750">
              <a:buFont typeface="Arial" panose="020B0604020202020204" pitchFamily="34" charset="0"/>
              <a:buChar char="•"/>
            </a:pPr>
            <a:r>
              <a:rPr lang="en-US" sz="2400" dirty="0"/>
              <a:t>The Security Assurance Case is </a:t>
            </a:r>
            <a:r>
              <a:rPr lang="en-US" sz="2400" b="1" dirty="0"/>
              <a:t>continuously updated</a:t>
            </a:r>
            <a:r>
              <a:rPr lang="en-US" sz="2400" dirty="0"/>
              <a:t> → supports </a:t>
            </a:r>
            <a:r>
              <a:rPr lang="en-US" sz="2400" b="1" dirty="0"/>
              <a:t>continuous compliance &amp; CRA/IEC 62443 readiness</a:t>
            </a:r>
            <a:endParaRPr lang="en-US" sz="2400" dirty="0"/>
          </a:p>
        </p:txBody>
      </p:sp>
      <p:sp>
        <p:nvSpPr>
          <p:cNvPr id="5" name="TextBox 4">
            <a:extLst>
              <a:ext uri="{FF2B5EF4-FFF2-40B4-BE49-F238E27FC236}">
                <a16:creationId xmlns:a16="http://schemas.microsoft.com/office/drawing/2014/main" id="{127FB260-1874-B0B7-B378-4ED07FA7C063}"/>
              </a:ext>
            </a:extLst>
          </p:cNvPr>
          <p:cNvSpPr txBox="1"/>
          <p:nvPr/>
        </p:nvSpPr>
        <p:spPr>
          <a:xfrm>
            <a:off x="2056631" y="4263334"/>
            <a:ext cx="11707860" cy="2000548"/>
          </a:xfrm>
          <a:prstGeom prst="rect">
            <a:avLst/>
          </a:prstGeom>
          <a:noFill/>
        </p:spPr>
        <p:txBody>
          <a:bodyPr wrap="square">
            <a:spAutoFit/>
          </a:bodyPr>
          <a:lstStyle/>
          <a:p>
            <a:pPr>
              <a:buNone/>
            </a:pPr>
            <a:r>
              <a:rPr lang="en-US" sz="2400" b="1" dirty="0"/>
              <a:t>2️⃣ </a:t>
            </a:r>
            <a:r>
              <a:rPr lang="en-US" sz="2800" b="1" dirty="0"/>
              <a:t>Stand-Alone Assessment (After the Fact)</a:t>
            </a:r>
            <a:endParaRPr lang="en-US" sz="2800" dirty="0"/>
          </a:p>
          <a:p>
            <a:pPr marL="742950" lvl="1" indent="-285750">
              <a:buFont typeface="Arial" panose="020B0604020202020204" pitchFamily="34" charset="0"/>
              <a:buChar char="•"/>
            </a:pPr>
            <a:r>
              <a:rPr lang="en-US" sz="2400" dirty="0"/>
              <a:t>The assessment is used as an </a:t>
            </a:r>
            <a:r>
              <a:rPr lang="en-US" sz="2400" b="1" dirty="0"/>
              <a:t>independent evaluation step</a:t>
            </a:r>
            <a:endParaRPr lang="en-US" sz="2400" dirty="0"/>
          </a:p>
          <a:p>
            <a:pPr marL="742950" lvl="1" indent="-285750">
              <a:buFont typeface="Arial" panose="020B0604020202020204" pitchFamily="34" charset="0"/>
              <a:buChar char="•"/>
            </a:pPr>
            <a:r>
              <a:rPr lang="en-US" sz="2400" dirty="0"/>
              <a:t>Applied to a product </a:t>
            </a:r>
            <a:r>
              <a:rPr lang="en-US" sz="2400" b="1" dirty="0"/>
              <a:t>already designed / deployed</a:t>
            </a:r>
            <a:endParaRPr lang="en-US" sz="2400" dirty="0"/>
          </a:p>
          <a:p>
            <a:pPr marL="742950" lvl="1" indent="-285750">
              <a:buFont typeface="Arial" panose="020B0604020202020204" pitchFamily="34" charset="0"/>
              <a:buChar char="•"/>
            </a:pPr>
            <a:r>
              <a:rPr lang="en-US" sz="2400" dirty="0"/>
              <a:t>Existing artifacts/evidence (threat models, SBOMs, scans, logs, docs) are </a:t>
            </a:r>
            <a:r>
              <a:rPr lang="en-US" sz="2400" b="1" dirty="0"/>
              <a:t>ingested to reconstruct the argumentation</a:t>
            </a:r>
            <a:r>
              <a:rPr lang="en-US" sz="2400" dirty="0"/>
              <a:t> and determine current </a:t>
            </a:r>
            <a:r>
              <a:rPr lang="en-US" sz="2400" b="1" dirty="0"/>
              <a:t>compliance status</a:t>
            </a:r>
            <a:endParaRPr lang="en-US" sz="2400" dirty="0"/>
          </a:p>
        </p:txBody>
      </p:sp>
      <p:sp>
        <p:nvSpPr>
          <p:cNvPr id="7" name="TextBox 6">
            <a:extLst>
              <a:ext uri="{FF2B5EF4-FFF2-40B4-BE49-F238E27FC236}">
                <a16:creationId xmlns:a16="http://schemas.microsoft.com/office/drawing/2014/main" id="{0579506F-1185-737E-50FD-D224CCABA1AF}"/>
              </a:ext>
            </a:extLst>
          </p:cNvPr>
          <p:cNvSpPr txBox="1"/>
          <p:nvPr/>
        </p:nvSpPr>
        <p:spPr>
          <a:xfrm>
            <a:off x="2056632" y="6504097"/>
            <a:ext cx="12275895" cy="2739211"/>
          </a:xfrm>
          <a:prstGeom prst="rect">
            <a:avLst/>
          </a:prstGeom>
          <a:noFill/>
        </p:spPr>
        <p:txBody>
          <a:bodyPr wrap="square">
            <a:spAutoFit/>
          </a:bodyPr>
          <a:lstStyle/>
          <a:p>
            <a:r>
              <a:rPr lang="en-US" sz="2400" dirty="0"/>
              <a:t>3️⃣ </a:t>
            </a:r>
            <a:r>
              <a:rPr lang="en-US" sz="2800" b="1" dirty="0"/>
              <a:t>Assessment type</a:t>
            </a:r>
            <a:endParaRPr lang="en-US" sz="2400" b="1" dirty="0"/>
          </a:p>
          <a:p>
            <a:pPr marL="914400" lvl="1" indent="-457200" defTabSz="914400" eaLnBrk="0" fontAlgn="base" hangingPunct="0">
              <a:spcBef>
                <a:spcPct val="0"/>
              </a:spcBef>
              <a:spcAft>
                <a:spcPct val="0"/>
              </a:spcAft>
              <a:buFont typeface="Arial" panose="020B0604020202020204" pitchFamily="34" charset="0"/>
              <a:buChar char="•"/>
            </a:pPr>
            <a:r>
              <a:rPr lang="en-US" altLang="en-US" sz="2400" b="1" dirty="0"/>
              <a:t>Gap analysis</a:t>
            </a:r>
            <a:r>
              <a:rPr lang="en-US" altLang="en-US" sz="2400" dirty="0"/>
              <a:t> – initial snapshot of compliance and missing controls.</a:t>
            </a:r>
          </a:p>
          <a:p>
            <a:pPr marL="914400" lvl="1" indent="-457200" defTabSz="914400" eaLnBrk="0" fontAlgn="base" hangingPunct="0">
              <a:spcBef>
                <a:spcPct val="0"/>
              </a:spcBef>
              <a:spcAft>
                <a:spcPct val="0"/>
              </a:spcAft>
              <a:buFont typeface="Arial" panose="020B0604020202020204" pitchFamily="34" charset="0"/>
              <a:buChar char="•"/>
            </a:pPr>
            <a:r>
              <a:rPr lang="en-US" altLang="en-US" sz="2400" b="1" dirty="0"/>
              <a:t>Certification preparation</a:t>
            </a:r>
            <a:r>
              <a:rPr lang="en-US" altLang="en-US" sz="2400" dirty="0"/>
              <a:t> – structured path to be “audit-ready”, with evidence mapped to clauses.</a:t>
            </a:r>
          </a:p>
          <a:p>
            <a:pPr marL="914400" lvl="1" indent="-457200" defTabSz="914400" eaLnBrk="0" fontAlgn="base" hangingPunct="0">
              <a:spcBef>
                <a:spcPct val="0"/>
              </a:spcBef>
              <a:spcAft>
                <a:spcPct val="0"/>
              </a:spcAft>
              <a:buFont typeface="Arial" panose="020B0604020202020204" pitchFamily="34" charset="0"/>
              <a:buChar char="•"/>
            </a:pPr>
            <a:r>
              <a:rPr lang="en-US" altLang="en-US" sz="2400" b="1" dirty="0"/>
              <a:t>Continuous compliance</a:t>
            </a:r>
            <a:r>
              <a:rPr lang="en-US" altLang="en-US" sz="2400" dirty="0"/>
              <a:t> – repeated / automated checks as the product and its environment evolve.</a:t>
            </a:r>
          </a:p>
          <a:p>
            <a:endParaRPr lang="en-US" sz="2400" dirty="0"/>
          </a:p>
        </p:txBody>
      </p:sp>
      <p:grpSp>
        <p:nvGrpSpPr>
          <p:cNvPr id="2" name="Group 1">
            <a:extLst>
              <a:ext uri="{FF2B5EF4-FFF2-40B4-BE49-F238E27FC236}">
                <a16:creationId xmlns:a16="http://schemas.microsoft.com/office/drawing/2014/main" id="{5F2D9344-99EE-F595-BC09-8EDF4620A32D}"/>
              </a:ext>
            </a:extLst>
          </p:cNvPr>
          <p:cNvGrpSpPr/>
          <p:nvPr/>
        </p:nvGrpSpPr>
        <p:grpSpPr>
          <a:xfrm>
            <a:off x="15249372" y="8791249"/>
            <a:ext cx="1486696" cy="245146"/>
            <a:chOff x="4059455" y="8930827"/>
            <a:chExt cx="2033709" cy="335344"/>
          </a:xfrm>
          <a:solidFill>
            <a:srgbClr val="73A1C1"/>
          </a:solidFill>
        </p:grpSpPr>
        <p:sp>
          <p:nvSpPr>
            <p:cNvPr id="4" name="Freeform 13">
              <a:extLst>
                <a:ext uri="{FF2B5EF4-FFF2-40B4-BE49-F238E27FC236}">
                  <a16:creationId xmlns:a16="http://schemas.microsoft.com/office/drawing/2014/main" id="{321906A8-01A6-D114-58E0-4306E91EFBF1}"/>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6" name="Freeform 9">
              <a:extLst>
                <a:ext uri="{FF2B5EF4-FFF2-40B4-BE49-F238E27FC236}">
                  <a16:creationId xmlns:a16="http://schemas.microsoft.com/office/drawing/2014/main" id="{EA5F141D-E3F9-9F9C-32C6-2C6633EE62AB}"/>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solidFill>
                  <a:srgbClr val="0583FF"/>
                </a:solidFill>
              </a:endParaRPr>
            </a:p>
          </p:txBody>
        </p:sp>
        <p:sp>
          <p:nvSpPr>
            <p:cNvPr id="8" name="Freeform 26">
              <a:extLst>
                <a:ext uri="{FF2B5EF4-FFF2-40B4-BE49-F238E27FC236}">
                  <a16:creationId xmlns:a16="http://schemas.microsoft.com/office/drawing/2014/main" id="{A4C12791-1BCD-1F30-94C9-92A13D1154D5}"/>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sz="3200"/>
            </a:p>
          </p:txBody>
        </p:sp>
      </p:grpSp>
    </p:spTree>
    <p:extLst>
      <p:ext uri="{BB962C8B-B14F-4D97-AF65-F5344CB8AC3E}">
        <p14:creationId xmlns:p14="http://schemas.microsoft.com/office/powerpoint/2010/main" val="7113757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C134F"/>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271AB5F-674B-4AAF-BFA1-01C784629DA5}">
  <we:reference id="wa200010001" version="1.0.0.1" store="en-US" storeType="OMEX"/>
  <we:alternateReferences>
    <we:reference id="wa200010001" version="1.0.0.1" store="en-US" storeType="OMEX"/>
  </we:alternateReferences>
  <we:properties>
    <we:property name="claude.fileId" value="&quot;71e58984-c93b-4266-af4c-a6a5bde61af9&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a8888c6-ebc5-4bcf-bc48-737e74a898fd">
      <Terms xmlns="http://schemas.microsoft.com/office/infopath/2007/PartnerControls"/>
    </lcf76f155ced4ddcb4097134ff3c332f>
    <TaxCatchAll xmlns="1612be3d-53bd-42e8-bb33-13b880559e2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131ACEDCC42E344484675BEEABA459FA" ma:contentTypeVersion="15" ma:contentTypeDescription="Crear nuevo documento." ma:contentTypeScope="" ma:versionID="a2889dbfef881aaa877c5665437bada8">
  <xsd:schema xmlns:xsd="http://www.w3.org/2001/XMLSchema" xmlns:xs="http://www.w3.org/2001/XMLSchema" xmlns:p="http://schemas.microsoft.com/office/2006/metadata/properties" xmlns:ns2="6a8888c6-ebc5-4bcf-bc48-737e74a898fd" xmlns:ns3="1612be3d-53bd-42e8-bb33-13b880559e27" targetNamespace="http://schemas.microsoft.com/office/2006/metadata/properties" ma:root="true" ma:fieldsID="a3a0767c54f669d1eebba21219039216" ns2:_="" ns3:_="">
    <xsd:import namespace="6a8888c6-ebc5-4bcf-bc48-737e74a898fd"/>
    <xsd:import namespace="1612be3d-53bd-42e8-bb33-13b880559e2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SearchProperties"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8888c6-ebc5-4bcf-bc48-737e74a898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Etiquetas de imagen" ma:readOnly="false" ma:fieldId="{5cf76f15-5ced-4ddc-b409-7134ff3c332f}" ma:taxonomyMulti="true" ma:sspId="ddd764ea-f358-4c72-bc2f-0d3f8bd6764e"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12be3d-53bd-42e8-bb33-13b880559e2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44072b4-0aca-4dd0-89b3-d7444af82e87}" ma:internalName="TaxCatchAll" ma:showField="CatchAllData" ma:web="1612be3d-53bd-42e8-bb33-13b880559e2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05E85A-16FA-4AD5-8405-51EEDFC545A6}">
  <ds:schemaRefs>
    <ds:schemaRef ds:uri="http://www.w3.org/XML/1998/namespace"/>
    <ds:schemaRef ds:uri="http://schemas.microsoft.com/office/2006/metadata/properties"/>
    <ds:schemaRef ds:uri="http://purl.org/dc/elements/1.1/"/>
    <ds:schemaRef ds:uri="http://purl.org/dc/terms/"/>
    <ds:schemaRef ds:uri="http://schemas.microsoft.com/office/2006/documentManagement/types"/>
    <ds:schemaRef ds:uri="http://purl.org/dc/dcmitype/"/>
    <ds:schemaRef ds:uri="1612be3d-53bd-42e8-bb33-13b880559e27"/>
    <ds:schemaRef ds:uri="http://schemas.microsoft.com/office/infopath/2007/PartnerControls"/>
    <ds:schemaRef ds:uri="http://schemas.openxmlformats.org/package/2006/metadata/core-properties"/>
    <ds:schemaRef ds:uri="6a8888c6-ebc5-4bcf-bc48-737e74a898fd"/>
  </ds:schemaRefs>
</ds:datastoreItem>
</file>

<file path=customXml/itemProps2.xml><?xml version="1.0" encoding="utf-8"?>
<ds:datastoreItem xmlns:ds="http://schemas.openxmlformats.org/officeDocument/2006/customXml" ds:itemID="{D4460BA3-703E-4B0D-B5BE-57812D0A6A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8888c6-ebc5-4bcf-bc48-737e74a898fd"/>
    <ds:schemaRef ds:uri="1612be3d-53bd-42e8-bb33-13b880559e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AB33A8-D69F-4A31-A7BC-60F64C301335}">
  <ds:schemaRefs>
    <ds:schemaRef ds:uri="http://schemas.microsoft.com/sharepoint/v3/contenttype/forms"/>
  </ds:schemaRefs>
</ds:datastoreItem>
</file>

<file path=docMetadata/LabelInfo.xml><?xml version="1.0" encoding="utf-8"?>
<clbl:labelList xmlns:clbl="http://schemas.microsoft.com/office/2020/mipLabelMetadata">
  <clbl:label id="{b235b67c-bf48-4671-b1a1-da444c1bef66}" enabled="0" method="" siteId="{b235b67c-bf48-4671-b1a1-da444c1bef66}" removed="1"/>
</clbl:labelList>
</file>

<file path=docProps/app.xml><?xml version="1.0" encoding="utf-8"?>
<Properties xmlns="http://schemas.openxmlformats.org/officeDocument/2006/extended-properties" xmlns:vt="http://schemas.openxmlformats.org/officeDocument/2006/docPropsVTypes">
  <Template>Office Theme 2013 - 2022</Template>
  <TotalTime>37257</TotalTime>
  <Words>2527</Words>
  <Application>Microsoft Office PowerPoint</Application>
  <PresentationFormat>Custom</PresentationFormat>
  <Paragraphs>353</Paragraphs>
  <Slides>20</Slides>
  <Notes>4</Notes>
  <HiddenSlides>1</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0</vt:i4>
      </vt:variant>
      <vt:variant>
        <vt:lpstr>Slide Titles</vt:lpstr>
      </vt:variant>
      <vt:variant>
        <vt:i4>20</vt:i4>
      </vt:variant>
    </vt:vector>
  </HeadingPairs>
  <TitlesOfParts>
    <vt:vector size="30" baseType="lpstr">
      <vt:lpstr>ADLaM Display</vt:lpstr>
      <vt:lpstr>Arial</vt:lpstr>
      <vt:lpstr>Calibri</vt:lpstr>
      <vt:lpstr>Calibri Light</vt:lpstr>
      <vt:lpstr>Courier New</vt:lpstr>
      <vt:lpstr>Gotham</vt:lpstr>
      <vt:lpstr>Mark W1G</vt:lpstr>
      <vt:lpstr>Sora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Arias Marin, Jose</cp:lastModifiedBy>
  <cp:revision>156</cp:revision>
  <cp:lastPrinted>2026-02-19T11:16:56Z</cp:lastPrinted>
  <dcterms:created xsi:type="dcterms:W3CDTF">2023-07-27T02:15:19Z</dcterms:created>
  <dcterms:modified xsi:type="dcterms:W3CDTF">2026-06-09T06:36:59Z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0x010100131ACEDCC42E344484675BEEABA459FA</vt:lpwstr>
  </property>
  <property fmtid="{D5CDD505-2E9C-101B-9397-08002B2CF9AE}" pid="3" name="MediaServiceImageTags">
    <vt:lpwstr/>
  </property>
</Properties>
</file>