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4"/>
  </p:sldMasterIdLst>
  <p:notesMasterIdLst>
    <p:notesMasterId r:id="rId8"/>
  </p:notesMasterIdLst>
  <p:sldIdLst>
    <p:sldId id="256" r:id="rId5"/>
    <p:sldId id="294" r:id="rId6"/>
    <p:sldId id="262" r:id="rId7"/>
  </p:sldIdLst>
  <p:sldSz cx="18288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elcome Slide" id="{FF8688BE-7658-41B9-852A-6D128DBA5E5F}">
          <p14:sldIdLst>
            <p14:sldId id="256"/>
            <p14:sldId id="294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173D"/>
    <a:srgbClr val="73A1C1"/>
    <a:srgbClr val="F2FCFE"/>
    <a:srgbClr val="68C6F9"/>
    <a:srgbClr val="0C134F"/>
    <a:srgbClr val="130048"/>
    <a:srgbClr val="150050"/>
    <a:srgbClr val="3A0CA3"/>
    <a:srgbClr val="7209B7"/>
    <a:srgbClr val="E8F7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B26441-E1BC-4250-A40C-EC40C489E215}" v="12" dt="2025-02-10T13:16:10.320"/>
    <p1510:client id="{E00142BB-0156-4C84-B390-8ABCA2C52490}" v="20" dt="2025-02-10T13:47:35.6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72" autoAdjust="0"/>
    <p:restoredTop sz="96416" autoAdjust="0"/>
  </p:normalViewPr>
  <p:slideViewPr>
    <p:cSldViewPr snapToGrid="0">
      <p:cViewPr varScale="1">
        <p:scale>
          <a:sx n="52" d="100"/>
          <a:sy n="52" d="100"/>
        </p:scale>
        <p:origin x="893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ger Michal" userId="9769110e-7dd1-4f03-bb70-089c3bf44f01" providerId="ADAL" clId="{1DB26441-E1BC-4250-A40C-EC40C489E215}"/>
    <pc:docChg chg="undo custSel addSld delSld modSld delSection modSection">
      <pc:chgData name="Hager Michal" userId="9769110e-7dd1-4f03-bb70-089c3bf44f01" providerId="ADAL" clId="{1DB26441-E1BC-4250-A40C-EC40C489E215}" dt="2025-02-10T13:19:06.718" v="459" actId="1076"/>
      <pc:docMkLst>
        <pc:docMk/>
      </pc:docMkLst>
      <pc:sldChg chg="delSp modSp mod">
        <pc:chgData name="Hager Michal" userId="9769110e-7dd1-4f03-bb70-089c3bf44f01" providerId="ADAL" clId="{1DB26441-E1BC-4250-A40C-EC40C489E215}" dt="2025-02-10T13:19:06.718" v="459" actId="1076"/>
        <pc:sldMkLst>
          <pc:docMk/>
          <pc:sldMk cId="1958247696" sldId="256"/>
        </pc:sldMkLst>
        <pc:spChg chg="del">
          <ac:chgData name="Hager Michal" userId="9769110e-7dd1-4f03-bb70-089c3bf44f01" providerId="ADAL" clId="{1DB26441-E1BC-4250-A40C-EC40C489E215}" dt="2025-02-10T13:18:56.456" v="456" actId="478"/>
          <ac:spMkLst>
            <pc:docMk/>
            <pc:sldMk cId="1958247696" sldId="256"/>
            <ac:spMk id="8" creationId="{61E9AA89-9BBD-9031-7687-B497273F3D51}"/>
          </ac:spMkLst>
        </pc:spChg>
        <pc:spChg chg="mod">
          <ac:chgData name="Hager Michal" userId="9769110e-7dd1-4f03-bb70-089c3bf44f01" providerId="ADAL" clId="{1DB26441-E1BC-4250-A40C-EC40C489E215}" dt="2025-02-10T13:19:00.712" v="458" actId="1076"/>
          <ac:spMkLst>
            <pc:docMk/>
            <pc:sldMk cId="1958247696" sldId="256"/>
            <ac:spMk id="29" creationId="{DA08B9DC-E711-F482-9C99-0651B89BDEA3}"/>
          </ac:spMkLst>
        </pc:spChg>
        <pc:picChg chg="mod">
          <ac:chgData name="Hager Michal" userId="9769110e-7dd1-4f03-bb70-089c3bf44f01" providerId="ADAL" clId="{1DB26441-E1BC-4250-A40C-EC40C489E215}" dt="2025-02-10T13:19:06.718" v="459" actId="1076"/>
          <ac:picMkLst>
            <pc:docMk/>
            <pc:sldMk cId="1958247696" sldId="256"/>
            <ac:picMk id="4" creationId="{99422C61-4B7B-569E-1D7C-DB5D810E4818}"/>
          </ac:picMkLst>
        </pc:picChg>
      </pc:sldChg>
      <pc:sldChg chg="del">
        <pc:chgData name="Hager Michal" userId="9769110e-7dd1-4f03-bb70-089c3bf44f01" providerId="ADAL" clId="{1DB26441-E1BC-4250-A40C-EC40C489E215}" dt="2025-02-10T12:47:23.394" v="3" actId="47"/>
        <pc:sldMkLst>
          <pc:docMk/>
          <pc:sldMk cId="2662231243" sldId="257"/>
        </pc:sldMkLst>
      </pc:sldChg>
      <pc:sldChg chg="del">
        <pc:chgData name="Hager Michal" userId="9769110e-7dd1-4f03-bb70-089c3bf44f01" providerId="ADAL" clId="{1DB26441-E1BC-4250-A40C-EC40C489E215}" dt="2025-02-10T12:47:27.908" v="4" actId="47"/>
        <pc:sldMkLst>
          <pc:docMk/>
          <pc:sldMk cId="1656461423" sldId="258"/>
        </pc:sldMkLst>
      </pc:sldChg>
      <pc:sldChg chg="addSp delSp modSp mod">
        <pc:chgData name="Hager Michal" userId="9769110e-7dd1-4f03-bb70-089c3bf44f01" providerId="ADAL" clId="{1DB26441-E1BC-4250-A40C-EC40C489E215}" dt="2025-02-10T12:58:29.879" v="313" actId="1076"/>
        <pc:sldMkLst>
          <pc:docMk/>
          <pc:sldMk cId="1593366197" sldId="259"/>
        </pc:sldMkLst>
        <pc:spChg chg="mod">
          <ac:chgData name="Hager Michal" userId="9769110e-7dd1-4f03-bb70-089c3bf44f01" providerId="ADAL" clId="{1DB26441-E1BC-4250-A40C-EC40C489E215}" dt="2025-02-10T12:57:30.084" v="309" actId="1076"/>
          <ac:spMkLst>
            <pc:docMk/>
            <pc:sldMk cId="1593366197" sldId="259"/>
            <ac:spMk id="3" creationId="{746B16F5-B4E2-911C-F44C-84D307482434}"/>
          </ac:spMkLst>
        </pc:spChg>
        <pc:spChg chg="add del mod">
          <ac:chgData name="Hager Michal" userId="9769110e-7dd1-4f03-bb70-089c3bf44f01" providerId="ADAL" clId="{1DB26441-E1BC-4250-A40C-EC40C489E215}" dt="2025-02-10T12:48:20.281" v="19" actId="478"/>
          <ac:spMkLst>
            <pc:docMk/>
            <pc:sldMk cId="1593366197" sldId="259"/>
            <ac:spMk id="4" creationId="{20863906-5E56-9180-06D8-A872B94987D0}"/>
          </ac:spMkLst>
        </pc:spChg>
        <pc:spChg chg="add mod">
          <ac:chgData name="Hager Michal" userId="9769110e-7dd1-4f03-bb70-089c3bf44f01" providerId="ADAL" clId="{1DB26441-E1BC-4250-A40C-EC40C489E215}" dt="2025-02-10T12:57:30.084" v="309" actId="1076"/>
          <ac:spMkLst>
            <pc:docMk/>
            <pc:sldMk cId="1593366197" sldId="259"/>
            <ac:spMk id="6" creationId="{9CCEDF94-3D19-81BB-6A67-17EB29016F39}"/>
          </ac:spMkLst>
        </pc:spChg>
        <pc:spChg chg="mod">
          <ac:chgData name="Hager Michal" userId="9769110e-7dd1-4f03-bb70-089c3bf44f01" providerId="ADAL" clId="{1DB26441-E1BC-4250-A40C-EC40C489E215}" dt="2025-02-10T12:47:42.291" v="8"/>
          <ac:spMkLst>
            <pc:docMk/>
            <pc:sldMk cId="1593366197" sldId="259"/>
            <ac:spMk id="14" creationId="{7F7F75C2-4BC9-3808-66BD-F090C53F0CCF}"/>
          </ac:spMkLst>
        </pc:spChg>
        <pc:spChg chg="del">
          <ac:chgData name="Hager Michal" userId="9769110e-7dd1-4f03-bb70-089c3bf44f01" providerId="ADAL" clId="{1DB26441-E1BC-4250-A40C-EC40C489E215}" dt="2025-02-10T12:47:36.492" v="5" actId="478"/>
          <ac:spMkLst>
            <pc:docMk/>
            <pc:sldMk cId="1593366197" sldId="259"/>
            <ac:spMk id="15" creationId="{42E79759-B0B5-C1DE-46BC-C3AE28BAE174}"/>
          </ac:spMkLst>
        </pc:spChg>
        <pc:spChg chg="mod">
          <ac:chgData name="Hager Michal" userId="9769110e-7dd1-4f03-bb70-089c3bf44f01" providerId="ADAL" clId="{1DB26441-E1BC-4250-A40C-EC40C489E215}" dt="2025-02-10T12:57:43.348" v="310" actId="1076"/>
          <ac:spMkLst>
            <pc:docMk/>
            <pc:sldMk cId="1593366197" sldId="259"/>
            <ac:spMk id="16" creationId="{03638747-3B4E-51B0-6761-9D66087A5B71}"/>
          </ac:spMkLst>
        </pc:spChg>
        <pc:spChg chg="mod">
          <ac:chgData name="Hager Michal" userId="9769110e-7dd1-4f03-bb70-089c3bf44f01" providerId="ADAL" clId="{1DB26441-E1BC-4250-A40C-EC40C489E215}" dt="2025-02-10T12:57:43.348" v="310" actId="1076"/>
          <ac:spMkLst>
            <pc:docMk/>
            <pc:sldMk cId="1593366197" sldId="259"/>
            <ac:spMk id="17" creationId="{B6C65FD6-2343-A770-4DA1-996A81CF3C73}"/>
          </ac:spMkLst>
        </pc:spChg>
        <pc:spChg chg="mod">
          <ac:chgData name="Hager Michal" userId="9769110e-7dd1-4f03-bb70-089c3bf44f01" providerId="ADAL" clId="{1DB26441-E1BC-4250-A40C-EC40C489E215}" dt="2025-02-10T12:57:30.084" v="309" actId="1076"/>
          <ac:spMkLst>
            <pc:docMk/>
            <pc:sldMk cId="1593366197" sldId="259"/>
            <ac:spMk id="25" creationId="{3B989943-FDEF-4700-D790-C847EC1F3283}"/>
          </ac:spMkLst>
        </pc:spChg>
        <pc:spChg chg="mod">
          <ac:chgData name="Hager Michal" userId="9769110e-7dd1-4f03-bb70-089c3bf44f01" providerId="ADAL" clId="{1DB26441-E1BC-4250-A40C-EC40C489E215}" dt="2025-02-10T12:57:30.084" v="309" actId="1076"/>
          <ac:spMkLst>
            <pc:docMk/>
            <pc:sldMk cId="1593366197" sldId="259"/>
            <ac:spMk id="26" creationId="{0D215444-EDA0-7116-AB9F-8F74527C9507}"/>
          </ac:spMkLst>
        </pc:spChg>
        <pc:spChg chg="mod">
          <ac:chgData name="Hager Michal" userId="9769110e-7dd1-4f03-bb70-089c3bf44f01" providerId="ADAL" clId="{1DB26441-E1BC-4250-A40C-EC40C489E215}" dt="2025-02-10T12:57:30.084" v="309" actId="1076"/>
          <ac:spMkLst>
            <pc:docMk/>
            <pc:sldMk cId="1593366197" sldId="259"/>
            <ac:spMk id="27" creationId="{CDA43C7A-4ECA-C7C9-A8CB-50068138522E}"/>
          </ac:spMkLst>
        </pc:spChg>
        <pc:spChg chg="mod">
          <ac:chgData name="Hager Michal" userId="9769110e-7dd1-4f03-bb70-089c3bf44f01" providerId="ADAL" clId="{1DB26441-E1BC-4250-A40C-EC40C489E215}" dt="2025-02-10T12:57:30.084" v="309" actId="1076"/>
          <ac:spMkLst>
            <pc:docMk/>
            <pc:sldMk cId="1593366197" sldId="259"/>
            <ac:spMk id="29" creationId="{238840CE-B8E6-4B89-F372-7B2082C59467}"/>
          </ac:spMkLst>
        </pc:spChg>
        <pc:spChg chg="mod">
          <ac:chgData name="Hager Michal" userId="9769110e-7dd1-4f03-bb70-089c3bf44f01" providerId="ADAL" clId="{1DB26441-E1BC-4250-A40C-EC40C489E215}" dt="2025-02-10T12:58:29.879" v="313" actId="1076"/>
          <ac:spMkLst>
            <pc:docMk/>
            <pc:sldMk cId="1593366197" sldId="259"/>
            <ac:spMk id="31" creationId="{0152E302-B7B6-944E-145E-F0C3A4CBA017}"/>
          </ac:spMkLst>
        </pc:spChg>
        <pc:grpChg chg="del mod">
          <ac:chgData name="Hager Michal" userId="9769110e-7dd1-4f03-bb70-089c3bf44f01" providerId="ADAL" clId="{1DB26441-E1BC-4250-A40C-EC40C489E215}" dt="2025-02-10T12:58:21.464" v="312" actId="478"/>
          <ac:grpSpMkLst>
            <pc:docMk/>
            <pc:sldMk cId="1593366197" sldId="259"/>
            <ac:grpSpMk id="18" creationId="{D20C2308-66F3-3547-48F1-36FA2D2052EB}"/>
          </ac:grpSpMkLst>
        </pc:grpChg>
        <pc:picChg chg="add mod">
          <ac:chgData name="Hager Michal" userId="9769110e-7dd1-4f03-bb70-089c3bf44f01" providerId="ADAL" clId="{1DB26441-E1BC-4250-A40C-EC40C489E215}" dt="2025-02-10T12:47:59.565" v="14"/>
          <ac:picMkLst>
            <pc:docMk/>
            <pc:sldMk cId="1593366197" sldId="259"/>
            <ac:picMk id="2" creationId="{81672926-1119-A867-F8F9-763132937143}"/>
          </ac:picMkLst>
        </pc:picChg>
        <pc:picChg chg="add mod">
          <ac:chgData name="Hager Michal" userId="9769110e-7dd1-4f03-bb70-089c3bf44f01" providerId="ADAL" clId="{1DB26441-E1BC-4250-A40C-EC40C489E215}" dt="2025-02-10T12:48:25.141" v="20" actId="1076"/>
          <ac:picMkLst>
            <pc:docMk/>
            <pc:sldMk cId="1593366197" sldId="259"/>
            <ac:picMk id="5" creationId="{1F1249E9-3131-BF72-6F78-42606F4BC83A}"/>
          </ac:picMkLst>
        </pc:picChg>
      </pc:sldChg>
      <pc:sldChg chg="del">
        <pc:chgData name="Hager Michal" userId="9769110e-7dd1-4f03-bb70-089c3bf44f01" providerId="ADAL" clId="{1DB26441-E1BC-4250-A40C-EC40C489E215}" dt="2025-02-10T12:59:17.616" v="314" actId="47"/>
        <pc:sldMkLst>
          <pc:docMk/>
          <pc:sldMk cId="185203740" sldId="260"/>
        </pc:sldMkLst>
      </pc:sldChg>
      <pc:sldChg chg="addSp delSp modSp add del mod">
        <pc:chgData name="Hager Michal" userId="9769110e-7dd1-4f03-bb70-089c3bf44f01" providerId="ADAL" clId="{1DB26441-E1BC-4250-A40C-EC40C489E215}" dt="2025-02-10T13:06:35.566" v="364" actId="14100"/>
        <pc:sldMkLst>
          <pc:docMk/>
          <pc:sldMk cId="3929297001" sldId="261"/>
        </pc:sldMkLst>
        <pc:spChg chg="add del">
          <ac:chgData name="Hager Michal" userId="9769110e-7dd1-4f03-bb70-089c3bf44f01" providerId="ADAL" clId="{1DB26441-E1BC-4250-A40C-EC40C489E215}" dt="2025-02-10T13:02:24.793" v="338" actId="478"/>
          <ac:spMkLst>
            <pc:docMk/>
            <pc:sldMk cId="3929297001" sldId="261"/>
            <ac:spMk id="4" creationId="{574171AC-C36F-4C3B-141B-29050855E2E1}"/>
          </ac:spMkLst>
        </pc:spChg>
        <pc:spChg chg="mod">
          <ac:chgData name="Hager Michal" userId="9769110e-7dd1-4f03-bb70-089c3bf44f01" providerId="ADAL" clId="{1DB26441-E1BC-4250-A40C-EC40C489E215}" dt="2025-02-10T12:59:31.808" v="318"/>
          <ac:spMkLst>
            <pc:docMk/>
            <pc:sldMk cId="3929297001" sldId="261"/>
            <ac:spMk id="13" creationId="{F1A3B2C8-39E4-3C1A-3999-E634ECD35CCF}"/>
          </ac:spMkLst>
        </pc:spChg>
        <pc:spChg chg="del">
          <ac:chgData name="Hager Michal" userId="9769110e-7dd1-4f03-bb70-089c3bf44f01" providerId="ADAL" clId="{1DB26441-E1BC-4250-A40C-EC40C489E215}" dt="2025-02-10T12:59:28.697" v="317" actId="478"/>
          <ac:spMkLst>
            <pc:docMk/>
            <pc:sldMk cId="3929297001" sldId="261"/>
            <ac:spMk id="14" creationId="{BA9C184F-41BF-6BE7-D4CF-2F55E7B2E84A}"/>
          </ac:spMkLst>
        </pc:spChg>
        <pc:spChg chg="mod">
          <ac:chgData name="Hager Michal" userId="9769110e-7dd1-4f03-bb70-089c3bf44f01" providerId="ADAL" clId="{1DB26441-E1BC-4250-A40C-EC40C489E215}" dt="2025-02-10T13:04:24.527" v="353" actId="403"/>
          <ac:spMkLst>
            <pc:docMk/>
            <pc:sldMk cId="3929297001" sldId="261"/>
            <ac:spMk id="15" creationId="{3B64E259-FB00-8053-5CA9-FE31ACA28186}"/>
          </ac:spMkLst>
        </pc:spChg>
        <pc:picChg chg="add del mod ord">
          <ac:chgData name="Hager Michal" userId="9769110e-7dd1-4f03-bb70-089c3bf44f01" providerId="ADAL" clId="{1DB26441-E1BC-4250-A40C-EC40C489E215}" dt="2025-02-10T13:00:36.922" v="322" actId="22"/>
          <ac:picMkLst>
            <pc:docMk/>
            <pc:sldMk cId="3929297001" sldId="261"/>
            <ac:picMk id="6" creationId="{7DBDC0D9-AC0E-4431-234D-F7990173734C}"/>
          </ac:picMkLst>
        </pc:picChg>
        <pc:picChg chg="add del mod">
          <ac:chgData name="Hager Michal" userId="9769110e-7dd1-4f03-bb70-089c3bf44f01" providerId="ADAL" clId="{1DB26441-E1BC-4250-A40C-EC40C489E215}" dt="2025-02-10T13:01:33.848" v="329" actId="478"/>
          <ac:picMkLst>
            <pc:docMk/>
            <pc:sldMk cId="3929297001" sldId="261"/>
            <ac:picMk id="8" creationId="{0F2D1F0A-B368-F3AA-8AE5-287C32D323FF}"/>
          </ac:picMkLst>
        </pc:picChg>
        <pc:picChg chg="add del mod">
          <ac:chgData name="Hager Michal" userId="9769110e-7dd1-4f03-bb70-089c3bf44f01" providerId="ADAL" clId="{1DB26441-E1BC-4250-A40C-EC40C489E215}" dt="2025-02-10T13:04:35.928" v="354" actId="478"/>
          <ac:picMkLst>
            <pc:docMk/>
            <pc:sldMk cId="3929297001" sldId="261"/>
            <ac:picMk id="16" creationId="{232E41A2-78E5-5014-E7B8-5523EA9B75C9}"/>
          </ac:picMkLst>
        </pc:picChg>
        <pc:picChg chg="add del mod">
          <ac:chgData name="Hager Michal" userId="9769110e-7dd1-4f03-bb70-089c3bf44f01" providerId="ADAL" clId="{1DB26441-E1BC-4250-A40C-EC40C489E215}" dt="2025-02-10T13:02:49.064" v="341" actId="478"/>
          <ac:picMkLst>
            <pc:docMk/>
            <pc:sldMk cId="3929297001" sldId="261"/>
            <ac:picMk id="18" creationId="{5DF51B7C-886D-E22A-50AB-BB6F6727D8F2}"/>
          </ac:picMkLst>
        </pc:picChg>
        <pc:picChg chg="add del mod">
          <ac:chgData name="Hager Michal" userId="9769110e-7dd1-4f03-bb70-089c3bf44f01" providerId="ADAL" clId="{1DB26441-E1BC-4250-A40C-EC40C489E215}" dt="2025-02-10T13:04:36.583" v="355" actId="478"/>
          <ac:picMkLst>
            <pc:docMk/>
            <pc:sldMk cId="3929297001" sldId="261"/>
            <ac:picMk id="20" creationId="{9F7BCB0E-F341-796E-E925-4492DE7D7E32}"/>
          </ac:picMkLst>
        </pc:picChg>
        <pc:picChg chg="add mod">
          <ac:chgData name="Hager Michal" userId="9769110e-7dd1-4f03-bb70-089c3bf44f01" providerId="ADAL" clId="{1DB26441-E1BC-4250-A40C-EC40C489E215}" dt="2025-02-10T13:06:35.566" v="364" actId="14100"/>
          <ac:picMkLst>
            <pc:docMk/>
            <pc:sldMk cId="3929297001" sldId="261"/>
            <ac:picMk id="22" creationId="{6A115CBB-F3D0-8540-26AC-696417D97566}"/>
          </ac:picMkLst>
        </pc:picChg>
        <pc:picChg chg="add mod">
          <ac:chgData name="Hager Michal" userId="9769110e-7dd1-4f03-bb70-089c3bf44f01" providerId="ADAL" clId="{1DB26441-E1BC-4250-A40C-EC40C489E215}" dt="2025-02-10T13:06:22.655" v="360" actId="14100"/>
          <ac:picMkLst>
            <pc:docMk/>
            <pc:sldMk cId="3929297001" sldId="261"/>
            <ac:picMk id="29" creationId="{63FB4A72-0BB9-F2CA-663C-1579FEDDC083}"/>
          </ac:picMkLst>
        </pc:picChg>
      </pc:sldChg>
      <pc:sldChg chg="addSp delSp modSp mod">
        <pc:chgData name="Hager Michal" userId="9769110e-7dd1-4f03-bb70-089c3bf44f01" providerId="ADAL" clId="{1DB26441-E1BC-4250-A40C-EC40C489E215}" dt="2025-02-10T13:16:29.592" v="414" actId="1076"/>
        <pc:sldMkLst>
          <pc:docMk/>
          <pc:sldMk cId="2725376524" sldId="262"/>
        </pc:sldMkLst>
        <pc:spChg chg="del">
          <ac:chgData name="Hager Michal" userId="9769110e-7dd1-4f03-bb70-089c3bf44f01" providerId="ADAL" clId="{1DB26441-E1BC-4250-A40C-EC40C489E215}" dt="2025-02-10T13:15:31.270" v="395"/>
          <ac:spMkLst>
            <pc:docMk/>
            <pc:sldMk cId="2725376524" sldId="262"/>
            <ac:spMk id="7" creationId="{A23503C5-41E2-76E4-D91F-5CDB858EB7A7}"/>
          </ac:spMkLst>
        </pc:spChg>
        <pc:spChg chg="del">
          <ac:chgData name="Hager Michal" userId="9769110e-7dd1-4f03-bb70-089c3bf44f01" providerId="ADAL" clId="{1DB26441-E1BC-4250-A40C-EC40C489E215}" dt="2025-02-10T13:12:44.472" v="387"/>
          <ac:spMkLst>
            <pc:docMk/>
            <pc:sldMk cId="2725376524" sldId="262"/>
            <ac:spMk id="10" creationId="{95BDD310-9FC8-9FDA-D50B-2DE621810EBD}"/>
          </ac:spMkLst>
        </pc:spChg>
        <pc:spChg chg="mod">
          <ac:chgData name="Hager Michal" userId="9769110e-7dd1-4f03-bb70-089c3bf44f01" providerId="ADAL" clId="{1DB26441-E1BC-4250-A40C-EC40C489E215}" dt="2025-02-10T13:07:05.566" v="367" actId="14100"/>
          <ac:spMkLst>
            <pc:docMk/>
            <pc:sldMk cId="2725376524" sldId="262"/>
            <ac:spMk id="12" creationId="{4D16C8C3-76C6-BEE5-AA36-F0AE0BF81FA0}"/>
          </ac:spMkLst>
        </pc:spChg>
        <pc:spChg chg="del">
          <ac:chgData name="Hager Michal" userId="9769110e-7dd1-4f03-bb70-089c3bf44f01" providerId="ADAL" clId="{1DB26441-E1BC-4250-A40C-EC40C489E215}" dt="2025-02-10T13:06:56.600" v="365" actId="478"/>
          <ac:spMkLst>
            <pc:docMk/>
            <pc:sldMk cId="2725376524" sldId="262"/>
            <ac:spMk id="13" creationId="{0C5A433E-590C-27F2-09F4-76798F212E02}"/>
          </ac:spMkLst>
        </pc:spChg>
        <pc:spChg chg="mod">
          <ac:chgData name="Hager Michal" userId="9769110e-7dd1-4f03-bb70-089c3bf44f01" providerId="ADAL" clId="{1DB26441-E1BC-4250-A40C-EC40C489E215}" dt="2025-02-10T13:08:10.651" v="386" actId="1076"/>
          <ac:spMkLst>
            <pc:docMk/>
            <pc:sldMk cId="2725376524" sldId="262"/>
            <ac:spMk id="14" creationId="{A0A9A276-B61F-5E23-98F9-50AC7EADFDDD}"/>
          </ac:spMkLst>
        </pc:spChg>
        <pc:spChg chg="del">
          <ac:chgData name="Hager Michal" userId="9769110e-7dd1-4f03-bb70-089c3bf44f01" providerId="ADAL" clId="{1DB26441-E1BC-4250-A40C-EC40C489E215}" dt="2025-02-10T13:07:46.502" v="380" actId="478"/>
          <ac:spMkLst>
            <pc:docMk/>
            <pc:sldMk cId="2725376524" sldId="262"/>
            <ac:spMk id="15" creationId="{771AF6EF-752E-43BE-B0AD-D81D6BEC1137}"/>
          </ac:spMkLst>
        </pc:spChg>
        <pc:spChg chg="del">
          <ac:chgData name="Hager Michal" userId="9769110e-7dd1-4f03-bb70-089c3bf44f01" providerId="ADAL" clId="{1DB26441-E1BC-4250-A40C-EC40C489E215}" dt="2025-02-10T13:07:43.752" v="378" actId="478"/>
          <ac:spMkLst>
            <pc:docMk/>
            <pc:sldMk cId="2725376524" sldId="262"/>
            <ac:spMk id="17" creationId="{9FD17510-DB4B-020B-A639-2243A4954F22}"/>
          </ac:spMkLst>
        </pc:spChg>
        <pc:spChg chg="del">
          <ac:chgData name="Hager Michal" userId="9769110e-7dd1-4f03-bb70-089c3bf44f01" providerId="ADAL" clId="{1DB26441-E1BC-4250-A40C-EC40C489E215}" dt="2025-02-10T13:07:45.367" v="379" actId="478"/>
          <ac:spMkLst>
            <pc:docMk/>
            <pc:sldMk cId="2725376524" sldId="262"/>
            <ac:spMk id="19" creationId="{A9C6A990-AE98-348B-D297-945310D46D1A}"/>
          </ac:spMkLst>
        </pc:spChg>
        <pc:spChg chg="add del mod">
          <ac:chgData name="Hager Michal" userId="9769110e-7dd1-4f03-bb70-089c3bf44f01" providerId="ADAL" clId="{1DB26441-E1BC-4250-A40C-EC40C489E215}" dt="2025-02-10T13:15:45.592" v="399" actId="478"/>
          <ac:spMkLst>
            <pc:docMk/>
            <pc:sldMk cId="2725376524" sldId="262"/>
            <ac:spMk id="21" creationId="{FFF78721-9B06-4667-AFAC-5E582C1D5ED8}"/>
          </ac:spMkLst>
        </pc:spChg>
        <pc:spChg chg="add del mod">
          <ac:chgData name="Hager Michal" userId="9769110e-7dd1-4f03-bb70-089c3bf44f01" providerId="ADAL" clId="{1DB26441-E1BC-4250-A40C-EC40C489E215}" dt="2025-02-10T13:16:01.174" v="406" actId="478"/>
          <ac:spMkLst>
            <pc:docMk/>
            <pc:sldMk cId="2725376524" sldId="262"/>
            <ac:spMk id="25" creationId="{66B36604-AA65-A906-961A-53C3C40383BF}"/>
          </ac:spMkLst>
        </pc:spChg>
        <pc:picChg chg="add del mod">
          <ac:chgData name="Hager Michal" userId="9769110e-7dd1-4f03-bb70-089c3bf44f01" providerId="ADAL" clId="{1DB26441-E1BC-4250-A40C-EC40C489E215}" dt="2025-02-10T13:15:59.320" v="405" actId="478"/>
          <ac:picMkLst>
            <pc:docMk/>
            <pc:sldMk cId="2725376524" sldId="262"/>
            <ac:picMk id="8" creationId="{D807439C-136E-DC5D-6911-2386A55DB47D}"/>
          </ac:picMkLst>
        </pc:picChg>
        <pc:picChg chg="del">
          <ac:chgData name="Hager Michal" userId="9769110e-7dd1-4f03-bb70-089c3bf44f01" providerId="ADAL" clId="{1DB26441-E1BC-4250-A40C-EC40C489E215}" dt="2025-02-10T13:07:41.735" v="377" actId="478"/>
          <ac:picMkLst>
            <pc:docMk/>
            <pc:sldMk cId="2725376524" sldId="262"/>
            <ac:picMk id="16" creationId="{2AEFF5BA-3387-42D4-B363-762ACEE0FF7D}"/>
          </ac:picMkLst>
        </pc:picChg>
        <pc:picChg chg="add del mod">
          <ac:chgData name="Hager Michal" userId="9769110e-7dd1-4f03-bb70-089c3bf44f01" providerId="ADAL" clId="{1DB26441-E1BC-4250-A40C-EC40C489E215}" dt="2025-02-10T13:15:42.807" v="398" actId="478"/>
          <ac:picMkLst>
            <pc:docMk/>
            <pc:sldMk cId="2725376524" sldId="262"/>
            <ac:picMk id="18" creationId="{20288D7D-CED4-2C5C-2633-EAC51AB222EC}"/>
          </ac:picMkLst>
        </pc:picChg>
        <pc:picChg chg="add mod">
          <ac:chgData name="Hager Michal" userId="9769110e-7dd1-4f03-bb70-089c3bf44f01" providerId="ADAL" clId="{1DB26441-E1BC-4250-A40C-EC40C489E215}" dt="2025-02-10T13:15:58.087" v="404" actId="1076"/>
          <ac:picMkLst>
            <pc:docMk/>
            <pc:sldMk cId="2725376524" sldId="262"/>
            <ac:picMk id="23" creationId="{0DD99A7B-CD4A-8F86-14DD-8CA71D313C21}"/>
          </ac:picMkLst>
        </pc:picChg>
        <pc:picChg chg="add mod">
          <ac:chgData name="Hager Michal" userId="9769110e-7dd1-4f03-bb70-089c3bf44f01" providerId="ADAL" clId="{1DB26441-E1BC-4250-A40C-EC40C489E215}" dt="2025-02-10T13:16:29.592" v="414" actId="1076"/>
          <ac:picMkLst>
            <pc:docMk/>
            <pc:sldMk cId="2725376524" sldId="262"/>
            <ac:picMk id="27" creationId="{6BDE3870-4EEC-09BA-912E-762A1EB204B4}"/>
          </ac:picMkLst>
        </pc:picChg>
      </pc:sldChg>
      <pc:sldChg chg="del">
        <pc:chgData name="Hager Michal" userId="9769110e-7dd1-4f03-bb70-089c3bf44f01" providerId="ADAL" clId="{1DB26441-E1BC-4250-A40C-EC40C489E215}" dt="2025-02-10T13:17:26.844" v="415" actId="47"/>
        <pc:sldMkLst>
          <pc:docMk/>
          <pc:sldMk cId="1128176021" sldId="263"/>
        </pc:sldMkLst>
      </pc:sldChg>
      <pc:sldChg chg="del">
        <pc:chgData name="Hager Michal" userId="9769110e-7dd1-4f03-bb70-089c3bf44f01" providerId="ADAL" clId="{1DB26441-E1BC-4250-A40C-EC40C489E215}" dt="2025-02-10T13:17:27.077" v="416" actId="47"/>
        <pc:sldMkLst>
          <pc:docMk/>
          <pc:sldMk cId="2431677277" sldId="264"/>
        </pc:sldMkLst>
      </pc:sldChg>
      <pc:sldChg chg="del">
        <pc:chgData name="Hager Michal" userId="9769110e-7dd1-4f03-bb70-089c3bf44f01" providerId="ADAL" clId="{1DB26441-E1BC-4250-A40C-EC40C489E215}" dt="2025-02-10T13:17:27.869" v="417" actId="47"/>
        <pc:sldMkLst>
          <pc:docMk/>
          <pc:sldMk cId="3653624587" sldId="265"/>
        </pc:sldMkLst>
      </pc:sldChg>
      <pc:sldChg chg="del">
        <pc:chgData name="Hager Michal" userId="9769110e-7dd1-4f03-bb70-089c3bf44f01" providerId="ADAL" clId="{1DB26441-E1BC-4250-A40C-EC40C489E215}" dt="2025-02-10T13:17:29.292" v="419" actId="47"/>
        <pc:sldMkLst>
          <pc:docMk/>
          <pc:sldMk cId="2966976342" sldId="266"/>
        </pc:sldMkLst>
      </pc:sldChg>
      <pc:sldChg chg="del">
        <pc:chgData name="Hager Michal" userId="9769110e-7dd1-4f03-bb70-089c3bf44f01" providerId="ADAL" clId="{1DB26441-E1BC-4250-A40C-EC40C489E215}" dt="2025-02-10T13:17:28.444" v="418" actId="47"/>
        <pc:sldMkLst>
          <pc:docMk/>
          <pc:sldMk cId="1839402696" sldId="267"/>
        </pc:sldMkLst>
      </pc:sldChg>
      <pc:sldChg chg="del">
        <pc:chgData name="Hager Michal" userId="9769110e-7dd1-4f03-bb70-089c3bf44f01" providerId="ADAL" clId="{1DB26441-E1BC-4250-A40C-EC40C489E215}" dt="2025-02-10T13:17:29.986" v="420" actId="47"/>
        <pc:sldMkLst>
          <pc:docMk/>
          <pc:sldMk cId="2915025895" sldId="268"/>
        </pc:sldMkLst>
      </pc:sldChg>
      <pc:sldChg chg="del">
        <pc:chgData name="Hager Michal" userId="9769110e-7dd1-4f03-bb70-089c3bf44f01" providerId="ADAL" clId="{1DB26441-E1BC-4250-A40C-EC40C489E215}" dt="2025-02-10T13:17:30.662" v="421" actId="47"/>
        <pc:sldMkLst>
          <pc:docMk/>
          <pc:sldMk cId="3817720818" sldId="269"/>
        </pc:sldMkLst>
      </pc:sldChg>
      <pc:sldChg chg="del">
        <pc:chgData name="Hager Michal" userId="9769110e-7dd1-4f03-bb70-089c3bf44f01" providerId="ADAL" clId="{1DB26441-E1BC-4250-A40C-EC40C489E215}" dt="2025-02-10T13:17:31.684" v="422" actId="47"/>
        <pc:sldMkLst>
          <pc:docMk/>
          <pc:sldMk cId="1085116509" sldId="270"/>
        </pc:sldMkLst>
      </pc:sldChg>
      <pc:sldChg chg="del">
        <pc:chgData name="Hager Michal" userId="9769110e-7dd1-4f03-bb70-089c3bf44f01" providerId="ADAL" clId="{1DB26441-E1BC-4250-A40C-EC40C489E215}" dt="2025-02-10T13:17:46.433" v="425" actId="47"/>
        <pc:sldMkLst>
          <pc:docMk/>
          <pc:sldMk cId="1262723979" sldId="271"/>
        </pc:sldMkLst>
      </pc:sldChg>
      <pc:sldChg chg="del">
        <pc:chgData name="Hager Michal" userId="9769110e-7dd1-4f03-bb70-089c3bf44f01" providerId="ADAL" clId="{1DB26441-E1BC-4250-A40C-EC40C489E215}" dt="2025-02-10T13:17:47.727" v="426" actId="47"/>
        <pc:sldMkLst>
          <pc:docMk/>
          <pc:sldMk cId="2502952586" sldId="272"/>
        </pc:sldMkLst>
      </pc:sldChg>
      <pc:sldChg chg="del">
        <pc:chgData name="Hager Michal" userId="9769110e-7dd1-4f03-bb70-089c3bf44f01" providerId="ADAL" clId="{1DB26441-E1BC-4250-A40C-EC40C489E215}" dt="2025-02-10T13:17:54.986" v="428" actId="47"/>
        <pc:sldMkLst>
          <pc:docMk/>
          <pc:sldMk cId="1222984688" sldId="273"/>
        </pc:sldMkLst>
      </pc:sldChg>
      <pc:sldChg chg="del">
        <pc:chgData name="Hager Michal" userId="9769110e-7dd1-4f03-bb70-089c3bf44f01" providerId="ADAL" clId="{1DB26441-E1BC-4250-A40C-EC40C489E215}" dt="2025-02-10T13:18:05.680" v="430" actId="47"/>
        <pc:sldMkLst>
          <pc:docMk/>
          <pc:sldMk cId="1351964263" sldId="274"/>
        </pc:sldMkLst>
      </pc:sldChg>
      <pc:sldChg chg="del">
        <pc:chgData name="Hager Michal" userId="9769110e-7dd1-4f03-bb70-089c3bf44f01" providerId="ADAL" clId="{1DB26441-E1BC-4250-A40C-EC40C489E215}" dt="2025-02-10T13:18:06.892" v="431" actId="47"/>
        <pc:sldMkLst>
          <pc:docMk/>
          <pc:sldMk cId="2432243216" sldId="275"/>
        </pc:sldMkLst>
      </pc:sldChg>
      <pc:sldChg chg="del">
        <pc:chgData name="Hager Michal" userId="9769110e-7dd1-4f03-bb70-089c3bf44f01" providerId="ADAL" clId="{1DB26441-E1BC-4250-A40C-EC40C489E215}" dt="2025-02-10T13:18:07.533" v="432" actId="47"/>
        <pc:sldMkLst>
          <pc:docMk/>
          <pc:sldMk cId="911624567" sldId="276"/>
        </pc:sldMkLst>
      </pc:sldChg>
      <pc:sldChg chg="del">
        <pc:chgData name="Hager Michal" userId="9769110e-7dd1-4f03-bb70-089c3bf44f01" providerId="ADAL" clId="{1DB26441-E1BC-4250-A40C-EC40C489E215}" dt="2025-02-10T13:18:08.253" v="433" actId="47"/>
        <pc:sldMkLst>
          <pc:docMk/>
          <pc:sldMk cId="1142461063" sldId="277"/>
        </pc:sldMkLst>
      </pc:sldChg>
      <pc:sldChg chg="del">
        <pc:chgData name="Hager Michal" userId="9769110e-7dd1-4f03-bb70-089c3bf44f01" providerId="ADAL" clId="{1DB26441-E1BC-4250-A40C-EC40C489E215}" dt="2025-02-10T13:18:09.031" v="434" actId="47"/>
        <pc:sldMkLst>
          <pc:docMk/>
          <pc:sldMk cId="3940163755" sldId="278"/>
        </pc:sldMkLst>
      </pc:sldChg>
      <pc:sldChg chg="del">
        <pc:chgData name="Hager Michal" userId="9769110e-7dd1-4f03-bb70-089c3bf44f01" providerId="ADAL" clId="{1DB26441-E1BC-4250-A40C-EC40C489E215}" dt="2025-02-10T13:18:09.993" v="435" actId="47"/>
        <pc:sldMkLst>
          <pc:docMk/>
          <pc:sldMk cId="3550850277" sldId="279"/>
        </pc:sldMkLst>
      </pc:sldChg>
      <pc:sldChg chg="del">
        <pc:chgData name="Hager Michal" userId="9769110e-7dd1-4f03-bb70-089c3bf44f01" providerId="ADAL" clId="{1DB26441-E1BC-4250-A40C-EC40C489E215}" dt="2025-02-10T13:18:26.467" v="449" actId="47"/>
        <pc:sldMkLst>
          <pc:docMk/>
          <pc:sldMk cId="3047903762" sldId="291"/>
        </pc:sldMkLst>
      </pc:sldChg>
      <pc:sldChg chg="del">
        <pc:chgData name="Hager Michal" userId="9769110e-7dd1-4f03-bb70-089c3bf44f01" providerId="ADAL" clId="{1DB26441-E1BC-4250-A40C-EC40C489E215}" dt="2025-02-10T13:18:26.974" v="450" actId="47"/>
        <pc:sldMkLst>
          <pc:docMk/>
          <pc:sldMk cId="1270816604" sldId="292"/>
        </pc:sldMkLst>
      </pc:sldChg>
      <pc:sldChg chg="del">
        <pc:chgData name="Hager Michal" userId="9769110e-7dd1-4f03-bb70-089c3bf44f01" providerId="ADAL" clId="{1DB26441-E1BC-4250-A40C-EC40C489E215}" dt="2025-02-10T13:18:24.841" v="445" actId="47"/>
        <pc:sldMkLst>
          <pc:docMk/>
          <pc:sldMk cId="3793010992" sldId="296"/>
        </pc:sldMkLst>
      </pc:sldChg>
      <pc:sldChg chg="del">
        <pc:chgData name="Hager Michal" userId="9769110e-7dd1-4f03-bb70-089c3bf44f01" providerId="ADAL" clId="{1DB26441-E1BC-4250-A40C-EC40C489E215}" dt="2025-02-10T13:18:23.231" v="441" actId="47"/>
        <pc:sldMkLst>
          <pc:docMk/>
          <pc:sldMk cId="0" sldId="303"/>
        </pc:sldMkLst>
      </pc:sldChg>
      <pc:sldChg chg="del">
        <pc:chgData name="Hager Michal" userId="9769110e-7dd1-4f03-bb70-089c3bf44f01" providerId="ADAL" clId="{1DB26441-E1BC-4250-A40C-EC40C489E215}" dt="2025-02-10T13:18:23.629" v="442" actId="47"/>
        <pc:sldMkLst>
          <pc:docMk/>
          <pc:sldMk cId="0" sldId="304"/>
        </pc:sldMkLst>
      </pc:sldChg>
      <pc:sldChg chg="del">
        <pc:chgData name="Hager Michal" userId="9769110e-7dd1-4f03-bb70-089c3bf44f01" providerId="ADAL" clId="{1DB26441-E1BC-4250-A40C-EC40C489E215}" dt="2025-02-10T13:18:24.009" v="443" actId="47"/>
        <pc:sldMkLst>
          <pc:docMk/>
          <pc:sldMk cId="1854228994" sldId="305"/>
        </pc:sldMkLst>
      </pc:sldChg>
      <pc:sldChg chg="del">
        <pc:chgData name="Hager Michal" userId="9769110e-7dd1-4f03-bb70-089c3bf44f01" providerId="ADAL" clId="{1DB26441-E1BC-4250-A40C-EC40C489E215}" dt="2025-02-10T13:18:24.409" v="444" actId="47"/>
        <pc:sldMkLst>
          <pc:docMk/>
          <pc:sldMk cId="3887632880" sldId="306"/>
        </pc:sldMkLst>
      </pc:sldChg>
      <pc:sldChg chg="del">
        <pc:chgData name="Hager Michal" userId="9769110e-7dd1-4f03-bb70-089c3bf44f01" providerId="ADAL" clId="{1DB26441-E1BC-4250-A40C-EC40C489E215}" dt="2025-02-10T13:18:25.307" v="446" actId="47"/>
        <pc:sldMkLst>
          <pc:docMk/>
          <pc:sldMk cId="376579662" sldId="307"/>
        </pc:sldMkLst>
      </pc:sldChg>
      <pc:sldChg chg="del">
        <pc:chgData name="Hager Michal" userId="9769110e-7dd1-4f03-bb70-089c3bf44f01" providerId="ADAL" clId="{1DB26441-E1BC-4250-A40C-EC40C489E215}" dt="2025-02-10T13:18:25.762" v="447" actId="47"/>
        <pc:sldMkLst>
          <pc:docMk/>
          <pc:sldMk cId="3532018011" sldId="308"/>
        </pc:sldMkLst>
      </pc:sldChg>
      <pc:sldChg chg="del">
        <pc:chgData name="Hager Michal" userId="9769110e-7dd1-4f03-bb70-089c3bf44f01" providerId="ADAL" clId="{1DB26441-E1BC-4250-A40C-EC40C489E215}" dt="2025-02-10T13:18:26" v="448" actId="47"/>
        <pc:sldMkLst>
          <pc:docMk/>
          <pc:sldMk cId="2879696554" sldId="309"/>
        </pc:sldMkLst>
      </pc:sldChg>
      <pc:sldChg chg="del">
        <pc:chgData name="Hager Michal" userId="9769110e-7dd1-4f03-bb70-089c3bf44f01" providerId="ADAL" clId="{1DB26441-E1BC-4250-A40C-EC40C489E215}" dt="2025-02-10T13:18:31.051" v="452" actId="47"/>
        <pc:sldMkLst>
          <pc:docMk/>
          <pc:sldMk cId="1941604772" sldId="1913"/>
        </pc:sldMkLst>
      </pc:sldChg>
      <pc:sldChg chg="del">
        <pc:chgData name="Hager Michal" userId="9769110e-7dd1-4f03-bb70-089c3bf44f01" providerId="ADAL" clId="{1DB26441-E1BC-4250-A40C-EC40C489E215}" dt="2025-02-10T13:18:30.379" v="451" actId="47"/>
        <pc:sldMkLst>
          <pc:docMk/>
          <pc:sldMk cId="393232563" sldId="1915"/>
        </pc:sldMkLst>
      </pc:sldChg>
      <pc:sldChg chg="del">
        <pc:chgData name="Hager Michal" userId="9769110e-7dd1-4f03-bb70-089c3bf44f01" providerId="ADAL" clId="{1DB26441-E1BC-4250-A40C-EC40C489E215}" dt="2025-02-10T13:18:10.875" v="436" actId="47"/>
        <pc:sldMkLst>
          <pc:docMk/>
          <pc:sldMk cId="2366546234" sldId="1916"/>
        </pc:sldMkLst>
      </pc:sldChg>
      <pc:sldChg chg="del">
        <pc:chgData name="Hager Michal" userId="9769110e-7dd1-4f03-bb70-089c3bf44f01" providerId="ADAL" clId="{1DB26441-E1BC-4250-A40C-EC40C489E215}" dt="2025-02-10T13:18:22.033" v="439" actId="47"/>
        <pc:sldMkLst>
          <pc:docMk/>
          <pc:sldMk cId="321517740" sldId="1920"/>
        </pc:sldMkLst>
      </pc:sldChg>
      <pc:sldChg chg="del">
        <pc:chgData name="Hager Michal" userId="9769110e-7dd1-4f03-bb70-089c3bf44f01" providerId="ADAL" clId="{1DB26441-E1BC-4250-A40C-EC40C489E215}" dt="2025-02-10T13:18:22.542" v="440" actId="47"/>
        <pc:sldMkLst>
          <pc:docMk/>
          <pc:sldMk cId="3587578145" sldId="1921"/>
        </pc:sldMkLst>
      </pc:sldChg>
      <pc:sldChg chg="new del">
        <pc:chgData name="Hager Michal" userId="9769110e-7dd1-4f03-bb70-089c3bf44f01" providerId="ADAL" clId="{1DB26441-E1BC-4250-A40C-EC40C489E215}" dt="2025-02-10T12:47:19.423" v="2" actId="47"/>
        <pc:sldMkLst>
          <pc:docMk/>
          <pc:sldMk cId="3143579300" sldId="1922"/>
        </pc:sldMkLst>
      </pc:sldChg>
      <pc:sldMasterChg chg="delSldLayout">
        <pc:chgData name="Hager Michal" userId="9769110e-7dd1-4f03-bb70-089c3bf44f01" providerId="ADAL" clId="{1DB26441-E1BC-4250-A40C-EC40C489E215}" dt="2025-02-10T13:18:31.051" v="452" actId="47"/>
        <pc:sldMasterMkLst>
          <pc:docMk/>
          <pc:sldMasterMk cId="708776063" sldId="2147483650"/>
        </pc:sldMasterMkLst>
        <pc:sldLayoutChg chg="del">
          <pc:chgData name="Hager Michal" userId="9769110e-7dd1-4f03-bb70-089c3bf44f01" providerId="ADAL" clId="{1DB26441-E1BC-4250-A40C-EC40C489E215}" dt="2025-02-10T13:18:31.051" v="452" actId="47"/>
          <pc:sldLayoutMkLst>
            <pc:docMk/>
            <pc:sldMasterMk cId="708776063" sldId="2147483650"/>
            <pc:sldLayoutMk cId="104329797" sldId="2147483662"/>
          </pc:sldLayoutMkLst>
        </pc:sldLayoutChg>
        <pc:sldLayoutChg chg="del">
          <pc:chgData name="Hager Michal" userId="9769110e-7dd1-4f03-bb70-089c3bf44f01" providerId="ADAL" clId="{1DB26441-E1BC-4250-A40C-EC40C489E215}" dt="2025-02-10T12:47:27.908" v="4" actId="47"/>
          <pc:sldLayoutMkLst>
            <pc:docMk/>
            <pc:sldMasterMk cId="708776063" sldId="2147483650"/>
            <pc:sldLayoutMk cId="2027343166" sldId="2147483664"/>
          </pc:sldLayoutMkLst>
        </pc:sldLayoutChg>
        <pc:sldLayoutChg chg="del">
          <pc:chgData name="Hager Michal" userId="9769110e-7dd1-4f03-bb70-089c3bf44f01" providerId="ADAL" clId="{1DB26441-E1BC-4250-A40C-EC40C489E215}" dt="2025-02-10T13:17:27.077" v="416" actId="47"/>
          <pc:sldLayoutMkLst>
            <pc:docMk/>
            <pc:sldMasterMk cId="708776063" sldId="2147483650"/>
            <pc:sldLayoutMk cId="966385917" sldId="2147483666"/>
          </pc:sldLayoutMkLst>
        </pc:sldLayoutChg>
      </pc:sldMasterChg>
    </pc:docChg>
  </pc:docChgLst>
  <pc:docChgLst>
    <pc:chgData name="Hager Michal" userId="9769110e-7dd1-4f03-bb70-089c3bf44f01" providerId="ADAL" clId="{E00142BB-0156-4C84-B390-8ABCA2C52490}"/>
    <pc:docChg chg="undo custSel addSld delSld modSld sldOrd modSection">
      <pc:chgData name="Hager Michal" userId="9769110e-7dd1-4f03-bb70-089c3bf44f01" providerId="ADAL" clId="{E00142BB-0156-4C84-B390-8ABCA2C52490}" dt="2025-02-10T13:50:41.221" v="187" actId="47"/>
      <pc:docMkLst>
        <pc:docMk/>
      </pc:docMkLst>
      <pc:sldChg chg="modSp mod">
        <pc:chgData name="Hager Michal" userId="9769110e-7dd1-4f03-bb70-089c3bf44f01" providerId="ADAL" clId="{E00142BB-0156-4C84-B390-8ABCA2C52490}" dt="2025-02-10T13:24:12.217" v="24" actId="1076"/>
        <pc:sldMkLst>
          <pc:docMk/>
          <pc:sldMk cId="1958247696" sldId="256"/>
        </pc:sldMkLst>
        <pc:picChg chg="mod">
          <ac:chgData name="Hager Michal" userId="9769110e-7dd1-4f03-bb70-089c3bf44f01" providerId="ADAL" clId="{E00142BB-0156-4C84-B390-8ABCA2C52490}" dt="2025-02-10T13:24:12.217" v="24" actId="1076"/>
          <ac:picMkLst>
            <pc:docMk/>
            <pc:sldMk cId="1958247696" sldId="256"/>
            <ac:picMk id="4" creationId="{99422C61-4B7B-569E-1D7C-DB5D810E4818}"/>
          </ac:picMkLst>
        </pc:picChg>
      </pc:sldChg>
      <pc:sldChg chg="del">
        <pc:chgData name="Hager Michal" userId="9769110e-7dd1-4f03-bb70-089c3bf44f01" providerId="ADAL" clId="{E00142BB-0156-4C84-B390-8ABCA2C52490}" dt="2025-02-10T13:22:41.012" v="0" actId="47"/>
        <pc:sldMkLst>
          <pc:docMk/>
          <pc:sldMk cId="1593366197" sldId="259"/>
        </pc:sldMkLst>
      </pc:sldChg>
      <pc:sldChg chg="del">
        <pc:chgData name="Hager Michal" userId="9769110e-7dd1-4f03-bb70-089c3bf44f01" providerId="ADAL" clId="{E00142BB-0156-4C84-B390-8ABCA2C52490}" dt="2025-02-10T13:22:41.569" v="1" actId="47"/>
        <pc:sldMkLst>
          <pc:docMk/>
          <pc:sldMk cId="3929297001" sldId="261"/>
        </pc:sldMkLst>
      </pc:sldChg>
      <pc:sldChg chg="addSp delSp modSp add del mod">
        <pc:chgData name="Hager Michal" userId="9769110e-7dd1-4f03-bb70-089c3bf44f01" providerId="ADAL" clId="{E00142BB-0156-4C84-B390-8ABCA2C52490}" dt="2025-02-10T13:48:58.644" v="180" actId="20577"/>
        <pc:sldMkLst>
          <pc:docMk/>
          <pc:sldMk cId="2725376524" sldId="262"/>
        </pc:sldMkLst>
        <pc:spChg chg="add del">
          <ac:chgData name="Hager Michal" userId="9769110e-7dd1-4f03-bb70-089c3bf44f01" providerId="ADAL" clId="{E00142BB-0156-4C84-B390-8ABCA2C52490}" dt="2025-02-10T13:36:31.126" v="101"/>
          <ac:spMkLst>
            <pc:docMk/>
            <pc:sldMk cId="2725376524" sldId="262"/>
            <ac:spMk id="7" creationId="{A23503C5-41E2-76E4-D91F-5CDB858EB7A7}"/>
          </ac:spMkLst>
        </pc:spChg>
        <pc:spChg chg="del">
          <ac:chgData name="Hager Michal" userId="9769110e-7dd1-4f03-bb70-089c3bf44f01" providerId="ADAL" clId="{E00142BB-0156-4C84-B390-8ABCA2C52490}" dt="2025-02-10T13:36:46.840" v="104"/>
          <ac:spMkLst>
            <pc:docMk/>
            <pc:sldMk cId="2725376524" sldId="262"/>
            <ac:spMk id="10" creationId="{95BDD310-9FC8-9FDA-D50B-2DE621810EBD}"/>
          </ac:spMkLst>
        </pc:spChg>
        <pc:spChg chg="mod">
          <ac:chgData name="Hager Michal" userId="9769110e-7dd1-4f03-bb70-089c3bf44f01" providerId="ADAL" clId="{E00142BB-0156-4C84-B390-8ABCA2C52490}" dt="2025-02-10T13:48:32.556" v="175"/>
          <ac:spMkLst>
            <pc:docMk/>
            <pc:sldMk cId="2725376524" sldId="262"/>
            <ac:spMk id="12" creationId="{4D16C8C3-76C6-BEE5-AA36-F0AE0BF81FA0}"/>
          </ac:spMkLst>
        </pc:spChg>
        <pc:spChg chg="del">
          <ac:chgData name="Hager Michal" userId="9769110e-7dd1-4f03-bb70-089c3bf44f01" providerId="ADAL" clId="{E00142BB-0156-4C84-B390-8ABCA2C52490}" dt="2025-02-10T13:48:15.989" v="174" actId="478"/>
          <ac:spMkLst>
            <pc:docMk/>
            <pc:sldMk cId="2725376524" sldId="262"/>
            <ac:spMk id="13" creationId="{0C5A433E-590C-27F2-09F4-76798F212E02}"/>
          </ac:spMkLst>
        </pc:spChg>
        <pc:spChg chg="mod">
          <ac:chgData name="Hager Michal" userId="9769110e-7dd1-4f03-bb70-089c3bf44f01" providerId="ADAL" clId="{E00142BB-0156-4C84-B390-8ABCA2C52490}" dt="2025-02-10T13:48:58.644" v="180" actId="20577"/>
          <ac:spMkLst>
            <pc:docMk/>
            <pc:sldMk cId="2725376524" sldId="262"/>
            <ac:spMk id="14" creationId="{A0A9A276-B61F-5E23-98F9-50AC7EADFDDD}"/>
          </ac:spMkLst>
        </pc:spChg>
        <pc:spChg chg="mod">
          <ac:chgData name="Hager Michal" userId="9769110e-7dd1-4f03-bb70-089c3bf44f01" providerId="ADAL" clId="{E00142BB-0156-4C84-B390-8ABCA2C52490}" dt="2025-02-10T13:44:22.314" v="145" actId="1076"/>
          <ac:spMkLst>
            <pc:docMk/>
            <pc:sldMk cId="2725376524" sldId="262"/>
            <ac:spMk id="15" creationId="{771AF6EF-752E-43BE-B0AD-D81D6BEC1137}"/>
          </ac:spMkLst>
        </pc:spChg>
        <pc:spChg chg="mod">
          <ac:chgData name="Hager Michal" userId="9769110e-7dd1-4f03-bb70-089c3bf44f01" providerId="ADAL" clId="{E00142BB-0156-4C84-B390-8ABCA2C52490}" dt="2025-02-10T13:44:22.314" v="145" actId="1076"/>
          <ac:spMkLst>
            <pc:docMk/>
            <pc:sldMk cId="2725376524" sldId="262"/>
            <ac:spMk id="17" creationId="{9FD17510-DB4B-020B-A639-2243A4954F22}"/>
          </ac:spMkLst>
        </pc:spChg>
        <pc:spChg chg="mod">
          <ac:chgData name="Hager Michal" userId="9769110e-7dd1-4f03-bb70-089c3bf44f01" providerId="ADAL" clId="{E00142BB-0156-4C84-B390-8ABCA2C52490}" dt="2025-02-10T13:44:22.314" v="145" actId="1076"/>
          <ac:spMkLst>
            <pc:docMk/>
            <pc:sldMk cId="2725376524" sldId="262"/>
            <ac:spMk id="19" creationId="{A9C6A990-AE98-348B-D297-945310D46D1A}"/>
          </ac:spMkLst>
        </pc:spChg>
        <pc:grpChg chg="del mod">
          <ac:chgData name="Hager Michal" userId="9769110e-7dd1-4f03-bb70-089c3bf44f01" providerId="ADAL" clId="{E00142BB-0156-4C84-B390-8ABCA2C52490}" dt="2025-02-10T13:40:39.270" v="110" actId="478"/>
          <ac:grpSpMkLst>
            <pc:docMk/>
            <pc:sldMk cId="2725376524" sldId="262"/>
            <ac:grpSpMk id="2" creationId="{1AE6A56C-31A4-DF30-44B1-AFB101F82D3D}"/>
          </ac:grpSpMkLst>
        </pc:grpChg>
        <pc:picChg chg="add mod">
          <ac:chgData name="Hager Michal" userId="9769110e-7dd1-4f03-bb70-089c3bf44f01" providerId="ADAL" clId="{E00142BB-0156-4C84-B390-8ABCA2C52490}" dt="2025-02-10T13:35:14.026" v="86"/>
          <ac:picMkLst>
            <pc:docMk/>
            <pc:sldMk cId="2725376524" sldId="262"/>
            <ac:picMk id="8" creationId="{F43A8840-5571-CE74-AF46-BE830DC64987}"/>
          </ac:picMkLst>
        </pc:picChg>
        <pc:picChg chg="mod">
          <ac:chgData name="Hager Michal" userId="9769110e-7dd1-4f03-bb70-089c3bf44f01" providerId="ADAL" clId="{E00142BB-0156-4C84-B390-8ABCA2C52490}" dt="2025-02-10T13:44:22.314" v="145" actId="1076"/>
          <ac:picMkLst>
            <pc:docMk/>
            <pc:sldMk cId="2725376524" sldId="262"/>
            <ac:picMk id="16" creationId="{2AEFF5BA-3387-42D4-B363-762ACEE0FF7D}"/>
          </ac:picMkLst>
        </pc:picChg>
        <pc:picChg chg="add mod">
          <ac:chgData name="Hager Michal" userId="9769110e-7dd1-4f03-bb70-089c3bf44f01" providerId="ADAL" clId="{E00142BB-0156-4C84-B390-8ABCA2C52490}" dt="2025-02-10T13:36:31.835" v="103" actId="962"/>
          <ac:picMkLst>
            <pc:docMk/>
            <pc:sldMk cId="2725376524" sldId="262"/>
            <ac:picMk id="18" creationId="{D5473AAB-3FD1-4DF4-A3C2-5E13FCB0BDAF}"/>
          </ac:picMkLst>
        </pc:picChg>
        <pc:picChg chg="add mod">
          <ac:chgData name="Hager Michal" userId="9769110e-7dd1-4f03-bb70-089c3bf44f01" providerId="ADAL" clId="{E00142BB-0156-4C84-B390-8ABCA2C52490}" dt="2025-02-10T13:36:47.442" v="106" actId="962"/>
          <ac:picMkLst>
            <pc:docMk/>
            <pc:sldMk cId="2725376524" sldId="262"/>
            <ac:picMk id="21" creationId="{30A5FCEC-9416-480F-97C0-B167E96FFCD7}"/>
          </ac:picMkLst>
        </pc:picChg>
        <pc:picChg chg="add mod">
          <ac:chgData name="Hager Michal" userId="9769110e-7dd1-4f03-bb70-089c3bf44f01" providerId="ADAL" clId="{E00142BB-0156-4C84-B390-8ABCA2C52490}" dt="2025-02-10T13:48:48.961" v="178" actId="1076"/>
          <ac:picMkLst>
            <pc:docMk/>
            <pc:sldMk cId="2725376524" sldId="262"/>
            <ac:picMk id="23" creationId="{3E1714BB-D5C2-26CA-F524-CC6419BB7FEF}"/>
          </ac:picMkLst>
        </pc:picChg>
        <pc:picChg chg="add del mod">
          <ac:chgData name="Hager Michal" userId="9769110e-7dd1-4f03-bb70-089c3bf44f01" providerId="ADAL" clId="{E00142BB-0156-4C84-B390-8ABCA2C52490}" dt="2025-02-10T13:47:37.685" v="168" actId="478"/>
          <ac:picMkLst>
            <pc:docMk/>
            <pc:sldMk cId="2725376524" sldId="262"/>
            <ac:picMk id="25" creationId="{3AD2AC7B-8115-0E34-0788-AA1400A8C490}"/>
          </ac:picMkLst>
        </pc:picChg>
        <pc:picChg chg="add mod">
          <ac:chgData name="Hager Michal" userId="9769110e-7dd1-4f03-bb70-089c3bf44f01" providerId="ADAL" clId="{E00142BB-0156-4C84-B390-8ABCA2C52490}" dt="2025-02-10T13:48:09.020" v="173" actId="1076"/>
          <ac:picMkLst>
            <pc:docMk/>
            <pc:sldMk cId="2725376524" sldId="262"/>
            <ac:picMk id="27" creationId="{52FCC622-D8B6-665B-B078-F9D628338711}"/>
          </ac:picMkLst>
        </pc:picChg>
      </pc:sldChg>
      <pc:sldChg chg="delSp del mod">
        <pc:chgData name="Hager Michal" userId="9769110e-7dd1-4f03-bb70-089c3bf44f01" providerId="ADAL" clId="{E00142BB-0156-4C84-B390-8ABCA2C52490}" dt="2025-02-10T13:50:41.221" v="187" actId="47"/>
        <pc:sldMkLst>
          <pc:docMk/>
          <pc:sldMk cId="4179801545" sldId="293"/>
        </pc:sldMkLst>
        <pc:spChg chg="del">
          <ac:chgData name="Hager Michal" userId="9769110e-7dd1-4f03-bb70-089c3bf44f01" providerId="ADAL" clId="{E00142BB-0156-4C84-B390-8ABCA2C52490}" dt="2025-02-10T13:29:52.917" v="76" actId="478"/>
          <ac:spMkLst>
            <pc:docMk/>
            <pc:sldMk cId="4179801545" sldId="293"/>
            <ac:spMk id="9" creationId="{9609B466-9D87-98F0-6EFF-501F80B99360}"/>
          </ac:spMkLst>
        </pc:spChg>
      </pc:sldChg>
      <pc:sldChg chg="addSp delSp modSp add mod ord">
        <pc:chgData name="Hager Michal" userId="9769110e-7dd1-4f03-bb70-089c3bf44f01" providerId="ADAL" clId="{E00142BB-0156-4C84-B390-8ABCA2C52490}" dt="2025-02-10T13:49:17.318" v="181" actId="478"/>
        <pc:sldMkLst>
          <pc:docMk/>
          <pc:sldMk cId="1265027081" sldId="294"/>
        </pc:sldMkLst>
        <pc:spChg chg="mod">
          <ac:chgData name="Hager Michal" userId="9769110e-7dd1-4f03-bb70-089c3bf44f01" providerId="ADAL" clId="{E00142BB-0156-4C84-B390-8ABCA2C52490}" dt="2025-02-10T13:24:18.872" v="27" actId="1076"/>
          <ac:spMkLst>
            <pc:docMk/>
            <pc:sldMk cId="1265027081" sldId="294"/>
            <ac:spMk id="11" creationId="{8CF267EF-E8DA-BB02-48E1-77962E3E2334}"/>
          </ac:spMkLst>
        </pc:spChg>
        <pc:spChg chg="mod">
          <ac:chgData name="Hager Michal" userId="9769110e-7dd1-4f03-bb70-089c3bf44f01" providerId="ADAL" clId="{E00142BB-0156-4C84-B390-8ABCA2C52490}" dt="2025-02-10T13:24:49.790" v="29"/>
          <ac:spMkLst>
            <pc:docMk/>
            <pc:sldMk cId="1265027081" sldId="294"/>
            <ac:spMk id="12" creationId="{22FBCF01-9E0D-1CB7-9A1A-83EDA384BD89}"/>
          </ac:spMkLst>
        </pc:spChg>
        <pc:spChg chg="mod">
          <ac:chgData name="Hager Michal" userId="9769110e-7dd1-4f03-bb70-089c3bf44f01" providerId="ADAL" clId="{E00142BB-0156-4C84-B390-8ABCA2C52490}" dt="2025-02-10T13:25:17.240" v="33" actId="20577"/>
          <ac:spMkLst>
            <pc:docMk/>
            <pc:sldMk cId="1265027081" sldId="294"/>
            <ac:spMk id="14" creationId="{9D531A58-93D8-1369-8E71-26BD793FCCEF}"/>
          </ac:spMkLst>
        </pc:spChg>
        <pc:grpChg chg="del">
          <ac:chgData name="Hager Michal" userId="9769110e-7dd1-4f03-bb70-089c3bf44f01" providerId="ADAL" clId="{E00142BB-0156-4C84-B390-8ABCA2C52490}" dt="2025-02-10T13:49:17.318" v="181" actId="478"/>
          <ac:grpSpMkLst>
            <pc:docMk/>
            <pc:sldMk cId="1265027081" sldId="294"/>
            <ac:grpSpMk id="2" creationId="{7540CFB7-2C16-1760-E4D0-648ECB7B2EBE}"/>
          </ac:grpSpMkLst>
        </pc:grpChg>
        <pc:picChg chg="add mod">
          <ac:chgData name="Hager Michal" userId="9769110e-7dd1-4f03-bb70-089c3bf44f01" providerId="ADAL" clId="{E00142BB-0156-4C84-B390-8ABCA2C52490}" dt="2025-02-10T13:24:23.837" v="28" actId="1076"/>
          <ac:picMkLst>
            <pc:docMk/>
            <pc:sldMk cId="1265027081" sldId="294"/>
            <ac:picMk id="5" creationId="{B742C2ED-B89C-47D0-1144-3FC5913F60DF}"/>
          </ac:picMkLst>
        </pc:picChg>
        <pc:picChg chg="del">
          <ac:chgData name="Hager Michal" userId="9769110e-7dd1-4f03-bb70-089c3bf44f01" providerId="ADAL" clId="{E00142BB-0156-4C84-B390-8ABCA2C52490}" dt="2025-02-10T13:24:01.142" v="21" actId="478"/>
          <ac:picMkLst>
            <pc:docMk/>
            <pc:sldMk cId="1265027081" sldId="294"/>
            <ac:picMk id="23" creationId="{BF3DBFED-21DF-4125-FBD9-83DFC4BE7E7F}"/>
          </ac:picMkLst>
        </pc:picChg>
        <pc:picChg chg="del">
          <ac:chgData name="Hager Michal" userId="9769110e-7dd1-4f03-bb70-089c3bf44f01" providerId="ADAL" clId="{E00142BB-0156-4C84-B390-8ABCA2C52490}" dt="2025-02-10T13:24:01.845" v="22" actId="478"/>
          <ac:picMkLst>
            <pc:docMk/>
            <pc:sldMk cId="1265027081" sldId="294"/>
            <ac:picMk id="27" creationId="{78CC8F92-D8EE-CFAE-810A-1D6306D8B029}"/>
          </ac:picMkLst>
        </pc:picChg>
      </pc:sldChg>
      <pc:sldChg chg="new del">
        <pc:chgData name="Hager Michal" userId="9769110e-7dd1-4f03-bb70-089c3bf44f01" providerId="ADAL" clId="{E00142BB-0156-4C84-B390-8ABCA2C52490}" dt="2025-02-10T13:22:58.063" v="4" actId="47"/>
        <pc:sldMkLst>
          <pc:docMk/>
          <pc:sldMk cId="1625327423" sldId="294"/>
        </pc:sldMkLst>
      </pc:sldChg>
      <pc:sldChg chg="new del">
        <pc:chgData name="Hager Michal" userId="9769110e-7dd1-4f03-bb70-089c3bf44f01" providerId="ADAL" clId="{E00142BB-0156-4C84-B390-8ABCA2C52490}" dt="2025-02-10T13:23:08.657" v="7" actId="47"/>
        <pc:sldMkLst>
          <pc:docMk/>
          <pc:sldMk cId="2739979732" sldId="294"/>
        </pc:sldMkLst>
      </pc:sldChg>
      <pc:sldChg chg="delSp new del mod setBg">
        <pc:chgData name="Hager Michal" userId="9769110e-7dd1-4f03-bb70-089c3bf44f01" providerId="ADAL" clId="{E00142BB-0156-4C84-B390-8ABCA2C52490}" dt="2025-02-10T13:23:47.216" v="17" actId="47"/>
        <pc:sldMkLst>
          <pc:docMk/>
          <pc:sldMk cId="3287019919" sldId="294"/>
        </pc:sldMkLst>
        <pc:spChg chg="del">
          <ac:chgData name="Hager Michal" userId="9769110e-7dd1-4f03-bb70-089c3bf44f01" providerId="ADAL" clId="{E00142BB-0156-4C84-B390-8ABCA2C52490}" dt="2025-02-10T13:23:18.183" v="11" actId="478"/>
          <ac:spMkLst>
            <pc:docMk/>
            <pc:sldMk cId="3287019919" sldId="294"/>
            <ac:spMk id="2" creationId="{3B40678D-398C-7EC7-E4CF-47C7E587B3BE}"/>
          </ac:spMkLst>
        </pc:spChg>
      </pc:sldChg>
      <pc:sldChg chg="new del">
        <pc:chgData name="Hager Michal" userId="9769110e-7dd1-4f03-bb70-089c3bf44f01" providerId="ADAL" clId="{E00142BB-0156-4C84-B390-8ABCA2C52490}" dt="2025-02-10T13:23:12.367" v="9" actId="47"/>
        <pc:sldMkLst>
          <pc:docMk/>
          <pc:sldMk cId="3717677872" sldId="294"/>
        </pc:sldMkLst>
      </pc:sldChg>
      <pc:sldChg chg="delSp modSp add mod">
        <pc:chgData name="Hager Michal" userId="9769110e-7dd1-4f03-bb70-089c3bf44f01" providerId="ADAL" clId="{E00142BB-0156-4C84-B390-8ABCA2C52490}" dt="2025-02-10T13:49:38.729" v="185" actId="6549"/>
        <pc:sldMkLst>
          <pc:docMk/>
          <pc:sldMk cId="2166520" sldId="295"/>
        </pc:sldMkLst>
        <pc:spChg chg="mod">
          <ac:chgData name="Hager Michal" userId="9769110e-7dd1-4f03-bb70-089c3bf44f01" providerId="ADAL" clId="{E00142BB-0156-4C84-B390-8ABCA2C52490}" dt="2025-02-10T13:49:38.729" v="185" actId="6549"/>
          <ac:spMkLst>
            <pc:docMk/>
            <pc:sldMk cId="2166520" sldId="295"/>
            <ac:spMk id="12" creationId="{547BA974-DA62-2806-5A47-05F5DFFDFB17}"/>
          </ac:spMkLst>
        </pc:spChg>
        <pc:spChg chg="mod">
          <ac:chgData name="Hager Michal" userId="9769110e-7dd1-4f03-bb70-089c3bf44f01" providerId="ADAL" clId="{E00142BB-0156-4C84-B390-8ABCA2C52490}" dt="2025-02-10T13:26:41.720" v="62" actId="14100"/>
          <ac:spMkLst>
            <pc:docMk/>
            <pc:sldMk cId="2166520" sldId="295"/>
            <ac:spMk id="14" creationId="{44FA00E0-3094-6966-847A-6EBD19E571DE}"/>
          </ac:spMkLst>
        </pc:spChg>
        <pc:grpChg chg="del">
          <ac:chgData name="Hager Michal" userId="9769110e-7dd1-4f03-bb70-089c3bf44f01" providerId="ADAL" clId="{E00142BB-0156-4C84-B390-8ABCA2C52490}" dt="2025-02-10T13:49:20.100" v="182" actId="478"/>
          <ac:grpSpMkLst>
            <pc:docMk/>
            <pc:sldMk cId="2166520" sldId="295"/>
            <ac:grpSpMk id="2" creationId="{392A05C8-5967-075D-8F1D-78CB3436A93F}"/>
          </ac:grpSpMkLst>
        </pc:grpChg>
      </pc:sldChg>
      <pc:sldChg chg="new del">
        <pc:chgData name="Hager Michal" userId="9769110e-7dd1-4f03-bb70-089c3bf44f01" providerId="ADAL" clId="{E00142BB-0156-4C84-B390-8ABCA2C52490}" dt="2025-02-10T13:23:02.250" v="5" actId="2696"/>
        <pc:sldMkLst>
          <pc:docMk/>
          <pc:sldMk cId="189372566" sldId="295"/>
        </pc:sldMkLst>
      </pc:sldChg>
      <pc:sldChg chg="delSp modSp add mod">
        <pc:chgData name="Hager Michal" userId="9769110e-7dd1-4f03-bb70-089c3bf44f01" providerId="ADAL" clId="{E00142BB-0156-4C84-B390-8ABCA2C52490}" dt="2025-02-10T13:49:22.580" v="183" actId="478"/>
        <pc:sldMkLst>
          <pc:docMk/>
          <pc:sldMk cId="1321731361" sldId="296"/>
        </pc:sldMkLst>
        <pc:spChg chg="mod">
          <ac:chgData name="Hager Michal" userId="9769110e-7dd1-4f03-bb70-089c3bf44f01" providerId="ADAL" clId="{E00142BB-0156-4C84-B390-8ABCA2C52490}" dt="2025-02-10T13:27:31.909" v="68" actId="1076"/>
          <ac:spMkLst>
            <pc:docMk/>
            <pc:sldMk cId="1321731361" sldId="296"/>
            <ac:spMk id="12" creationId="{8120E08C-FC02-A96A-A44F-3C63C4327A99}"/>
          </ac:spMkLst>
        </pc:spChg>
        <pc:spChg chg="mod">
          <ac:chgData name="Hager Michal" userId="9769110e-7dd1-4f03-bb70-089c3bf44f01" providerId="ADAL" clId="{E00142BB-0156-4C84-B390-8ABCA2C52490}" dt="2025-02-10T13:28:17.743" v="73" actId="1076"/>
          <ac:spMkLst>
            <pc:docMk/>
            <pc:sldMk cId="1321731361" sldId="296"/>
            <ac:spMk id="14" creationId="{B4C9A922-12A8-70FD-8C46-834B6AE65C99}"/>
          </ac:spMkLst>
        </pc:spChg>
        <pc:grpChg chg="del">
          <ac:chgData name="Hager Michal" userId="9769110e-7dd1-4f03-bb70-089c3bf44f01" providerId="ADAL" clId="{E00142BB-0156-4C84-B390-8ABCA2C52490}" dt="2025-02-10T13:49:22.580" v="183" actId="478"/>
          <ac:grpSpMkLst>
            <pc:docMk/>
            <pc:sldMk cId="1321731361" sldId="296"/>
            <ac:grpSpMk id="2" creationId="{1C5569B9-EE9E-5BAC-637F-7AE8C96317A1}"/>
          </ac:grpSpMkLst>
        </pc:grpChg>
      </pc:sldChg>
      <pc:sldChg chg="delSp modSp add del mod">
        <pc:chgData name="Hager Michal" userId="9769110e-7dd1-4f03-bb70-089c3bf44f01" providerId="ADAL" clId="{E00142BB-0156-4C84-B390-8ABCA2C52490}" dt="2025-02-10T13:50:36.313" v="186" actId="47"/>
        <pc:sldMkLst>
          <pc:docMk/>
          <pc:sldMk cId="3966494810" sldId="297"/>
        </pc:sldMkLst>
        <pc:spChg chg="mod">
          <ac:chgData name="Hager Michal" userId="9769110e-7dd1-4f03-bb70-089c3bf44f01" providerId="ADAL" clId="{E00142BB-0156-4C84-B390-8ABCA2C52490}" dt="2025-02-10T13:30:05.180" v="77"/>
          <ac:spMkLst>
            <pc:docMk/>
            <pc:sldMk cId="3966494810" sldId="297"/>
            <ac:spMk id="12" creationId="{6ED21059-D83B-ACE7-8650-BFF5AC145A8C}"/>
          </ac:spMkLst>
        </pc:spChg>
        <pc:spChg chg="mod">
          <ac:chgData name="Hager Michal" userId="9769110e-7dd1-4f03-bb70-089c3bf44f01" providerId="ADAL" clId="{E00142BB-0156-4C84-B390-8ABCA2C52490}" dt="2025-02-10T13:30:21.863" v="80" actId="20577"/>
          <ac:spMkLst>
            <pc:docMk/>
            <pc:sldMk cId="3966494810" sldId="297"/>
            <ac:spMk id="14" creationId="{D115FD53-8B70-8372-3E4E-BF9648E96FCD}"/>
          </ac:spMkLst>
        </pc:spChg>
        <pc:grpChg chg="del">
          <ac:chgData name="Hager Michal" userId="9769110e-7dd1-4f03-bb70-089c3bf44f01" providerId="ADAL" clId="{E00142BB-0156-4C84-B390-8ABCA2C52490}" dt="2025-02-10T13:49:24.629" v="184" actId="478"/>
          <ac:grpSpMkLst>
            <pc:docMk/>
            <pc:sldMk cId="3966494810" sldId="297"/>
            <ac:grpSpMk id="2" creationId="{BCCC7543-B4CF-F7D8-8FC9-13662530E52C}"/>
          </ac:grpSpMkLst>
        </pc:grpChg>
      </pc:sldChg>
    </pc:docChg>
  </pc:docChgLst>
  <pc:docChgLst>
    <pc:chgData name="Mariankova Lenka" userId="S::lmariankova@ezu.cz::a5e99e35-7159-4576-9342-f688cc6f9ae9" providerId="AD" clId="Web-{8CD66EC3-BE26-4882-9528-B91874029900}"/>
    <pc:docChg chg="sldOrd">
      <pc:chgData name="Mariankova Lenka" userId="S::lmariankova@ezu.cz::a5e99e35-7159-4576-9342-f688cc6f9ae9" providerId="AD" clId="Web-{8CD66EC3-BE26-4882-9528-B91874029900}" dt="2025-01-27T10:16:39.386" v="0"/>
      <pc:docMkLst>
        <pc:docMk/>
      </pc:docMkLst>
      <pc:sldChg chg="ord">
        <pc:chgData name="Mariankova Lenka" userId="S::lmariankova@ezu.cz::a5e99e35-7159-4576-9342-f688cc6f9ae9" providerId="AD" clId="Web-{8CD66EC3-BE26-4882-9528-B91874029900}" dt="2025-01-27T10:16:39.386" v="0"/>
        <pc:sldMkLst>
          <pc:docMk/>
          <pc:sldMk cId="2725376524" sldId="26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40A31A-A412-4637-B628-4B3254474777}" type="datetimeFigureOut">
              <a:rPr lang="id-ID" smtClean="0"/>
              <a:t>09/06/2026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A66E46-9B3E-4DD2-B4EE-42950AF8E01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64085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6858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13716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20574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27432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34290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41148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48006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54864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3">
            <a:extLst>
              <a:ext uri="{FF2B5EF4-FFF2-40B4-BE49-F238E27FC236}">
                <a16:creationId xmlns:a16="http://schemas.microsoft.com/office/drawing/2014/main" id="{192ACCFB-E263-99CA-0C27-10076EFEDFC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8288000" cy="10287000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693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F2FD8012-AD85-9347-28F1-113CB738D2A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3482025" y="5221975"/>
            <a:ext cx="3522359" cy="3324664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2" name="Picture Placeholder 3">
            <a:extLst>
              <a:ext uri="{FF2B5EF4-FFF2-40B4-BE49-F238E27FC236}">
                <a16:creationId xmlns:a16="http://schemas.microsoft.com/office/drawing/2014/main" id="{3E08321A-AB58-2FF4-C629-614086146D7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865521" y="5211077"/>
            <a:ext cx="3522359" cy="3324664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EE39EE2D-A62E-9C0D-57AC-BC872B264F6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1392930" y="1223982"/>
            <a:ext cx="3522359" cy="3324664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879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B59AF5FF-87FC-0AF5-8B65-F2561DE487E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536721" y="1580095"/>
            <a:ext cx="15214558" cy="3925122"/>
          </a:xfrm>
          <a:prstGeom prst="roundRect">
            <a:avLst>
              <a:gd name="adj" fmla="val 8287"/>
            </a:avLst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2E116688-4CD5-17BA-DB9F-4ED61222E15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2620113" y="3186662"/>
            <a:ext cx="3487392" cy="3936569"/>
          </a:xfrm>
          <a:prstGeom prst="roundRect">
            <a:avLst>
              <a:gd name="adj" fmla="val 2939"/>
            </a:avLst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61368823-F35F-EAB0-49F5-8D8446FB93E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525292" y="3175215"/>
            <a:ext cx="3614174" cy="3936569"/>
          </a:xfrm>
          <a:prstGeom prst="roundRect">
            <a:avLst>
              <a:gd name="adj" fmla="val 5084"/>
            </a:avLst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2286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FD153CDA-8C04-E44C-73EF-FEEF19819D1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539895" y="1708879"/>
            <a:ext cx="5994254" cy="7120328"/>
          </a:xfrm>
          <a:prstGeom prst="roundRect">
            <a:avLst>
              <a:gd name="adj" fmla="val 6145"/>
            </a:avLst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9820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52BBC20C-3274-1A01-2DE9-F488E688F68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1861800" y="1638298"/>
            <a:ext cx="4813300" cy="7010399"/>
          </a:xfrm>
          <a:prstGeom prst="roundRect">
            <a:avLst>
              <a:gd name="adj" fmla="val 9297"/>
            </a:avLst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Picture Placeholder 8">
            <a:extLst>
              <a:ext uri="{FF2B5EF4-FFF2-40B4-BE49-F238E27FC236}">
                <a16:creationId xmlns:a16="http://schemas.microsoft.com/office/drawing/2014/main" id="{376E595C-00FC-630F-8F34-5FE73D04B89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779000" y="2705101"/>
            <a:ext cx="4165600" cy="3594100"/>
          </a:xfrm>
          <a:prstGeom prst="roundRect">
            <a:avLst>
              <a:gd name="adj" fmla="val 10004"/>
            </a:avLst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736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3">
            <a:extLst>
              <a:ext uri="{FF2B5EF4-FFF2-40B4-BE49-F238E27FC236}">
                <a16:creationId xmlns:a16="http://schemas.microsoft.com/office/drawing/2014/main" id="{BCE1B034-04E8-8328-7384-7EECFB7EC27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70" y="0"/>
            <a:ext cx="7045489" cy="10287000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0603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8">
            <a:extLst>
              <a:ext uri="{FF2B5EF4-FFF2-40B4-BE49-F238E27FC236}">
                <a16:creationId xmlns:a16="http://schemas.microsoft.com/office/drawing/2014/main" id="{D4BB00A9-D4EB-EB63-46D2-5529A166401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473784" y="1828799"/>
            <a:ext cx="7298451" cy="3028013"/>
          </a:xfrm>
          <a:prstGeom prst="roundRect">
            <a:avLst>
              <a:gd name="adj" fmla="val 12524"/>
            </a:avLst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8C165072-5560-4E5A-4F9B-A20674AA208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515766" y="5773711"/>
            <a:ext cx="7177738" cy="3070486"/>
          </a:xfrm>
          <a:prstGeom prst="roundRect">
            <a:avLst>
              <a:gd name="adj" fmla="val 12524"/>
            </a:avLst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6273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C176EFD-F8C8-D57B-6CE1-7534572073D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766873" y="4828"/>
            <a:ext cx="5773023" cy="10282172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F7379E63-7326-7200-7ED5-5C8183AF851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98987" y="1630274"/>
            <a:ext cx="2840082" cy="2840082"/>
          </a:xfrm>
          <a:custGeom>
            <a:avLst/>
            <a:gdLst>
              <a:gd name="connsiteX0" fmla="*/ 3502427 w 7004854"/>
              <a:gd name="connsiteY0" fmla="*/ 0 h 7004854"/>
              <a:gd name="connsiteX1" fmla="*/ 7004854 w 7004854"/>
              <a:gd name="connsiteY1" fmla="*/ 3502427 h 7004854"/>
              <a:gd name="connsiteX2" fmla="*/ 3502427 w 7004854"/>
              <a:gd name="connsiteY2" fmla="*/ 7004854 h 7004854"/>
              <a:gd name="connsiteX3" fmla="*/ 0 w 7004854"/>
              <a:gd name="connsiteY3" fmla="*/ 3502427 h 7004854"/>
              <a:gd name="connsiteX4" fmla="*/ 3502427 w 7004854"/>
              <a:gd name="connsiteY4" fmla="*/ 0 h 7004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04854" h="7004854">
                <a:moveTo>
                  <a:pt x="3502427" y="0"/>
                </a:moveTo>
                <a:cubicBezTo>
                  <a:pt x="5436764" y="0"/>
                  <a:pt x="7004854" y="1568090"/>
                  <a:pt x="7004854" y="3502427"/>
                </a:cubicBezTo>
                <a:cubicBezTo>
                  <a:pt x="7004854" y="5436764"/>
                  <a:pt x="5436764" y="7004854"/>
                  <a:pt x="3502427" y="7004854"/>
                </a:cubicBezTo>
                <a:cubicBezTo>
                  <a:pt x="1568090" y="7004854"/>
                  <a:pt x="0" y="5436764"/>
                  <a:pt x="0" y="3502427"/>
                </a:cubicBezTo>
                <a:cubicBezTo>
                  <a:pt x="0" y="1568090"/>
                  <a:pt x="1568090" y="0"/>
                  <a:pt x="3502427" y="0"/>
                </a:cubicBez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927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23B30A-B50C-7F9B-9039-1856B4AB9C6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-1" y="0"/>
            <a:ext cx="7974106" cy="10287000"/>
          </a:xfrm>
          <a:custGeom>
            <a:avLst/>
            <a:gdLst>
              <a:gd name="connsiteX0" fmla="*/ 0 w 7974106"/>
              <a:gd name="connsiteY0" fmla="*/ 0 h 10287000"/>
              <a:gd name="connsiteX1" fmla="*/ 1 w 7974106"/>
              <a:gd name="connsiteY1" fmla="*/ 0 h 10287000"/>
              <a:gd name="connsiteX2" fmla="*/ 3987053 w 7974106"/>
              <a:gd name="connsiteY2" fmla="*/ 0 h 10287000"/>
              <a:gd name="connsiteX3" fmla="*/ 4025900 w 7974106"/>
              <a:gd name="connsiteY3" fmla="*/ 0 h 10287000"/>
              <a:gd name="connsiteX4" fmla="*/ 4025900 w 7974106"/>
              <a:gd name="connsiteY4" fmla="*/ 38847 h 10287000"/>
              <a:gd name="connsiteX5" fmla="*/ 7974106 w 7974106"/>
              <a:gd name="connsiteY5" fmla="*/ 3987053 h 10287000"/>
              <a:gd name="connsiteX6" fmla="*/ 7974106 w 7974106"/>
              <a:gd name="connsiteY6" fmla="*/ 10287000 h 10287000"/>
              <a:gd name="connsiteX7" fmla="*/ 4025900 w 7974106"/>
              <a:gd name="connsiteY7" fmla="*/ 10287000 h 10287000"/>
              <a:gd name="connsiteX8" fmla="*/ 1 w 7974106"/>
              <a:gd name="connsiteY8" fmla="*/ 10287000 h 10287000"/>
              <a:gd name="connsiteX9" fmla="*/ 0 w 7974106"/>
              <a:gd name="connsiteY9" fmla="*/ 10287000 h 1028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974106" h="10287000">
                <a:moveTo>
                  <a:pt x="0" y="0"/>
                </a:moveTo>
                <a:lnTo>
                  <a:pt x="1" y="0"/>
                </a:lnTo>
                <a:lnTo>
                  <a:pt x="3987053" y="0"/>
                </a:lnTo>
                <a:lnTo>
                  <a:pt x="4025900" y="0"/>
                </a:lnTo>
                <a:lnTo>
                  <a:pt x="4025900" y="38847"/>
                </a:lnTo>
                <a:lnTo>
                  <a:pt x="7974106" y="3987053"/>
                </a:lnTo>
                <a:lnTo>
                  <a:pt x="7974106" y="10287000"/>
                </a:lnTo>
                <a:lnTo>
                  <a:pt x="4025900" y="10287000"/>
                </a:lnTo>
                <a:lnTo>
                  <a:pt x="1" y="10287000"/>
                </a:lnTo>
                <a:lnTo>
                  <a:pt x="0" y="10287000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Picture Placeholder 8">
            <a:extLst>
              <a:ext uri="{FF2B5EF4-FFF2-40B4-BE49-F238E27FC236}">
                <a16:creationId xmlns:a16="http://schemas.microsoft.com/office/drawing/2014/main" id="{46FB2BFE-53FC-51A7-FAA8-BFC6EFFCDFB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566203" y="2779540"/>
            <a:ext cx="4262511" cy="2861605"/>
          </a:xfrm>
          <a:prstGeom prst="roundRect">
            <a:avLst>
              <a:gd name="adj" fmla="val 15411"/>
            </a:avLst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89A068AB-7EA3-5D9E-E77F-005C97DF7CB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44596" y="2789211"/>
            <a:ext cx="4262511" cy="2861605"/>
          </a:xfrm>
          <a:prstGeom prst="roundRect">
            <a:avLst>
              <a:gd name="adj" fmla="val 15411"/>
            </a:avLst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934A7C3F-4729-87BA-9AAB-B85D7E1418D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548879" y="6064346"/>
            <a:ext cx="4262511" cy="2861605"/>
          </a:xfrm>
          <a:prstGeom prst="roundRect">
            <a:avLst>
              <a:gd name="adj" fmla="val 15411"/>
            </a:avLst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D455E677-D63A-BCDC-5080-00BAA5417D0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2435838" y="6054675"/>
            <a:ext cx="4262511" cy="2861605"/>
          </a:xfrm>
          <a:prstGeom prst="roundRect">
            <a:avLst>
              <a:gd name="adj" fmla="val 15411"/>
            </a:avLst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1908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BA56492D-A6AE-5743-A75E-794A296FD66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567526" y="6601263"/>
            <a:ext cx="3071234" cy="3076135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234869E-ABAC-89AD-EA6F-F1143ED9ABE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287407" y="609599"/>
            <a:ext cx="3071234" cy="3076135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2" name="Picture Placeholder 3">
            <a:extLst>
              <a:ext uri="{FF2B5EF4-FFF2-40B4-BE49-F238E27FC236}">
                <a16:creationId xmlns:a16="http://schemas.microsoft.com/office/drawing/2014/main" id="{A4E1DB99-5DCA-BB2E-8C8B-769E53EAF32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567526" y="0"/>
            <a:ext cx="3071234" cy="6446987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CF281CE7-B041-A3A8-B1D9-DB6E5494D5C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87406" y="3840012"/>
            <a:ext cx="3071234" cy="6446987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3855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3">
            <a:extLst>
              <a:ext uri="{FF2B5EF4-FFF2-40B4-BE49-F238E27FC236}">
                <a16:creationId xmlns:a16="http://schemas.microsoft.com/office/drawing/2014/main" id="{EE016B04-3FA1-B684-C15B-FC5186ED767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336431" y="5010834"/>
            <a:ext cx="6399661" cy="3753337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F17B0D0-D3ED-4930-EC94-13B91385F3E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3499725" y="5880686"/>
            <a:ext cx="3451843" cy="2883485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CBEAFB59-F0CB-5C99-0C55-BC3F5832732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31111" y="5880686"/>
            <a:ext cx="3451843" cy="2883485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444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3">
            <a:extLst>
              <a:ext uri="{FF2B5EF4-FFF2-40B4-BE49-F238E27FC236}">
                <a16:creationId xmlns:a16="http://schemas.microsoft.com/office/drawing/2014/main" id="{8FCF8C9D-3321-7C1A-7E58-C42F7B4C99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596243" y="3548381"/>
            <a:ext cx="6384471" cy="6738619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045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3D22DDB-0F83-434A-B494-49736B7EC88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472418" y="5643194"/>
            <a:ext cx="6147581" cy="2813538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5DC74BB5-1695-7E40-6FBF-6C26ECF5452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472419" y="2213610"/>
            <a:ext cx="6147581" cy="2813538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289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85B581-C92F-46A5-1548-A21F9557330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156834" y="1264394"/>
            <a:ext cx="7760954" cy="7758212"/>
          </a:xfrm>
          <a:custGeom>
            <a:avLst/>
            <a:gdLst>
              <a:gd name="connsiteX0" fmla="*/ 4005635 w 7760954"/>
              <a:gd name="connsiteY0" fmla="*/ 208 h 7758212"/>
              <a:gd name="connsiteX1" fmla="*/ 4460522 w 7760954"/>
              <a:gd name="connsiteY1" fmla="*/ 202239 h 7758212"/>
              <a:gd name="connsiteX2" fmla="*/ 7581949 w 7760954"/>
              <a:gd name="connsiteY2" fmla="*/ 3485517 h 7758212"/>
              <a:gd name="connsiteX3" fmla="*/ 7558715 w 7760954"/>
              <a:gd name="connsiteY3" fmla="*/ 4404915 h 7758212"/>
              <a:gd name="connsiteX4" fmla="*/ 4219830 w 7760954"/>
              <a:gd name="connsiteY4" fmla="*/ 7579207 h 7758212"/>
              <a:gd name="connsiteX5" fmla="*/ 3300432 w 7760954"/>
              <a:gd name="connsiteY5" fmla="*/ 7555973 h 7758212"/>
              <a:gd name="connsiteX6" fmla="*/ 179005 w 7760954"/>
              <a:gd name="connsiteY6" fmla="*/ 4272695 h 7758212"/>
              <a:gd name="connsiteX7" fmla="*/ 202239 w 7760954"/>
              <a:gd name="connsiteY7" fmla="*/ 3353297 h 7758212"/>
              <a:gd name="connsiteX8" fmla="*/ 3541124 w 7760954"/>
              <a:gd name="connsiteY8" fmla="*/ 179005 h 7758212"/>
              <a:gd name="connsiteX9" fmla="*/ 4005635 w 7760954"/>
              <a:gd name="connsiteY9" fmla="*/ 208 h 77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760954" h="7758212">
                <a:moveTo>
                  <a:pt x="4005635" y="208"/>
                </a:moveTo>
                <a:cubicBezTo>
                  <a:pt x="4172013" y="4413"/>
                  <a:pt x="4336788" y="72089"/>
                  <a:pt x="4460522" y="202239"/>
                </a:cubicBezTo>
                <a:lnTo>
                  <a:pt x="7581949" y="3485517"/>
                </a:lnTo>
                <a:cubicBezTo>
                  <a:pt x="7829418" y="3745818"/>
                  <a:pt x="7819016" y="4157446"/>
                  <a:pt x="7558715" y="4404915"/>
                </a:cubicBezTo>
                <a:lnTo>
                  <a:pt x="4219830" y="7579207"/>
                </a:lnTo>
                <a:cubicBezTo>
                  <a:pt x="3959529" y="7826676"/>
                  <a:pt x="3547901" y="7816274"/>
                  <a:pt x="3300432" y="7555973"/>
                </a:cubicBezTo>
                <a:lnTo>
                  <a:pt x="179005" y="4272695"/>
                </a:lnTo>
                <a:cubicBezTo>
                  <a:pt x="-68464" y="4012394"/>
                  <a:pt x="-58061" y="3600766"/>
                  <a:pt x="202239" y="3353297"/>
                </a:cubicBezTo>
                <a:lnTo>
                  <a:pt x="3541124" y="179005"/>
                </a:lnTo>
                <a:cubicBezTo>
                  <a:pt x="3671275" y="55271"/>
                  <a:pt x="3839257" y="-3996"/>
                  <a:pt x="4005635" y="208"/>
                </a:cubicBez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947FA15-E9D3-6A90-E4CD-704C069473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922567" y="5479777"/>
            <a:ext cx="3425280" cy="3424071"/>
          </a:xfrm>
          <a:custGeom>
            <a:avLst/>
            <a:gdLst>
              <a:gd name="connsiteX0" fmla="*/ 1767879 w 3425280"/>
              <a:gd name="connsiteY0" fmla="*/ 92 h 3424071"/>
              <a:gd name="connsiteX1" fmla="*/ 1968642 w 3425280"/>
              <a:gd name="connsiteY1" fmla="*/ 89257 h 3424071"/>
              <a:gd name="connsiteX2" fmla="*/ 3346278 w 3425280"/>
              <a:gd name="connsiteY2" fmla="*/ 1538327 h 3424071"/>
              <a:gd name="connsiteX3" fmla="*/ 3336023 w 3425280"/>
              <a:gd name="connsiteY3" fmla="*/ 1944100 h 3424071"/>
              <a:gd name="connsiteX4" fmla="*/ 1862412 w 3425280"/>
              <a:gd name="connsiteY4" fmla="*/ 3345069 h 3424071"/>
              <a:gd name="connsiteX5" fmla="*/ 1456638 w 3425280"/>
              <a:gd name="connsiteY5" fmla="*/ 3334814 h 3424071"/>
              <a:gd name="connsiteX6" fmla="*/ 79002 w 3425280"/>
              <a:gd name="connsiteY6" fmla="*/ 1885746 h 3424071"/>
              <a:gd name="connsiteX7" fmla="*/ 89257 w 3425280"/>
              <a:gd name="connsiteY7" fmla="*/ 1479972 h 3424071"/>
              <a:gd name="connsiteX8" fmla="*/ 1562868 w 3425280"/>
              <a:gd name="connsiteY8" fmla="*/ 79003 h 3424071"/>
              <a:gd name="connsiteX9" fmla="*/ 1767879 w 3425280"/>
              <a:gd name="connsiteY9" fmla="*/ 92 h 3424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425280" h="3424071">
                <a:moveTo>
                  <a:pt x="1767879" y="92"/>
                </a:moveTo>
                <a:cubicBezTo>
                  <a:pt x="1841309" y="1947"/>
                  <a:pt x="1914032" y="31816"/>
                  <a:pt x="1968642" y="89257"/>
                </a:cubicBezTo>
                <a:lnTo>
                  <a:pt x="3346278" y="1538327"/>
                </a:lnTo>
                <a:cubicBezTo>
                  <a:pt x="3455497" y="1653209"/>
                  <a:pt x="3450906" y="1834881"/>
                  <a:pt x="3336023" y="1944100"/>
                </a:cubicBezTo>
                <a:lnTo>
                  <a:pt x="1862412" y="3345069"/>
                </a:lnTo>
                <a:cubicBezTo>
                  <a:pt x="1747529" y="3454288"/>
                  <a:pt x="1565858" y="3449697"/>
                  <a:pt x="1456638" y="3334814"/>
                </a:cubicBezTo>
                <a:lnTo>
                  <a:pt x="79002" y="1885746"/>
                </a:lnTo>
                <a:cubicBezTo>
                  <a:pt x="-30217" y="1770863"/>
                  <a:pt x="-25626" y="1589192"/>
                  <a:pt x="89257" y="1479972"/>
                </a:cubicBezTo>
                <a:lnTo>
                  <a:pt x="1562868" y="79003"/>
                </a:lnTo>
                <a:cubicBezTo>
                  <a:pt x="1620310" y="24393"/>
                  <a:pt x="1694448" y="-1764"/>
                  <a:pt x="1767879" y="92"/>
                </a:cubicBez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0757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392F7C74-2436-B8F6-7728-980E154129C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1683213" y="5143500"/>
            <a:ext cx="6604781" cy="5143500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096A3C64-0AF2-60BB-2BC6-8C3488A7FE3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1683205" y="0"/>
            <a:ext cx="6604781" cy="5143500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CFFC3B7F-B1F3-A9D2-BE18-58574E42725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5143500"/>
            <a:ext cx="6604781" cy="5143500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4A313C30-A7D9-EAD0-DF3D-449C52453B1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-4" y="0"/>
            <a:ext cx="6604781" cy="5143500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7069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3">
            <a:extLst>
              <a:ext uri="{FF2B5EF4-FFF2-40B4-BE49-F238E27FC236}">
                <a16:creationId xmlns:a16="http://schemas.microsoft.com/office/drawing/2014/main" id="{E1B39D23-1D2E-9AB2-A5B0-968D07A450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1140141" y="3174274"/>
            <a:ext cx="5229411" cy="3579138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9466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3BAFAD26-2CD3-98C1-0531-07F61199C3B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098629" y="4011663"/>
            <a:ext cx="4529523" cy="2576897"/>
          </a:xfrm>
          <a:custGeom>
            <a:avLst/>
            <a:gdLst>
              <a:gd name="connsiteX0" fmla="*/ 0 w 2395172"/>
              <a:gd name="connsiteY0" fmla="*/ 0 h 4196957"/>
              <a:gd name="connsiteX1" fmla="*/ 2395172 w 2395172"/>
              <a:gd name="connsiteY1" fmla="*/ 0 h 4196957"/>
              <a:gd name="connsiteX2" fmla="*/ 2395172 w 2395172"/>
              <a:gd name="connsiteY2" fmla="*/ 4196957 h 4196957"/>
              <a:gd name="connsiteX3" fmla="*/ 0 w 2395172"/>
              <a:gd name="connsiteY3" fmla="*/ 4196957 h 4196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95172" h="4196957">
                <a:moveTo>
                  <a:pt x="0" y="0"/>
                </a:moveTo>
                <a:lnTo>
                  <a:pt x="2395172" y="0"/>
                </a:lnTo>
                <a:lnTo>
                  <a:pt x="2395172" y="4196957"/>
                </a:lnTo>
                <a:lnTo>
                  <a:pt x="0" y="4196957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1710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3">
            <a:extLst>
              <a:ext uri="{FF2B5EF4-FFF2-40B4-BE49-F238E27FC236}">
                <a16:creationId xmlns:a16="http://schemas.microsoft.com/office/drawing/2014/main" id="{56940C3B-5D51-E3ED-164A-192B4A9F59B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225310" y="1694329"/>
            <a:ext cx="3050697" cy="6640046"/>
          </a:xfrm>
          <a:custGeom>
            <a:avLst/>
            <a:gdLst>
              <a:gd name="connsiteX0" fmla="*/ 429802 w 3632233"/>
              <a:gd name="connsiteY0" fmla="*/ 0 h 7869838"/>
              <a:gd name="connsiteX1" fmla="*/ 618373 w 3632233"/>
              <a:gd name="connsiteY1" fmla="*/ 0 h 7869838"/>
              <a:gd name="connsiteX2" fmla="*/ 784347 w 3632233"/>
              <a:gd name="connsiteY2" fmla="*/ 0 h 7869838"/>
              <a:gd name="connsiteX3" fmla="*/ 822644 w 3632233"/>
              <a:gd name="connsiteY3" fmla="*/ 15864 h 7869838"/>
              <a:gd name="connsiteX4" fmla="*/ 831623 w 3632233"/>
              <a:gd name="connsiteY4" fmla="*/ 29180 h 7869838"/>
              <a:gd name="connsiteX5" fmla="*/ 831623 w 3632233"/>
              <a:gd name="connsiteY5" fmla="*/ 85897 h 7869838"/>
              <a:gd name="connsiteX6" fmla="*/ 1040114 w 3632233"/>
              <a:gd name="connsiteY6" fmla="*/ 294388 h 7869838"/>
              <a:gd name="connsiteX7" fmla="*/ 2593867 w 3632233"/>
              <a:gd name="connsiteY7" fmla="*/ 294388 h 7869838"/>
              <a:gd name="connsiteX8" fmla="*/ 2802360 w 3632233"/>
              <a:gd name="connsiteY8" fmla="*/ 85897 h 7869838"/>
              <a:gd name="connsiteX9" fmla="*/ 2802358 w 3632233"/>
              <a:gd name="connsiteY9" fmla="*/ 40655 h 7869838"/>
              <a:gd name="connsiteX10" fmla="*/ 2803888 w 3632233"/>
              <a:gd name="connsiteY10" fmla="*/ 33079 h 7869838"/>
              <a:gd name="connsiteX11" fmla="*/ 2815494 w 3632233"/>
              <a:gd name="connsiteY11" fmla="*/ 15864 h 7869838"/>
              <a:gd name="connsiteX12" fmla="*/ 2853792 w 3632233"/>
              <a:gd name="connsiteY12" fmla="*/ 0 h 7869838"/>
              <a:gd name="connsiteX13" fmla="*/ 3202431 w 3632233"/>
              <a:gd name="connsiteY13" fmla="*/ 0 h 7869838"/>
              <a:gd name="connsiteX14" fmla="*/ 3289051 w 3632233"/>
              <a:gd name="connsiteY14" fmla="*/ 8732 h 7869838"/>
              <a:gd name="connsiteX15" fmla="*/ 3632233 w 3632233"/>
              <a:gd name="connsiteY15" fmla="*/ 429805 h 7869838"/>
              <a:gd name="connsiteX16" fmla="*/ 3632233 w 3632233"/>
              <a:gd name="connsiteY16" fmla="*/ 7440036 h 7869838"/>
              <a:gd name="connsiteX17" fmla="*/ 3202431 w 3632233"/>
              <a:gd name="connsiteY17" fmla="*/ 7869838 h 7869838"/>
              <a:gd name="connsiteX18" fmla="*/ 429802 w 3632233"/>
              <a:gd name="connsiteY18" fmla="*/ 7869838 h 7869838"/>
              <a:gd name="connsiteX19" fmla="*/ 0 w 3632233"/>
              <a:gd name="connsiteY19" fmla="*/ 7440036 h 7869838"/>
              <a:gd name="connsiteX20" fmla="*/ 0 w 3632233"/>
              <a:gd name="connsiteY20" fmla="*/ 429805 h 7869838"/>
              <a:gd name="connsiteX21" fmla="*/ 429802 w 3632233"/>
              <a:gd name="connsiteY21" fmla="*/ 0 h 7869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632233" h="7869838">
                <a:moveTo>
                  <a:pt x="429802" y="0"/>
                </a:moveTo>
                <a:lnTo>
                  <a:pt x="618373" y="0"/>
                </a:lnTo>
                <a:lnTo>
                  <a:pt x="784347" y="0"/>
                </a:lnTo>
                <a:cubicBezTo>
                  <a:pt x="799303" y="0"/>
                  <a:pt x="812844" y="6064"/>
                  <a:pt x="822644" y="15864"/>
                </a:cubicBezTo>
                <a:lnTo>
                  <a:pt x="831623" y="29180"/>
                </a:lnTo>
                <a:lnTo>
                  <a:pt x="831623" y="85897"/>
                </a:lnTo>
                <a:cubicBezTo>
                  <a:pt x="831623" y="201044"/>
                  <a:pt x="924966" y="294388"/>
                  <a:pt x="1040114" y="294388"/>
                </a:cubicBezTo>
                <a:lnTo>
                  <a:pt x="2593867" y="294388"/>
                </a:lnTo>
                <a:cubicBezTo>
                  <a:pt x="2709015" y="294388"/>
                  <a:pt x="2802360" y="201044"/>
                  <a:pt x="2802360" y="85897"/>
                </a:cubicBezTo>
                <a:lnTo>
                  <a:pt x="2802358" y="40655"/>
                </a:lnTo>
                <a:lnTo>
                  <a:pt x="2803888" y="33079"/>
                </a:lnTo>
                <a:cubicBezTo>
                  <a:pt x="2806629" y="26601"/>
                  <a:pt x="2810593" y="20766"/>
                  <a:pt x="2815494" y="15864"/>
                </a:cubicBezTo>
                <a:lnTo>
                  <a:pt x="2853792" y="0"/>
                </a:lnTo>
                <a:lnTo>
                  <a:pt x="3202431" y="0"/>
                </a:lnTo>
                <a:cubicBezTo>
                  <a:pt x="3232103" y="0"/>
                  <a:pt x="3261072" y="3008"/>
                  <a:pt x="3289051" y="8732"/>
                </a:cubicBezTo>
                <a:cubicBezTo>
                  <a:pt x="3484905" y="48812"/>
                  <a:pt x="3632233" y="222102"/>
                  <a:pt x="3632233" y="429805"/>
                </a:cubicBezTo>
                <a:lnTo>
                  <a:pt x="3632233" y="7440036"/>
                </a:lnTo>
                <a:cubicBezTo>
                  <a:pt x="3632233" y="7677408"/>
                  <a:pt x="3439803" y="7869838"/>
                  <a:pt x="3202431" y="7869838"/>
                </a:cubicBezTo>
                <a:lnTo>
                  <a:pt x="429802" y="7869838"/>
                </a:lnTo>
                <a:cubicBezTo>
                  <a:pt x="192430" y="7869838"/>
                  <a:pt x="0" y="7677408"/>
                  <a:pt x="0" y="7440036"/>
                </a:cubicBezTo>
                <a:lnTo>
                  <a:pt x="0" y="429805"/>
                </a:lnTo>
                <a:cubicBezTo>
                  <a:pt x="0" y="192430"/>
                  <a:pt x="192430" y="0"/>
                  <a:pt x="429802" y="0"/>
                </a:cubicBez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F1DDF8E0-5B01-5F44-C81C-E654DBE0D26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420057" y="3313104"/>
            <a:ext cx="2564411" cy="5535465"/>
          </a:xfrm>
          <a:custGeom>
            <a:avLst/>
            <a:gdLst>
              <a:gd name="connsiteX0" fmla="*/ 429802 w 3632233"/>
              <a:gd name="connsiteY0" fmla="*/ 0 h 7869838"/>
              <a:gd name="connsiteX1" fmla="*/ 618373 w 3632233"/>
              <a:gd name="connsiteY1" fmla="*/ 0 h 7869838"/>
              <a:gd name="connsiteX2" fmla="*/ 784347 w 3632233"/>
              <a:gd name="connsiteY2" fmla="*/ 0 h 7869838"/>
              <a:gd name="connsiteX3" fmla="*/ 822644 w 3632233"/>
              <a:gd name="connsiteY3" fmla="*/ 15864 h 7869838"/>
              <a:gd name="connsiteX4" fmla="*/ 831623 w 3632233"/>
              <a:gd name="connsiteY4" fmla="*/ 29180 h 7869838"/>
              <a:gd name="connsiteX5" fmla="*/ 831623 w 3632233"/>
              <a:gd name="connsiteY5" fmla="*/ 85897 h 7869838"/>
              <a:gd name="connsiteX6" fmla="*/ 1040114 w 3632233"/>
              <a:gd name="connsiteY6" fmla="*/ 294388 h 7869838"/>
              <a:gd name="connsiteX7" fmla="*/ 2593867 w 3632233"/>
              <a:gd name="connsiteY7" fmla="*/ 294388 h 7869838"/>
              <a:gd name="connsiteX8" fmla="*/ 2802360 w 3632233"/>
              <a:gd name="connsiteY8" fmla="*/ 85897 h 7869838"/>
              <a:gd name="connsiteX9" fmla="*/ 2802358 w 3632233"/>
              <a:gd name="connsiteY9" fmla="*/ 40655 h 7869838"/>
              <a:gd name="connsiteX10" fmla="*/ 2803888 w 3632233"/>
              <a:gd name="connsiteY10" fmla="*/ 33079 h 7869838"/>
              <a:gd name="connsiteX11" fmla="*/ 2815494 w 3632233"/>
              <a:gd name="connsiteY11" fmla="*/ 15864 h 7869838"/>
              <a:gd name="connsiteX12" fmla="*/ 2853792 w 3632233"/>
              <a:gd name="connsiteY12" fmla="*/ 0 h 7869838"/>
              <a:gd name="connsiteX13" fmla="*/ 3202431 w 3632233"/>
              <a:gd name="connsiteY13" fmla="*/ 0 h 7869838"/>
              <a:gd name="connsiteX14" fmla="*/ 3289051 w 3632233"/>
              <a:gd name="connsiteY14" fmla="*/ 8732 h 7869838"/>
              <a:gd name="connsiteX15" fmla="*/ 3632233 w 3632233"/>
              <a:gd name="connsiteY15" fmla="*/ 429805 h 7869838"/>
              <a:gd name="connsiteX16" fmla="*/ 3632233 w 3632233"/>
              <a:gd name="connsiteY16" fmla="*/ 7440036 h 7869838"/>
              <a:gd name="connsiteX17" fmla="*/ 3202431 w 3632233"/>
              <a:gd name="connsiteY17" fmla="*/ 7869838 h 7869838"/>
              <a:gd name="connsiteX18" fmla="*/ 429802 w 3632233"/>
              <a:gd name="connsiteY18" fmla="*/ 7869838 h 7869838"/>
              <a:gd name="connsiteX19" fmla="*/ 0 w 3632233"/>
              <a:gd name="connsiteY19" fmla="*/ 7440036 h 7869838"/>
              <a:gd name="connsiteX20" fmla="*/ 0 w 3632233"/>
              <a:gd name="connsiteY20" fmla="*/ 429805 h 7869838"/>
              <a:gd name="connsiteX21" fmla="*/ 429802 w 3632233"/>
              <a:gd name="connsiteY21" fmla="*/ 0 h 7869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632233" h="7869838">
                <a:moveTo>
                  <a:pt x="429802" y="0"/>
                </a:moveTo>
                <a:lnTo>
                  <a:pt x="618373" y="0"/>
                </a:lnTo>
                <a:lnTo>
                  <a:pt x="784347" y="0"/>
                </a:lnTo>
                <a:cubicBezTo>
                  <a:pt x="799303" y="0"/>
                  <a:pt x="812844" y="6064"/>
                  <a:pt x="822644" y="15864"/>
                </a:cubicBezTo>
                <a:lnTo>
                  <a:pt x="831623" y="29180"/>
                </a:lnTo>
                <a:lnTo>
                  <a:pt x="831623" y="85897"/>
                </a:lnTo>
                <a:cubicBezTo>
                  <a:pt x="831623" y="201044"/>
                  <a:pt x="924966" y="294388"/>
                  <a:pt x="1040114" y="294388"/>
                </a:cubicBezTo>
                <a:lnTo>
                  <a:pt x="2593867" y="294388"/>
                </a:lnTo>
                <a:cubicBezTo>
                  <a:pt x="2709015" y="294388"/>
                  <a:pt x="2802360" y="201044"/>
                  <a:pt x="2802360" y="85897"/>
                </a:cubicBezTo>
                <a:lnTo>
                  <a:pt x="2802358" y="40655"/>
                </a:lnTo>
                <a:lnTo>
                  <a:pt x="2803888" y="33079"/>
                </a:lnTo>
                <a:cubicBezTo>
                  <a:pt x="2806629" y="26601"/>
                  <a:pt x="2810593" y="20766"/>
                  <a:pt x="2815494" y="15864"/>
                </a:cubicBezTo>
                <a:lnTo>
                  <a:pt x="2853792" y="0"/>
                </a:lnTo>
                <a:lnTo>
                  <a:pt x="3202431" y="0"/>
                </a:lnTo>
                <a:cubicBezTo>
                  <a:pt x="3232103" y="0"/>
                  <a:pt x="3261072" y="3008"/>
                  <a:pt x="3289051" y="8732"/>
                </a:cubicBezTo>
                <a:cubicBezTo>
                  <a:pt x="3484905" y="48812"/>
                  <a:pt x="3632233" y="222102"/>
                  <a:pt x="3632233" y="429805"/>
                </a:cubicBezTo>
                <a:lnTo>
                  <a:pt x="3632233" y="7440036"/>
                </a:lnTo>
                <a:cubicBezTo>
                  <a:pt x="3632233" y="7677408"/>
                  <a:pt x="3439803" y="7869838"/>
                  <a:pt x="3202431" y="7869838"/>
                </a:cubicBezTo>
                <a:lnTo>
                  <a:pt x="429802" y="7869838"/>
                </a:lnTo>
                <a:cubicBezTo>
                  <a:pt x="192430" y="7869838"/>
                  <a:pt x="0" y="7677408"/>
                  <a:pt x="0" y="7440036"/>
                </a:cubicBezTo>
                <a:lnTo>
                  <a:pt x="0" y="429805"/>
                </a:lnTo>
                <a:cubicBezTo>
                  <a:pt x="0" y="192430"/>
                  <a:pt x="192430" y="0"/>
                  <a:pt x="429802" y="0"/>
                </a:cubicBez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5387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51725EA-7949-7673-F38E-A5BF17B32C4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423541" y="2000430"/>
            <a:ext cx="6144350" cy="6144350"/>
          </a:xfrm>
          <a:custGeom>
            <a:avLst/>
            <a:gdLst>
              <a:gd name="connsiteX0" fmla="*/ 3502427 w 7004854"/>
              <a:gd name="connsiteY0" fmla="*/ 0 h 7004854"/>
              <a:gd name="connsiteX1" fmla="*/ 7004854 w 7004854"/>
              <a:gd name="connsiteY1" fmla="*/ 3502427 h 7004854"/>
              <a:gd name="connsiteX2" fmla="*/ 3502427 w 7004854"/>
              <a:gd name="connsiteY2" fmla="*/ 7004854 h 7004854"/>
              <a:gd name="connsiteX3" fmla="*/ 0 w 7004854"/>
              <a:gd name="connsiteY3" fmla="*/ 3502427 h 7004854"/>
              <a:gd name="connsiteX4" fmla="*/ 3502427 w 7004854"/>
              <a:gd name="connsiteY4" fmla="*/ 0 h 7004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04854" h="7004854">
                <a:moveTo>
                  <a:pt x="3502427" y="0"/>
                </a:moveTo>
                <a:cubicBezTo>
                  <a:pt x="5436764" y="0"/>
                  <a:pt x="7004854" y="1568090"/>
                  <a:pt x="7004854" y="3502427"/>
                </a:cubicBezTo>
                <a:cubicBezTo>
                  <a:pt x="7004854" y="5436764"/>
                  <a:pt x="5436764" y="7004854"/>
                  <a:pt x="3502427" y="7004854"/>
                </a:cubicBezTo>
                <a:cubicBezTo>
                  <a:pt x="1568090" y="7004854"/>
                  <a:pt x="0" y="5436764"/>
                  <a:pt x="0" y="3502427"/>
                </a:cubicBezTo>
                <a:cubicBezTo>
                  <a:pt x="0" y="1568090"/>
                  <a:pt x="1568090" y="0"/>
                  <a:pt x="3502427" y="0"/>
                </a:cubicBez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475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8">
            <a:extLst>
              <a:ext uri="{FF2B5EF4-FFF2-40B4-BE49-F238E27FC236}">
                <a16:creationId xmlns:a16="http://schemas.microsoft.com/office/drawing/2014/main" id="{C92EC40D-E75E-8DD9-5E3E-7644FA4FD1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4058441"/>
            <a:ext cx="6515100" cy="4673706"/>
          </a:xfrm>
          <a:prstGeom prst="roundRect">
            <a:avLst>
              <a:gd name="adj" fmla="val 8029"/>
            </a:avLst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059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8349EDC1-E8C8-8253-E1A4-D7836AA2DFD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281863" y="1785792"/>
            <a:ext cx="3724275" cy="6939108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D1029A7F-B2F5-5D9C-70F3-A12373B5251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502568" y="1797772"/>
            <a:ext cx="5276850" cy="4031528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311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3">
            <a:extLst>
              <a:ext uri="{FF2B5EF4-FFF2-40B4-BE49-F238E27FC236}">
                <a16:creationId xmlns:a16="http://schemas.microsoft.com/office/drawing/2014/main" id="{74CCFA3F-F725-CB65-C983-126186F4430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1236272" y="1417800"/>
            <a:ext cx="5832528" cy="7451400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826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A8A54754-8E65-8198-2D9E-15194A7E10A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818468" y="1966214"/>
            <a:ext cx="6726263" cy="3190240"/>
          </a:xfrm>
          <a:prstGeom prst="roundRect">
            <a:avLst>
              <a:gd name="adj" fmla="val 0"/>
            </a:avLst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BCB068AB-B6E1-29A1-D629-C00AF894E9D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818467" y="5652228"/>
            <a:ext cx="6726263" cy="3190240"/>
          </a:xfrm>
          <a:prstGeom prst="roundRect">
            <a:avLst>
              <a:gd name="adj" fmla="val 0"/>
            </a:avLst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117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8">
            <a:extLst>
              <a:ext uri="{FF2B5EF4-FFF2-40B4-BE49-F238E27FC236}">
                <a16:creationId xmlns:a16="http://schemas.microsoft.com/office/drawing/2014/main" id="{751DEDA6-EBC1-FB7A-D06E-4CB2E525C86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883659" y="2220921"/>
            <a:ext cx="6098006" cy="3464553"/>
          </a:xfrm>
          <a:prstGeom prst="roundRect">
            <a:avLst>
              <a:gd name="adj" fmla="val 0"/>
            </a:avLst>
          </a:prstGeom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888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3">
            <a:extLst>
              <a:ext uri="{FF2B5EF4-FFF2-40B4-BE49-F238E27FC236}">
                <a16:creationId xmlns:a16="http://schemas.microsoft.com/office/drawing/2014/main" id="{F53E3883-5737-C944-99B1-61B4549024D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593939" y="2255807"/>
            <a:ext cx="3914176" cy="2646391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97EAE3E6-1EB8-42DE-AC39-1E2697A38FD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2772049" y="2281206"/>
            <a:ext cx="3914176" cy="2646391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310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DBF1BF66-CC85-DAC5-0431-36F9AA2DD77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955408" y="5632984"/>
            <a:ext cx="3038621" cy="2447779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A9D26DA6-2D3D-B3E8-D8F4-E4DBA87518E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3068884" y="5632983"/>
            <a:ext cx="3038621" cy="2447779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1A38EC9E-3AC2-469D-06C1-D1E015A9A2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068884" y="1265701"/>
            <a:ext cx="3038621" cy="2447779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2" name="Picture Placeholder 3">
            <a:extLst>
              <a:ext uri="{FF2B5EF4-FFF2-40B4-BE49-F238E27FC236}">
                <a16:creationId xmlns:a16="http://schemas.microsoft.com/office/drawing/2014/main" id="{DBBA61EB-1E99-79D5-3ACC-67A0132F43B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955409" y="1265701"/>
            <a:ext cx="3038621" cy="2447779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75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FAE04-61AF-46F0-A588-840C686F21E6}" type="datetimeFigureOut">
              <a:rPr lang="id-ID" smtClean="0"/>
              <a:t>09/06/2026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115DA7-BBB5-4646-850B-39590DB83A9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08776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67" r:id="rId5"/>
    <p:sldLayoutId id="2147483672" r:id="rId6"/>
    <p:sldLayoutId id="2147483665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  <p:sldLayoutId id="2147483682" r:id="rId17"/>
    <p:sldLayoutId id="2147483683" r:id="rId18"/>
    <p:sldLayoutId id="2147483684" r:id="rId19"/>
    <p:sldLayoutId id="2147483685" r:id="rId20"/>
    <p:sldLayoutId id="2147483687" r:id="rId21"/>
    <p:sldLayoutId id="2147483686" r:id="rId22"/>
    <p:sldLayoutId id="2147483689" r:id="rId23"/>
    <p:sldLayoutId id="2147483690" r:id="rId24"/>
    <p:sldLayoutId id="2147483691" r:id="rId25"/>
    <p:sldLayoutId id="2147483692" r:id="rId26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hyperlink" Target="https://www.linkedin.com/showcase/certifaieu/" TargetMode="External"/><Relationship Id="rId7" Type="http://schemas.openxmlformats.org/officeDocument/2006/relationships/image" Target="../media/image6.png"/><Relationship Id="rId2" Type="http://schemas.openxmlformats.org/officeDocument/2006/relationships/hyperlink" Target="https://certifai.info/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300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BA8D4A-5DD4-2AB4-F113-07DCD3B3851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A08B9DC-E711-F482-9C99-0651B89BDEA3}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2FCFE">
              <a:alpha val="6862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30E4A2EA-F4B2-F535-FD71-BB9B5DB3F17F}"/>
              </a:ext>
            </a:extLst>
          </p:cNvPr>
          <p:cNvCxnSpPr>
            <a:cxnSpLocks/>
          </p:cNvCxnSpPr>
          <p:nvPr/>
        </p:nvCxnSpPr>
        <p:spPr>
          <a:xfrm>
            <a:off x="13384421" y="8622533"/>
            <a:ext cx="4045143" cy="0"/>
          </a:xfrm>
          <a:prstGeom prst="line">
            <a:avLst/>
          </a:prstGeom>
          <a:ln w="19050">
            <a:solidFill>
              <a:srgbClr val="73A1C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" name="Group 56">
            <a:extLst>
              <a:ext uri="{FF2B5EF4-FFF2-40B4-BE49-F238E27FC236}">
                <a16:creationId xmlns:a16="http://schemas.microsoft.com/office/drawing/2014/main" id="{7E3CDE87-AD40-B0DC-E195-6927A80D90DA}"/>
              </a:ext>
            </a:extLst>
          </p:cNvPr>
          <p:cNvGrpSpPr/>
          <p:nvPr/>
        </p:nvGrpSpPr>
        <p:grpSpPr>
          <a:xfrm>
            <a:off x="858437" y="850739"/>
            <a:ext cx="16571129" cy="7977418"/>
            <a:chOff x="843327" y="885540"/>
            <a:chExt cx="16571129" cy="7977418"/>
          </a:xfrm>
          <a:solidFill>
            <a:srgbClr val="73A1C1"/>
          </a:solidFill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87B50E5D-7B98-13C9-F8F9-BB9CAFA76875}"/>
                </a:ext>
              </a:extLst>
            </p:cNvPr>
            <p:cNvGrpSpPr/>
            <p:nvPr/>
          </p:nvGrpSpPr>
          <p:grpSpPr>
            <a:xfrm rot="5400000">
              <a:off x="16793523" y="645426"/>
              <a:ext cx="380820" cy="861047"/>
              <a:chOff x="1162089" y="920396"/>
              <a:chExt cx="380820" cy="861047"/>
            </a:xfrm>
            <a:grpFill/>
          </p:grpSpPr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52C2470D-6D79-ADD0-6B8D-AA2A6C9F53F9}"/>
                  </a:ext>
                </a:extLst>
              </p:cNvPr>
              <p:cNvSpPr/>
              <p:nvPr/>
            </p:nvSpPr>
            <p:spPr>
              <a:xfrm>
                <a:off x="1162089" y="920396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>
                <a:extLst>
                  <a:ext uri="{FF2B5EF4-FFF2-40B4-BE49-F238E27FC236}">
                    <a16:creationId xmlns:a16="http://schemas.microsoft.com/office/drawing/2014/main" id="{3D71FCA1-14A3-A436-587D-9D2407F19F06}"/>
                  </a:ext>
                </a:extLst>
              </p:cNvPr>
              <p:cNvSpPr/>
              <p:nvPr/>
            </p:nvSpPr>
            <p:spPr>
              <a:xfrm>
                <a:off x="1435333" y="920396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00BFBD56-4819-7098-5093-2285404DB8E9}"/>
                  </a:ext>
                </a:extLst>
              </p:cNvPr>
              <p:cNvSpPr/>
              <p:nvPr/>
            </p:nvSpPr>
            <p:spPr>
              <a:xfrm>
                <a:off x="1162089" y="1171553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4C7F14FE-D1F5-9BBB-FCBC-CE060DFA2E6D}"/>
                  </a:ext>
                </a:extLst>
              </p:cNvPr>
              <p:cNvSpPr/>
              <p:nvPr/>
            </p:nvSpPr>
            <p:spPr>
              <a:xfrm>
                <a:off x="1435333" y="1171553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A6C1B06C-AA49-8389-3A16-0D21AF3B71BF}"/>
                  </a:ext>
                </a:extLst>
              </p:cNvPr>
              <p:cNvSpPr/>
              <p:nvPr/>
            </p:nvSpPr>
            <p:spPr>
              <a:xfrm>
                <a:off x="1162089" y="1422710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837B246F-D653-3138-626D-F9193E0CD886}"/>
                  </a:ext>
                </a:extLst>
              </p:cNvPr>
              <p:cNvSpPr/>
              <p:nvPr/>
            </p:nvSpPr>
            <p:spPr>
              <a:xfrm>
                <a:off x="1435333" y="1422710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>
                <a:extLst>
                  <a:ext uri="{FF2B5EF4-FFF2-40B4-BE49-F238E27FC236}">
                    <a16:creationId xmlns:a16="http://schemas.microsoft.com/office/drawing/2014/main" id="{30734EE9-6EC9-3459-1BEE-8E3ABE274307}"/>
                  </a:ext>
                </a:extLst>
              </p:cNvPr>
              <p:cNvSpPr/>
              <p:nvPr/>
            </p:nvSpPr>
            <p:spPr>
              <a:xfrm>
                <a:off x="1162089" y="1673867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id="{BEB75BBD-9181-24F9-C691-29E748FCC8DB}"/>
                  </a:ext>
                </a:extLst>
              </p:cNvPr>
              <p:cNvSpPr/>
              <p:nvPr/>
            </p:nvSpPr>
            <p:spPr>
              <a:xfrm>
                <a:off x="1435333" y="1673867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2FFD95C8-0B2B-304E-4234-18FDB769FB80}"/>
                </a:ext>
              </a:extLst>
            </p:cNvPr>
            <p:cNvGrpSpPr/>
            <p:nvPr/>
          </p:nvGrpSpPr>
          <p:grpSpPr>
            <a:xfrm rot="5400000">
              <a:off x="1083440" y="8242023"/>
              <a:ext cx="380822" cy="861047"/>
              <a:chOff x="553981" y="920396"/>
              <a:chExt cx="380822" cy="861047"/>
            </a:xfrm>
            <a:grpFill/>
          </p:grpSpPr>
          <p:sp>
            <p:nvSpPr>
              <p:cNvPr id="49" name="Oval 48">
                <a:extLst>
                  <a:ext uri="{FF2B5EF4-FFF2-40B4-BE49-F238E27FC236}">
                    <a16:creationId xmlns:a16="http://schemas.microsoft.com/office/drawing/2014/main" id="{CFB3B453-38EA-FCD8-6569-F73DD59FBF25}"/>
                  </a:ext>
                </a:extLst>
              </p:cNvPr>
              <p:cNvSpPr/>
              <p:nvPr/>
            </p:nvSpPr>
            <p:spPr>
              <a:xfrm>
                <a:off x="553982" y="920396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E8E3E9F0-FBFA-45C0-C592-94F19C329741}"/>
                  </a:ext>
                </a:extLst>
              </p:cNvPr>
              <p:cNvSpPr/>
              <p:nvPr/>
            </p:nvSpPr>
            <p:spPr>
              <a:xfrm>
                <a:off x="827227" y="920396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>
                <a:extLst>
                  <a:ext uri="{FF2B5EF4-FFF2-40B4-BE49-F238E27FC236}">
                    <a16:creationId xmlns:a16="http://schemas.microsoft.com/office/drawing/2014/main" id="{5AB84E2C-B8A4-51E7-F10C-7DD142DBAC83}"/>
                  </a:ext>
                </a:extLst>
              </p:cNvPr>
              <p:cNvSpPr/>
              <p:nvPr/>
            </p:nvSpPr>
            <p:spPr>
              <a:xfrm>
                <a:off x="553981" y="1171553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>
                <a:extLst>
                  <a:ext uri="{FF2B5EF4-FFF2-40B4-BE49-F238E27FC236}">
                    <a16:creationId xmlns:a16="http://schemas.microsoft.com/office/drawing/2014/main" id="{5C9DE7ED-3B3C-9CA2-C8BC-0D50F5212373}"/>
                  </a:ext>
                </a:extLst>
              </p:cNvPr>
              <p:cNvSpPr/>
              <p:nvPr/>
            </p:nvSpPr>
            <p:spPr>
              <a:xfrm>
                <a:off x="827225" y="1171553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>
                <a:extLst>
                  <a:ext uri="{FF2B5EF4-FFF2-40B4-BE49-F238E27FC236}">
                    <a16:creationId xmlns:a16="http://schemas.microsoft.com/office/drawing/2014/main" id="{E61FE882-EE8F-BDB3-F000-13292C991735}"/>
                  </a:ext>
                </a:extLst>
              </p:cNvPr>
              <p:cNvSpPr/>
              <p:nvPr/>
            </p:nvSpPr>
            <p:spPr>
              <a:xfrm>
                <a:off x="553981" y="1422710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>
                <a:extLst>
                  <a:ext uri="{FF2B5EF4-FFF2-40B4-BE49-F238E27FC236}">
                    <a16:creationId xmlns:a16="http://schemas.microsoft.com/office/drawing/2014/main" id="{37B21DAF-10AD-5498-AC07-03C3B18EC05C}"/>
                  </a:ext>
                </a:extLst>
              </p:cNvPr>
              <p:cNvSpPr/>
              <p:nvPr/>
            </p:nvSpPr>
            <p:spPr>
              <a:xfrm>
                <a:off x="827225" y="1422710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619E3463-066C-D721-14D4-1E7F2BC5C166}"/>
                  </a:ext>
                </a:extLst>
              </p:cNvPr>
              <p:cNvSpPr/>
              <p:nvPr/>
            </p:nvSpPr>
            <p:spPr>
              <a:xfrm>
                <a:off x="553981" y="1673867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>
                <a:extLst>
                  <a:ext uri="{FF2B5EF4-FFF2-40B4-BE49-F238E27FC236}">
                    <a16:creationId xmlns:a16="http://schemas.microsoft.com/office/drawing/2014/main" id="{1722D35B-9517-5409-6BCF-8094B87D0865}"/>
                  </a:ext>
                </a:extLst>
              </p:cNvPr>
              <p:cNvSpPr/>
              <p:nvPr/>
            </p:nvSpPr>
            <p:spPr>
              <a:xfrm>
                <a:off x="827225" y="1673867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59" name="Oval 58">
            <a:extLst>
              <a:ext uri="{FF2B5EF4-FFF2-40B4-BE49-F238E27FC236}">
                <a16:creationId xmlns:a16="http://schemas.microsoft.com/office/drawing/2014/main" id="{41E7904E-4B2A-186F-F564-8FA8CC5AC80C}"/>
              </a:ext>
            </a:extLst>
          </p:cNvPr>
          <p:cNvSpPr/>
          <p:nvPr/>
        </p:nvSpPr>
        <p:spPr>
          <a:xfrm>
            <a:off x="923139" y="747420"/>
            <a:ext cx="354473" cy="354473"/>
          </a:xfrm>
          <a:prstGeom prst="ellipse">
            <a:avLst/>
          </a:prstGeom>
          <a:solidFill>
            <a:srgbClr val="73A1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12999FEA-326C-25EF-858D-15B474662663}"/>
              </a:ext>
            </a:extLst>
          </p:cNvPr>
          <p:cNvSpPr/>
          <p:nvPr/>
        </p:nvSpPr>
        <p:spPr>
          <a:xfrm>
            <a:off x="703225" y="764741"/>
            <a:ext cx="325360" cy="325360"/>
          </a:xfrm>
          <a:prstGeom prst="ellipse">
            <a:avLst/>
          </a:prstGeom>
          <a:noFill/>
          <a:ln w="19050">
            <a:solidFill>
              <a:srgbClr val="73A1C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E6FF0806-6703-ADE6-F3A6-78154934DCE5}"/>
              </a:ext>
            </a:extLst>
          </p:cNvPr>
          <p:cNvGrpSpPr/>
          <p:nvPr/>
        </p:nvGrpSpPr>
        <p:grpSpPr>
          <a:xfrm>
            <a:off x="12385744" y="8501122"/>
            <a:ext cx="599658" cy="242821"/>
            <a:chOff x="12284652" y="9089809"/>
            <a:chExt cx="844127" cy="341814"/>
          </a:xfrm>
          <a:solidFill>
            <a:srgbClr val="73A1C1"/>
          </a:solidFill>
        </p:grpSpPr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5B912E98-C8D4-8224-7A5B-FF58FB7177D2}"/>
                </a:ext>
              </a:extLst>
            </p:cNvPr>
            <p:cNvSpPr/>
            <p:nvPr/>
          </p:nvSpPr>
          <p:spPr>
            <a:xfrm>
              <a:off x="12786966" y="9089810"/>
              <a:ext cx="341813" cy="34181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0EBC9219-9B6C-B027-4560-D44618EE5EDA}"/>
                </a:ext>
              </a:extLst>
            </p:cNvPr>
            <p:cNvSpPr/>
            <p:nvPr/>
          </p:nvSpPr>
          <p:spPr>
            <a:xfrm>
              <a:off x="12284652" y="9089809"/>
              <a:ext cx="341813" cy="34181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Grafický objekt 3">
            <a:extLst>
              <a:ext uri="{FF2B5EF4-FFF2-40B4-BE49-F238E27FC236}">
                <a16:creationId xmlns:a16="http://schemas.microsoft.com/office/drawing/2014/main" id="{99422C61-4B7B-569E-1D7C-DB5D810E481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229615" y="3407822"/>
            <a:ext cx="5828769" cy="3471356"/>
          </a:xfrm>
          <a:prstGeom prst="rect">
            <a:avLst/>
          </a:prstGeom>
        </p:spPr>
      </p:pic>
      <p:sp>
        <p:nvSpPr>
          <p:cNvPr id="5" name="Obdélník 4">
            <a:extLst>
              <a:ext uri="{FF2B5EF4-FFF2-40B4-BE49-F238E27FC236}">
                <a16:creationId xmlns:a16="http://schemas.microsoft.com/office/drawing/2014/main" id="{FC8987CB-D0FC-0245-3CF3-5D168977EDB4}"/>
              </a:ext>
            </a:extLst>
          </p:cNvPr>
          <p:cNvSpPr/>
          <p:nvPr/>
        </p:nvSpPr>
        <p:spPr>
          <a:xfrm>
            <a:off x="0" y="9127067"/>
            <a:ext cx="18288000" cy="11599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6" name="TextBox 7">
            <a:extLst>
              <a:ext uri="{FF2B5EF4-FFF2-40B4-BE49-F238E27FC236}">
                <a16:creationId xmlns:a16="http://schemas.microsoft.com/office/drawing/2014/main" id="{BF17A8FF-B71C-7541-7DFF-5C827E7DE9EA}"/>
              </a:ext>
            </a:extLst>
          </p:cNvPr>
          <p:cNvSpPr txBox="1"/>
          <p:nvPr/>
        </p:nvSpPr>
        <p:spPr>
          <a:xfrm>
            <a:off x="8056642" y="9400311"/>
            <a:ext cx="93718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rgbClr val="05173D"/>
                </a:solidFill>
                <a:latin typeface="Sora" pitchFamily="2" charset="0"/>
                <a:cs typeface="Sora" pitchFamily="2" charset="0"/>
              </a:rPr>
              <a:t>HORIZON-CL3-2022-CS-01-04: INCREASED CYBERSECURITY 2022</a:t>
            </a:r>
          </a:p>
          <a:p>
            <a:pPr algn="r"/>
            <a:r>
              <a:rPr lang="en-US" sz="1600" dirty="0">
                <a:solidFill>
                  <a:srgbClr val="05173D"/>
                </a:solidFill>
                <a:latin typeface="Sora" pitchFamily="2" charset="0"/>
                <a:cs typeface="Sora" pitchFamily="2" charset="0"/>
              </a:rPr>
              <a:t>Ref. Ares(2022)8966412 - 23/12/2022</a:t>
            </a:r>
          </a:p>
        </p:txBody>
      </p:sp>
      <p:graphicFrame>
        <p:nvGraphicFramePr>
          <p:cNvPr id="20" name="Objekt 19">
            <a:extLst>
              <a:ext uri="{FF2B5EF4-FFF2-40B4-BE49-F238E27FC236}">
                <a16:creationId xmlns:a16="http://schemas.microsoft.com/office/drawing/2014/main" id="{E4099ECD-DE7C-BE3B-03E2-A910CD5B03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0657428"/>
              </p:ext>
            </p:extLst>
          </p:nvPr>
        </p:nvGraphicFramePr>
        <p:xfrm>
          <a:off x="790575" y="9223060"/>
          <a:ext cx="4297892" cy="9075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11525422" imgH="2433365" progId="">
                  <p:embed/>
                </p:oleObj>
              </mc:Choice>
              <mc:Fallback>
                <p:oleObj r:id="rId3" imgW="11525422" imgH="2433365" progId="">
                  <p:embed/>
                  <p:pic>
                    <p:nvPicPr>
                      <p:cNvPr id="20" name="Objekt 19">
                        <a:extLst>
                          <a:ext uri="{FF2B5EF4-FFF2-40B4-BE49-F238E27FC236}">
                            <a16:creationId xmlns:a16="http://schemas.microsoft.com/office/drawing/2014/main" id="{E4099ECD-DE7C-BE3B-03E2-A910CD5B03A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90575" y="9223060"/>
                        <a:ext cx="4297892" cy="9075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58247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C50EEA-5B5E-FB0A-DC73-B5593CEC4D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CF267EF-E8DA-BB02-48E1-77962E3E2334}"/>
              </a:ext>
            </a:extLst>
          </p:cNvPr>
          <p:cNvSpPr/>
          <p:nvPr/>
        </p:nvSpPr>
        <p:spPr>
          <a:xfrm>
            <a:off x="2309248" y="0"/>
            <a:ext cx="7175714" cy="10287000"/>
          </a:xfrm>
          <a:prstGeom prst="rect">
            <a:avLst/>
          </a:prstGeom>
          <a:solidFill>
            <a:srgbClr val="73A1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2FBCF01-9E0D-1CB7-9A1A-83EDA384BD89}"/>
              </a:ext>
            </a:extLst>
          </p:cNvPr>
          <p:cNvSpPr txBox="1"/>
          <p:nvPr/>
        </p:nvSpPr>
        <p:spPr>
          <a:xfrm>
            <a:off x="10483225" y="2405051"/>
            <a:ext cx="7447587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73A1C1"/>
                </a:solidFill>
                <a:latin typeface="Sora" pitchFamily="2" charset="0"/>
                <a:cs typeface="Sora" pitchFamily="2" charset="0"/>
              </a:rPr>
              <a:t>Summary of the Day's Discussions and Presentations</a:t>
            </a:r>
          </a:p>
        </p:txBody>
      </p:sp>
      <p:sp>
        <p:nvSpPr>
          <p:cNvPr id="14" name="TextBox 30">
            <a:extLst>
              <a:ext uri="{FF2B5EF4-FFF2-40B4-BE49-F238E27FC236}">
                <a16:creationId xmlns:a16="http://schemas.microsoft.com/office/drawing/2014/main" id="{9D531A58-93D8-1369-8E71-26BD793FCCEF}"/>
              </a:ext>
            </a:extLst>
          </p:cNvPr>
          <p:cNvSpPr txBox="1"/>
          <p:nvPr/>
        </p:nvSpPr>
        <p:spPr>
          <a:xfrm>
            <a:off x="10483225" y="3851601"/>
            <a:ext cx="6960602" cy="41688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b="0" i="0" dirty="0">
                <a:solidFill>
                  <a:srgbClr val="05173D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Key topics covered</a:t>
            </a:r>
            <a:endParaRPr lang="cs-CZ" sz="3600" b="0" i="0" dirty="0">
              <a:solidFill>
                <a:srgbClr val="05173D"/>
              </a:solidFill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b="0" i="0" dirty="0">
                <a:solidFill>
                  <a:srgbClr val="05173D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Main takeaways and insights</a:t>
            </a:r>
            <a:endParaRPr lang="cs-CZ" sz="3600" b="0" i="0" dirty="0">
              <a:solidFill>
                <a:srgbClr val="05173D"/>
              </a:solidFill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b="0" i="0" dirty="0">
                <a:solidFill>
                  <a:srgbClr val="05173D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Highlights from speakers and panels</a:t>
            </a:r>
            <a:endParaRPr lang="en-US" sz="2400" dirty="0">
              <a:solidFill>
                <a:srgbClr val="05173D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pic>
        <p:nvPicPr>
          <p:cNvPr id="5" name="Grafický objekt 4">
            <a:extLst>
              <a:ext uri="{FF2B5EF4-FFF2-40B4-BE49-F238E27FC236}">
                <a16:creationId xmlns:a16="http://schemas.microsoft.com/office/drawing/2014/main" id="{B742C2ED-B89C-47D0-1144-3FC5913F60D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2982720" y="3407822"/>
            <a:ext cx="5828769" cy="3471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5027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7092D29C-EE5A-204D-5CDC-0D8D05A83323}"/>
              </a:ext>
            </a:extLst>
          </p:cNvPr>
          <p:cNvSpPr/>
          <p:nvPr/>
        </p:nvSpPr>
        <p:spPr>
          <a:xfrm>
            <a:off x="2309248" y="0"/>
            <a:ext cx="7175714" cy="10287000"/>
          </a:xfrm>
          <a:prstGeom prst="rect">
            <a:avLst/>
          </a:prstGeom>
          <a:solidFill>
            <a:srgbClr val="73A1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D16C8C3-76C6-BEE5-AA36-F0AE0BF81FA0}"/>
              </a:ext>
            </a:extLst>
          </p:cNvPr>
          <p:cNvSpPr txBox="1"/>
          <p:nvPr/>
        </p:nvSpPr>
        <p:spPr>
          <a:xfrm>
            <a:off x="10483226" y="2405051"/>
            <a:ext cx="679738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73A1C1"/>
                </a:solidFill>
                <a:latin typeface="Sora" pitchFamily="2" charset="0"/>
                <a:cs typeface="Sora" pitchFamily="2" charset="0"/>
              </a:rPr>
              <a:t>Closing and Next Steps</a:t>
            </a:r>
          </a:p>
        </p:txBody>
      </p:sp>
      <p:sp>
        <p:nvSpPr>
          <p:cNvPr id="14" name="TextBox 30">
            <a:extLst>
              <a:ext uri="{FF2B5EF4-FFF2-40B4-BE49-F238E27FC236}">
                <a16:creationId xmlns:a16="http://schemas.microsoft.com/office/drawing/2014/main" id="{A0A9A276-B61F-5E23-98F9-50AC7EADFDDD}"/>
              </a:ext>
            </a:extLst>
          </p:cNvPr>
          <p:cNvSpPr txBox="1"/>
          <p:nvPr/>
        </p:nvSpPr>
        <p:spPr>
          <a:xfrm>
            <a:off x="10344150" y="4394455"/>
            <a:ext cx="7314790" cy="1391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sz="2000" b="0" i="0" dirty="0">
                <a:solidFill>
                  <a:srgbClr val="05173D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Contact information</a:t>
            </a:r>
            <a:r>
              <a:rPr lang="cs-CZ" sz="2000" b="0" i="0" dirty="0">
                <a:solidFill>
                  <a:srgbClr val="05173D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cs-CZ" sz="2000" b="0" i="0" dirty="0">
                <a:solidFill>
                  <a:srgbClr val="05173D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  <a:hlinkClick r:id="rId2"/>
              </a:rPr>
              <a:t>https://certifai.info/</a:t>
            </a:r>
            <a:endParaRPr lang="cs-CZ" sz="2000" b="0" i="0" dirty="0">
              <a:solidFill>
                <a:srgbClr val="05173D"/>
              </a:solidFill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>
              <a:lnSpc>
                <a:spcPct val="150000"/>
              </a:lnSpc>
            </a:pPr>
            <a:endParaRPr lang="cs-CZ" b="0" i="0" dirty="0">
              <a:solidFill>
                <a:srgbClr val="05173D"/>
              </a:solidFill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7" name="TextBox 30">
            <a:extLst>
              <a:ext uri="{FF2B5EF4-FFF2-40B4-BE49-F238E27FC236}">
                <a16:creationId xmlns:a16="http://schemas.microsoft.com/office/drawing/2014/main" id="{9FD17510-DB4B-020B-A639-2243A4954F22}"/>
              </a:ext>
            </a:extLst>
          </p:cNvPr>
          <p:cNvSpPr txBox="1"/>
          <p:nvPr/>
        </p:nvSpPr>
        <p:spPr>
          <a:xfrm>
            <a:off x="11416010" y="7233303"/>
            <a:ext cx="3405693" cy="1299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b="0" i="0" dirty="0">
                <a:solidFill>
                  <a:srgbClr val="05173D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  <a:hlinkClick r:id="rId3"/>
              </a:rPr>
              <a:t>https://www.linkedin.com/showcase/certifaieu/</a:t>
            </a:r>
            <a:endParaRPr lang="cs-CZ" b="0" i="0" dirty="0">
              <a:solidFill>
                <a:srgbClr val="05173D"/>
              </a:solidFill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>
              <a:lnSpc>
                <a:spcPct val="150000"/>
              </a:lnSpc>
            </a:pPr>
            <a:endParaRPr lang="cs-CZ" b="0" i="0" dirty="0">
              <a:solidFill>
                <a:srgbClr val="05173D"/>
              </a:solidFill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9C6A990-AE98-348B-D297-945310D46D1A}"/>
              </a:ext>
            </a:extLst>
          </p:cNvPr>
          <p:cNvSpPr txBox="1"/>
          <p:nvPr/>
        </p:nvSpPr>
        <p:spPr>
          <a:xfrm>
            <a:off x="11416010" y="6816461"/>
            <a:ext cx="340569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spc="100" dirty="0">
                <a:solidFill>
                  <a:srgbClr val="73A1C1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Social Media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71AF6EF-752E-43BE-B0AD-D81D6BEC1137}"/>
              </a:ext>
            </a:extLst>
          </p:cNvPr>
          <p:cNvSpPr/>
          <p:nvPr/>
        </p:nvSpPr>
        <p:spPr>
          <a:xfrm>
            <a:off x="10344150" y="6815362"/>
            <a:ext cx="872010" cy="872010"/>
          </a:xfrm>
          <a:prstGeom prst="ellipse">
            <a:avLst/>
          </a:prstGeom>
          <a:solidFill>
            <a:srgbClr val="73A1C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Graphic 15" descr="Cycle with people">
            <a:extLst>
              <a:ext uri="{FF2B5EF4-FFF2-40B4-BE49-F238E27FC236}">
                <a16:creationId xmlns:a16="http://schemas.microsoft.com/office/drawing/2014/main" id="{2AEFF5BA-3387-42D4-B363-762ACEE0FF7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67976" y="6939188"/>
            <a:ext cx="674988" cy="674988"/>
          </a:xfrm>
          <a:prstGeom prst="rect">
            <a:avLst/>
          </a:prstGeom>
        </p:spPr>
      </p:pic>
      <p:pic>
        <p:nvPicPr>
          <p:cNvPr id="18" name="Zástupný symbol obrázku 17" descr="Obsah obrázku text, Písmo, bílé, snímek obrazovky&#10;&#10;Obsah vygenerovaný umělou inteligencí může být nesprávný.">
            <a:extLst>
              <a:ext uri="{FF2B5EF4-FFF2-40B4-BE49-F238E27FC236}">
                <a16:creationId xmlns:a16="http://schemas.microsoft.com/office/drawing/2014/main" id="{D5473AAB-3FD1-4DF4-A3C2-5E13FCB0BDAF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76" b="3776"/>
          <a:stretch>
            <a:fillRect/>
          </a:stretch>
        </p:blipFill>
        <p:spPr/>
      </p:pic>
      <p:pic>
        <p:nvPicPr>
          <p:cNvPr id="21" name="Zástupný symbol obrázku 20" descr="Obsah obrázku text, Písmo, snímek obrazovky, bílé&#10;&#10;Obsah vygenerovaný umělou inteligencí může být nesprávný.">
            <a:extLst>
              <a:ext uri="{FF2B5EF4-FFF2-40B4-BE49-F238E27FC236}">
                <a16:creationId xmlns:a16="http://schemas.microsoft.com/office/drawing/2014/main" id="{30A5FCEC-9416-480F-97C0-B167E96FFCD7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53" b="3753"/>
          <a:stretch>
            <a:fillRect/>
          </a:stretch>
        </p:blipFill>
        <p:spPr/>
      </p:pic>
      <p:pic>
        <p:nvPicPr>
          <p:cNvPr id="23" name="Obrázek 22" descr="Obsah obrázku vzor, Grafika, pixel, design&#10;&#10;Obsah vygenerovaný umělou inteligencí může být nesprávný.">
            <a:extLst>
              <a:ext uri="{FF2B5EF4-FFF2-40B4-BE49-F238E27FC236}">
                <a16:creationId xmlns:a16="http://schemas.microsoft.com/office/drawing/2014/main" id="{3E1714BB-D5C2-26CA-F524-CC6419BB7FE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0631" y="4313609"/>
            <a:ext cx="1553612" cy="1553612"/>
          </a:xfrm>
          <a:prstGeom prst="rect">
            <a:avLst/>
          </a:prstGeom>
        </p:spPr>
      </p:pic>
      <p:pic>
        <p:nvPicPr>
          <p:cNvPr id="27" name="Obrázek 26" descr="Obsah obrázku vzor, Grafika, pixel, design&#10;&#10;Obsah vygenerovaný umělou inteligencí může být nesprávný.">
            <a:extLst>
              <a:ext uri="{FF2B5EF4-FFF2-40B4-BE49-F238E27FC236}">
                <a16:creationId xmlns:a16="http://schemas.microsoft.com/office/drawing/2014/main" id="{52FCC622-D8B6-665B-B078-F9D62833871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1638" y="6878376"/>
            <a:ext cx="1471599" cy="1471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376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0C134F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D6844C821439E42A8ECB3C4BA06A15C" ma:contentTypeVersion="15" ma:contentTypeDescription="Vytvoří nový dokument" ma:contentTypeScope="" ma:versionID="54c52fae847d9ca130ddff30b62fb65c">
  <xsd:schema xmlns:xsd="http://www.w3.org/2001/XMLSchema" xmlns:xs="http://www.w3.org/2001/XMLSchema" xmlns:p="http://schemas.microsoft.com/office/2006/metadata/properties" xmlns:ns2="004453bb-64a7-4d1f-86c5-9017bca03eaa" xmlns:ns3="58584486-da7e-41c3-b25f-7a37e93becdb" targetNamespace="http://schemas.microsoft.com/office/2006/metadata/properties" ma:root="true" ma:fieldsID="d6e73c7a44255802f683baeb7ed97b7a" ns2:_="" ns3:_="">
    <xsd:import namespace="004453bb-64a7-4d1f-86c5-9017bca03eaa"/>
    <xsd:import namespace="58584486-da7e-41c3-b25f-7a37e93becd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LengthInSeconds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4453bb-64a7-4d1f-86c5-9017bca03e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Značky obrázků" ma:readOnly="false" ma:fieldId="{5cf76f15-5ced-4ddc-b409-7134ff3c332f}" ma:taxonomyMulti="true" ma:sspId="af3d935e-3262-476a-91ea-ba8fad1a55f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584486-da7e-41c3-b25f-7a37e93becdb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885c85b8-4d06-478c-994d-bc490526f049}" ma:internalName="TaxCatchAll" ma:showField="CatchAllData" ma:web="58584486-da7e-41c3-b25f-7a37e93bec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04453bb-64a7-4d1f-86c5-9017bca03eaa">
      <Terms xmlns="http://schemas.microsoft.com/office/infopath/2007/PartnerControls"/>
    </lcf76f155ced4ddcb4097134ff3c332f>
    <TaxCatchAll xmlns="58584486-da7e-41c3-b25f-7a37e93becdb" xsi:nil="true"/>
  </documentManagement>
</p:properties>
</file>

<file path=customXml/itemProps1.xml><?xml version="1.0" encoding="utf-8"?>
<ds:datastoreItem xmlns:ds="http://schemas.openxmlformats.org/officeDocument/2006/customXml" ds:itemID="{AE6D0E61-8CCC-4EC1-B0C2-8D4CCF3689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04453bb-64a7-4d1f-86c5-9017bca03eaa"/>
    <ds:schemaRef ds:uri="58584486-da7e-41c3-b25f-7a37e93becd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FAB33A8-D69F-4A31-A7BC-60F64C30133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905E85A-16FA-4AD5-8405-51EEDFC545A6}">
  <ds:schemaRefs>
    <ds:schemaRef ds:uri="http://schemas.microsoft.com/office/2006/metadata/properties"/>
    <ds:schemaRef ds:uri="http://schemas.microsoft.com/office/infopath/2007/PartnerControls"/>
    <ds:schemaRef ds:uri="004453bb-64a7-4d1f-86c5-9017bca03eaa"/>
    <ds:schemaRef ds:uri="58584486-da7e-41c3-b25f-7a37e93becd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2211</TotalTime>
  <Words>58</Words>
  <Application>Microsoft Office PowerPoint</Application>
  <PresentationFormat>Vlastní</PresentationFormat>
  <Paragraphs>11</Paragraphs>
  <Slides>3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0</vt:i4>
      </vt:variant>
      <vt:variant>
        <vt:lpstr>Nadpisy snímků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Poppins</vt:lpstr>
      <vt:lpstr>Poppins Medium</vt:lpstr>
      <vt:lpstr>Sora</vt:lpstr>
      <vt:lpstr>Office Theme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Michal Hager</cp:lastModifiedBy>
  <cp:revision>133</cp:revision>
  <dcterms:created xsi:type="dcterms:W3CDTF">2023-07-27T02:15:19Z</dcterms:created>
  <dcterms:modified xsi:type="dcterms:W3CDTF">2026-06-09T12:06:48Z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0x0101008D6844C821439E42A8ECB3C4BA06A15C</vt:lpwstr>
  </property>
  <property fmtid="{D5CDD505-2E9C-101B-9397-08002B2CF9AE}" pid="3" name="MediaServiceImageTags">
    <vt:lpwstr/>
  </property>
</Properties>
</file>