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4"/>
  </p:sldMasterIdLst>
  <p:notesMasterIdLst>
    <p:notesMasterId r:id="rId15"/>
  </p:notesMasterIdLst>
  <p:sldIdLst>
    <p:sldId id="256" r:id="rId5"/>
    <p:sldId id="261" r:id="rId6"/>
    <p:sldId id="1924" r:id="rId7"/>
    <p:sldId id="264" r:id="rId8"/>
    <p:sldId id="1922" r:id="rId9"/>
    <p:sldId id="263" r:id="rId10"/>
    <p:sldId id="257" r:id="rId11"/>
    <p:sldId id="1923" r:id="rId12"/>
    <p:sldId id="1925" r:id="rId13"/>
    <p:sldId id="293" r:id="rId14"/>
  </p:sldIdLst>
  <p:sldSz cx="18288000" cy="10287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Welcome Slide" id="{FF8688BE-7658-41B9-852A-6D128DBA5E5F}">
          <p14:sldIdLst>
            <p14:sldId id="256"/>
          </p14:sldIdLst>
        </p14:section>
        <p14:section name="About Us" id="{95D0C2E9-A678-4D36-AEEF-2D37CBAACD39}">
          <p14:sldIdLst>
            <p14:sldId id="261"/>
            <p14:sldId id="1924"/>
            <p14:sldId id="264"/>
            <p14:sldId id="1922"/>
            <p14:sldId id="263"/>
            <p14:sldId id="257"/>
            <p14:sldId id="1923"/>
            <p14:sldId id="1925"/>
          </p14:sldIdLst>
        </p14:section>
        <p14:section name="Ending Slide" id="{AB3C2A68-A5FA-419B-BD13-2C18A4F5A1F2}">
          <p14:sldIdLst>
            <p14:sldId id="29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173D"/>
    <a:srgbClr val="73A1C1"/>
    <a:srgbClr val="F2FCFE"/>
    <a:srgbClr val="68C6F9"/>
    <a:srgbClr val="0C134F"/>
    <a:srgbClr val="130048"/>
    <a:srgbClr val="150050"/>
    <a:srgbClr val="3A0CA3"/>
    <a:srgbClr val="7209B7"/>
    <a:srgbClr val="E8F7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47"/>
    <p:restoredTop sz="94703"/>
  </p:normalViewPr>
  <p:slideViewPr>
    <p:cSldViewPr snapToGrid="0">
      <p:cViewPr varScale="1">
        <p:scale>
          <a:sx n="79" d="100"/>
          <a:sy n="79" d="100"/>
        </p:scale>
        <p:origin x="232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40A31A-A412-4637-B628-4B3254474777}" type="datetimeFigureOut">
              <a:rPr lang="id-ID" smtClean="0"/>
              <a:t>08/06/26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A66E46-9B3E-4DD2-B4EE-42950AF8E01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64085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192ACCFB-E263-99CA-0C27-10076EFEDFC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8288000" cy="10287000"/>
          </a:xfrm>
          <a:custGeom>
            <a:avLst/>
            <a:gdLst>
              <a:gd name="connsiteX0" fmla="*/ 0 w 3898106"/>
              <a:gd name="connsiteY0" fmla="*/ 0 h 6900859"/>
              <a:gd name="connsiteX1" fmla="*/ 3898106 w 3898106"/>
              <a:gd name="connsiteY1" fmla="*/ 0 h 6900859"/>
              <a:gd name="connsiteX2" fmla="*/ 3898106 w 3898106"/>
              <a:gd name="connsiteY2" fmla="*/ 6900859 h 6900859"/>
              <a:gd name="connsiteX3" fmla="*/ 0 w 3898106"/>
              <a:gd name="connsiteY3" fmla="*/ 6900859 h 690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8106" h="6900859">
                <a:moveTo>
                  <a:pt x="0" y="0"/>
                </a:moveTo>
                <a:lnTo>
                  <a:pt x="3898106" y="0"/>
                </a:lnTo>
                <a:lnTo>
                  <a:pt x="3898106" y="6900859"/>
                </a:lnTo>
                <a:lnTo>
                  <a:pt x="0" y="690085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693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DBF1BF66-CC85-DAC5-0431-36F9AA2DD7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955408" y="5632984"/>
            <a:ext cx="3038621" cy="2447779"/>
          </a:xfrm>
          <a:custGeom>
            <a:avLst/>
            <a:gdLst>
              <a:gd name="connsiteX0" fmla="*/ 0 w 3898106"/>
              <a:gd name="connsiteY0" fmla="*/ 0 h 6900859"/>
              <a:gd name="connsiteX1" fmla="*/ 3898106 w 3898106"/>
              <a:gd name="connsiteY1" fmla="*/ 0 h 6900859"/>
              <a:gd name="connsiteX2" fmla="*/ 3898106 w 3898106"/>
              <a:gd name="connsiteY2" fmla="*/ 6900859 h 6900859"/>
              <a:gd name="connsiteX3" fmla="*/ 0 w 3898106"/>
              <a:gd name="connsiteY3" fmla="*/ 6900859 h 690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8106" h="6900859">
                <a:moveTo>
                  <a:pt x="0" y="0"/>
                </a:moveTo>
                <a:lnTo>
                  <a:pt x="3898106" y="0"/>
                </a:lnTo>
                <a:lnTo>
                  <a:pt x="3898106" y="6900859"/>
                </a:lnTo>
                <a:lnTo>
                  <a:pt x="0" y="690085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9D26DA6-2D3D-B3E8-D8F4-E4DBA87518E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3068884" y="5632983"/>
            <a:ext cx="3038621" cy="2447779"/>
          </a:xfrm>
          <a:custGeom>
            <a:avLst/>
            <a:gdLst>
              <a:gd name="connsiteX0" fmla="*/ 0 w 3898106"/>
              <a:gd name="connsiteY0" fmla="*/ 0 h 6900859"/>
              <a:gd name="connsiteX1" fmla="*/ 3898106 w 3898106"/>
              <a:gd name="connsiteY1" fmla="*/ 0 h 6900859"/>
              <a:gd name="connsiteX2" fmla="*/ 3898106 w 3898106"/>
              <a:gd name="connsiteY2" fmla="*/ 6900859 h 6900859"/>
              <a:gd name="connsiteX3" fmla="*/ 0 w 3898106"/>
              <a:gd name="connsiteY3" fmla="*/ 6900859 h 690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8106" h="6900859">
                <a:moveTo>
                  <a:pt x="0" y="0"/>
                </a:moveTo>
                <a:lnTo>
                  <a:pt x="3898106" y="0"/>
                </a:lnTo>
                <a:lnTo>
                  <a:pt x="3898106" y="6900859"/>
                </a:lnTo>
                <a:lnTo>
                  <a:pt x="0" y="690085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1A38EC9E-3AC2-469D-06C1-D1E015A9A2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068884" y="1265701"/>
            <a:ext cx="3038621" cy="2447779"/>
          </a:xfrm>
          <a:custGeom>
            <a:avLst/>
            <a:gdLst>
              <a:gd name="connsiteX0" fmla="*/ 0 w 3898106"/>
              <a:gd name="connsiteY0" fmla="*/ 0 h 6900859"/>
              <a:gd name="connsiteX1" fmla="*/ 3898106 w 3898106"/>
              <a:gd name="connsiteY1" fmla="*/ 0 h 6900859"/>
              <a:gd name="connsiteX2" fmla="*/ 3898106 w 3898106"/>
              <a:gd name="connsiteY2" fmla="*/ 6900859 h 6900859"/>
              <a:gd name="connsiteX3" fmla="*/ 0 w 3898106"/>
              <a:gd name="connsiteY3" fmla="*/ 6900859 h 690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8106" h="6900859">
                <a:moveTo>
                  <a:pt x="0" y="0"/>
                </a:moveTo>
                <a:lnTo>
                  <a:pt x="3898106" y="0"/>
                </a:lnTo>
                <a:lnTo>
                  <a:pt x="3898106" y="6900859"/>
                </a:lnTo>
                <a:lnTo>
                  <a:pt x="0" y="690085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DBBA61EB-1E99-79D5-3ACC-67A0132F43B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955409" y="1265701"/>
            <a:ext cx="3038621" cy="2447779"/>
          </a:xfrm>
          <a:custGeom>
            <a:avLst/>
            <a:gdLst>
              <a:gd name="connsiteX0" fmla="*/ 0 w 3898106"/>
              <a:gd name="connsiteY0" fmla="*/ 0 h 6900859"/>
              <a:gd name="connsiteX1" fmla="*/ 3898106 w 3898106"/>
              <a:gd name="connsiteY1" fmla="*/ 0 h 6900859"/>
              <a:gd name="connsiteX2" fmla="*/ 3898106 w 3898106"/>
              <a:gd name="connsiteY2" fmla="*/ 6900859 h 6900859"/>
              <a:gd name="connsiteX3" fmla="*/ 0 w 3898106"/>
              <a:gd name="connsiteY3" fmla="*/ 6900859 h 690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8106" h="6900859">
                <a:moveTo>
                  <a:pt x="0" y="0"/>
                </a:moveTo>
                <a:lnTo>
                  <a:pt x="3898106" y="0"/>
                </a:lnTo>
                <a:lnTo>
                  <a:pt x="3898106" y="6900859"/>
                </a:lnTo>
                <a:lnTo>
                  <a:pt x="0" y="690085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75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F2FD8012-AD85-9347-28F1-113CB738D2A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3482025" y="5221975"/>
            <a:ext cx="3522359" cy="3324664"/>
          </a:xfrm>
          <a:custGeom>
            <a:avLst/>
            <a:gdLst>
              <a:gd name="connsiteX0" fmla="*/ 0 w 3898106"/>
              <a:gd name="connsiteY0" fmla="*/ 0 h 6900859"/>
              <a:gd name="connsiteX1" fmla="*/ 3898106 w 3898106"/>
              <a:gd name="connsiteY1" fmla="*/ 0 h 6900859"/>
              <a:gd name="connsiteX2" fmla="*/ 3898106 w 3898106"/>
              <a:gd name="connsiteY2" fmla="*/ 6900859 h 6900859"/>
              <a:gd name="connsiteX3" fmla="*/ 0 w 3898106"/>
              <a:gd name="connsiteY3" fmla="*/ 6900859 h 690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8106" h="6900859">
                <a:moveTo>
                  <a:pt x="0" y="0"/>
                </a:moveTo>
                <a:lnTo>
                  <a:pt x="3898106" y="0"/>
                </a:lnTo>
                <a:lnTo>
                  <a:pt x="3898106" y="6900859"/>
                </a:lnTo>
                <a:lnTo>
                  <a:pt x="0" y="690085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3E08321A-AB58-2FF4-C629-614086146D7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865521" y="5211077"/>
            <a:ext cx="3522359" cy="3324664"/>
          </a:xfrm>
          <a:custGeom>
            <a:avLst/>
            <a:gdLst>
              <a:gd name="connsiteX0" fmla="*/ 0 w 3898106"/>
              <a:gd name="connsiteY0" fmla="*/ 0 h 6900859"/>
              <a:gd name="connsiteX1" fmla="*/ 3898106 w 3898106"/>
              <a:gd name="connsiteY1" fmla="*/ 0 h 6900859"/>
              <a:gd name="connsiteX2" fmla="*/ 3898106 w 3898106"/>
              <a:gd name="connsiteY2" fmla="*/ 6900859 h 6900859"/>
              <a:gd name="connsiteX3" fmla="*/ 0 w 3898106"/>
              <a:gd name="connsiteY3" fmla="*/ 6900859 h 690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8106" h="6900859">
                <a:moveTo>
                  <a:pt x="0" y="0"/>
                </a:moveTo>
                <a:lnTo>
                  <a:pt x="3898106" y="0"/>
                </a:lnTo>
                <a:lnTo>
                  <a:pt x="3898106" y="6900859"/>
                </a:lnTo>
                <a:lnTo>
                  <a:pt x="0" y="690085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EE39EE2D-A62E-9C0D-57AC-BC872B264F6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1392930" y="1223982"/>
            <a:ext cx="3522359" cy="3324664"/>
          </a:xfrm>
          <a:custGeom>
            <a:avLst/>
            <a:gdLst>
              <a:gd name="connsiteX0" fmla="*/ 0 w 3898106"/>
              <a:gd name="connsiteY0" fmla="*/ 0 h 6900859"/>
              <a:gd name="connsiteX1" fmla="*/ 3898106 w 3898106"/>
              <a:gd name="connsiteY1" fmla="*/ 0 h 6900859"/>
              <a:gd name="connsiteX2" fmla="*/ 3898106 w 3898106"/>
              <a:gd name="connsiteY2" fmla="*/ 6900859 h 6900859"/>
              <a:gd name="connsiteX3" fmla="*/ 0 w 3898106"/>
              <a:gd name="connsiteY3" fmla="*/ 6900859 h 690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8106" h="6900859">
                <a:moveTo>
                  <a:pt x="0" y="0"/>
                </a:moveTo>
                <a:lnTo>
                  <a:pt x="3898106" y="0"/>
                </a:lnTo>
                <a:lnTo>
                  <a:pt x="3898106" y="6900859"/>
                </a:lnTo>
                <a:lnTo>
                  <a:pt x="0" y="690085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879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B59AF5FF-87FC-0AF5-8B65-F2561DE487E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36721" y="1580095"/>
            <a:ext cx="15214558" cy="3925122"/>
          </a:xfrm>
          <a:prstGeom prst="roundRect">
            <a:avLst>
              <a:gd name="adj" fmla="val 8287"/>
            </a:avLst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2E116688-4CD5-17BA-DB9F-4ED61222E15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2620113" y="3186662"/>
            <a:ext cx="3487392" cy="3936569"/>
          </a:xfrm>
          <a:prstGeom prst="roundRect">
            <a:avLst>
              <a:gd name="adj" fmla="val 2939"/>
            </a:avLst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61368823-F35F-EAB0-49F5-8D8446FB93E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525292" y="3175215"/>
            <a:ext cx="3614174" cy="3936569"/>
          </a:xfrm>
          <a:prstGeom prst="roundRect">
            <a:avLst>
              <a:gd name="adj" fmla="val 5084"/>
            </a:avLst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2286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FD153CDA-8C04-E44C-73EF-FEEF19819D1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539895" y="1708879"/>
            <a:ext cx="5994254" cy="7120328"/>
          </a:xfrm>
          <a:prstGeom prst="roundRect">
            <a:avLst>
              <a:gd name="adj" fmla="val 6145"/>
            </a:avLst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9820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52BBC20C-3274-1A01-2DE9-F488E688F68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1861800" y="1638298"/>
            <a:ext cx="4813300" cy="7010399"/>
          </a:xfrm>
          <a:prstGeom prst="roundRect">
            <a:avLst>
              <a:gd name="adj" fmla="val 9297"/>
            </a:avLst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376E595C-00FC-630F-8F34-5FE73D04B89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779000" y="2705101"/>
            <a:ext cx="4165600" cy="3594100"/>
          </a:xfrm>
          <a:prstGeom prst="roundRect">
            <a:avLst>
              <a:gd name="adj" fmla="val 10004"/>
            </a:avLst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7367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BCE1B034-04E8-8328-7384-7EECFB7EC27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70" y="0"/>
            <a:ext cx="7045489" cy="10287000"/>
          </a:xfrm>
          <a:custGeom>
            <a:avLst/>
            <a:gdLst>
              <a:gd name="connsiteX0" fmla="*/ 0 w 3898106"/>
              <a:gd name="connsiteY0" fmla="*/ 0 h 6900859"/>
              <a:gd name="connsiteX1" fmla="*/ 3898106 w 3898106"/>
              <a:gd name="connsiteY1" fmla="*/ 0 h 6900859"/>
              <a:gd name="connsiteX2" fmla="*/ 3898106 w 3898106"/>
              <a:gd name="connsiteY2" fmla="*/ 6900859 h 6900859"/>
              <a:gd name="connsiteX3" fmla="*/ 0 w 3898106"/>
              <a:gd name="connsiteY3" fmla="*/ 6900859 h 690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8106" h="6900859">
                <a:moveTo>
                  <a:pt x="0" y="0"/>
                </a:moveTo>
                <a:lnTo>
                  <a:pt x="3898106" y="0"/>
                </a:lnTo>
                <a:lnTo>
                  <a:pt x="3898106" y="6900859"/>
                </a:lnTo>
                <a:lnTo>
                  <a:pt x="0" y="690085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0603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D4BB00A9-D4EB-EB63-46D2-5529A166401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473784" y="1828799"/>
            <a:ext cx="7298451" cy="3028013"/>
          </a:xfrm>
          <a:prstGeom prst="roundRect">
            <a:avLst>
              <a:gd name="adj" fmla="val 12524"/>
            </a:avLst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8C165072-5560-4E5A-4F9B-A20674AA208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515766" y="5773711"/>
            <a:ext cx="7177738" cy="3070486"/>
          </a:xfrm>
          <a:prstGeom prst="roundRect">
            <a:avLst>
              <a:gd name="adj" fmla="val 12524"/>
            </a:avLst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6273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C176EFD-F8C8-D57B-6CE1-7534572073D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766873" y="4828"/>
            <a:ext cx="5773023" cy="10282172"/>
          </a:xfrm>
          <a:custGeom>
            <a:avLst/>
            <a:gdLst>
              <a:gd name="connsiteX0" fmla="*/ 0 w 3898106"/>
              <a:gd name="connsiteY0" fmla="*/ 0 h 6900859"/>
              <a:gd name="connsiteX1" fmla="*/ 3898106 w 3898106"/>
              <a:gd name="connsiteY1" fmla="*/ 0 h 6900859"/>
              <a:gd name="connsiteX2" fmla="*/ 3898106 w 3898106"/>
              <a:gd name="connsiteY2" fmla="*/ 6900859 h 6900859"/>
              <a:gd name="connsiteX3" fmla="*/ 0 w 3898106"/>
              <a:gd name="connsiteY3" fmla="*/ 6900859 h 690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8106" h="6900859">
                <a:moveTo>
                  <a:pt x="0" y="0"/>
                </a:moveTo>
                <a:lnTo>
                  <a:pt x="3898106" y="0"/>
                </a:lnTo>
                <a:lnTo>
                  <a:pt x="3898106" y="6900859"/>
                </a:lnTo>
                <a:lnTo>
                  <a:pt x="0" y="690085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F7379E63-7326-7200-7ED5-5C8183AF851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98987" y="1630274"/>
            <a:ext cx="2840082" cy="2840082"/>
          </a:xfrm>
          <a:custGeom>
            <a:avLst/>
            <a:gdLst>
              <a:gd name="connsiteX0" fmla="*/ 3502427 w 7004854"/>
              <a:gd name="connsiteY0" fmla="*/ 0 h 7004854"/>
              <a:gd name="connsiteX1" fmla="*/ 7004854 w 7004854"/>
              <a:gd name="connsiteY1" fmla="*/ 3502427 h 7004854"/>
              <a:gd name="connsiteX2" fmla="*/ 3502427 w 7004854"/>
              <a:gd name="connsiteY2" fmla="*/ 7004854 h 7004854"/>
              <a:gd name="connsiteX3" fmla="*/ 0 w 7004854"/>
              <a:gd name="connsiteY3" fmla="*/ 3502427 h 7004854"/>
              <a:gd name="connsiteX4" fmla="*/ 3502427 w 7004854"/>
              <a:gd name="connsiteY4" fmla="*/ 0 h 7004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04854" h="7004854">
                <a:moveTo>
                  <a:pt x="3502427" y="0"/>
                </a:moveTo>
                <a:cubicBezTo>
                  <a:pt x="5436764" y="0"/>
                  <a:pt x="7004854" y="1568090"/>
                  <a:pt x="7004854" y="3502427"/>
                </a:cubicBezTo>
                <a:cubicBezTo>
                  <a:pt x="7004854" y="5436764"/>
                  <a:pt x="5436764" y="7004854"/>
                  <a:pt x="3502427" y="7004854"/>
                </a:cubicBezTo>
                <a:cubicBezTo>
                  <a:pt x="1568090" y="7004854"/>
                  <a:pt x="0" y="5436764"/>
                  <a:pt x="0" y="3502427"/>
                </a:cubicBezTo>
                <a:cubicBezTo>
                  <a:pt x="0" y="1568090"/>
                  <a:pt x="1568090" y="0"/>
                  <a:pt x="3502427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927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23B30A-B50C-7F9B-9039-1856B4AB9C6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" y="0"/>
            <a:ext cx="7974106" cy="10287000"/>
          </a:xfrm>
          <a:custGeom>
            <a:avLst/>
            <a:gdLst>
              <a:gd name="connsiteX0" fmla="*/ 0 w 7974106"/>
              <a:gd name="connsiteY0" fmla="*/ 0 h 10287000"/>
              <a:gd name="connsiteX1" fmla="*/ 1 w 7974106"/>
              <a:gd name="connsiteY1" fmla="*/ 0 h 10287000"/>
              <a:gd name="connsiteX2" fmla="*/ 3987053 w 7974106"/>
              <a:gd name="connsiteY2" fmla="*/ 0 h 10287000"/>
              <a:gd name="connsiteX3" fmla="*/ 4025900 w 7974106"/>
              <a:gd name="connsiteY3" fmla="*/ 0 h 10287000"/>
              <a:gd name="connsiteX4" fmla="*/ 4025900 w 7974106"/>
              <a:gd name="connsiteY4" fmla="*/ 38847 h 10287000"/>
              <a:gd name="connsiteX5" fmla="*/ 7974106 w 7974106"/>
              <a:gd name="connsiteY5" fmla="*/ 3987053 h 10287000"/>
              <a:gd name="connsiteX6" fmla="*/ 7974106 w 7974106"/>
              <a:gd name="connsiteY6" fmla="*/ 10287000 h 10287000"/>
              <a:gd name="connsiteX7" fmla="*/ 4025900 w 7974106"/>
              <a:gd name="connsiteY7" fmla="*/ 10287000 h 10287000"/>
              <a:gd name="connsiteX8" fmla="*/ 1 w 7974106"/>
              <a:gd name="connsiteY8" fmla="*/ 10287000 h 10287000"/>
              <a:gd name="connsiteX9" fmla="*/ 0 w 7974106"/>
              <a:gd name="connsiteY9" fmla="*/ 1028700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74106" h="10287000">
                <a:moveTo>
                  <a:pt x="0" y="0"/>
                </a:moveTo>
                <a:lnTo>
                  <a:pt x="1" y="0"/>
                </a:lnTo>
                <a:lnTo>
                  <a:pt x="3987053" y="0"/>
                </a:lnTo>
                <a:lnTo>
                  <a:pt x="4025900" y="0"/>
                </a:lnTo>
                <a:lnTo>
                  <a:pt x="4025900" y="38847"/>
                </a:lnTo>
                <a:lnTo>
                  <a:pt x="7974106" y="3987053"/>
                </a:lnTo>
                <a:lnTo>
                  <a:pt x="7974106" y="10287000"/>
                </a:lnTo>
                <a:lnTo>
                  <a:pt x="4025900" y="10287000"/>
                </a:lnTo>
                <a:lnTo>
                  <a:pt x="1" y="10287000"/>
                </a:lnTo>
                <a:lnTo>
                  <a:pt x="0" y="10287000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46FB2BFE-53FC-51A7-FAA8-BFC6EFFCDFB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566203" y="2779540"/>
            <a:ext cx="4262511" cy="2861605"/>
          </a:xfrm>
          <a:prstGeom prst="roundRect">
            <a:avLst>
              <a:gd name="adj" fmla="val 15411"/>
            </a:avLst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89A068AB-7EA3-5D9E-E77F-005C97DF7CB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44596" y="2789211"/>
            <a:ext cx="4262511" cy="2861605"/>
          </a:xfrm>
          <a:prstGeom prst="roundRect">
            <a:avLst>
              <a:gd name="adj" fmla="val 15411"/>
            </a:avLst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934A7C3F-4729-87BA-9AAB-B85D7E1418D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548879" y="6064346"/>
            <a:ext cx="4262511" cy="2861605"/>
          </a:xfrm>
          <a:prstGeom prst="roundRect">
            <a:avLst>
              <a:gd name="adj" fmla="val 15411"/>
            </a:avLst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D455E677-D63A-BCDC-5080-00BAA5417D0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435838" y="6054675"/>
            <a:ext cx="4262511" cy="2861605"/>
          </a:xfrm>
          <a:prstGeom prst="roundRect">
            <a:avLst>
              <a:gd name="adj" fmla="val 15411"/>
            </a:avLst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1908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BA56492D-A6AE-5743-A75E-794A296FD66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567526" y="6601263"/>
            <a:ext cx="3071234" cy="3076135"/>
          </a:xfrm>
          <a:custGeom>
            <a:avLst/>
            <a:gdLst>
              <a:gd name="connsiteX0" fmla="*/ 0 w 3898106"/>
              <a:gd name="connsiteY0" fmla="*/ 0 h 6900859"/>
              <a:gd name="connsiteX1" fmla="*/ 3898106 w 3898106"/>
              <a:gd name="connsiteY1" fmla="*/ 0 h 6900859"/>
              <a:gd name="connsiteX2" fmla="*/ 3898106 w 3898106"/>
              <a:gd name="connsiteY2" fmla="*/ 6900859 h 6900859"/>
              <a:gd name="connsiteX3" fmla="*/ 0 w 3898106"/>
              <a:gd name="connsiteY3" fmla="*/ 6900859 h 690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8106" h="6900859">
                <a:moveTo>
                  <a:pt x="0" y="0"/>
                </a:moveTo>
                <a:lnTo>
                  <a:pt x="3898106" y="0"/>
                </a:lnTo>
                <a:lnTo>
                  <a:pt x="3898106" y="6900859"/>
                </a:lnTo>
                <a:lnTo>
                  <a:pt x="0" y="690085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234869E-ABAC-89AD-EA6F-F1143ED9ABE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287407" y="609599"/>
            <a:ext cx="3071234" cy="3076135"/>
          </a:xfrm>
          <a:custGeom>
            <a:avLst/>
            <a:gdLst>
              <a:gd name="connsiteX0" fmla="*/ 0 w 3898106"/>
              <a:gd name="connsiteY0" fmla="*/ 0 h 6900859"/>
              <a:gd name="connsiteX1" fmla="*/ 3898106 w 3898106"/>
              <a:gd name="connsiteY1" fmla="*/ 0 h 6900859"/>
              <a:gd name="connsiteX2" fmla="*/ 3898106 w 3898106"/>
              <a:gd name="connsiteY2" fmla="*/ 6900859 h 6900859"/>
              <a:gd name="connsiteX3" fmla="*/ 0 w 3898106"/>
              <a:gd name="connsiteY3" fmla="*/ 6900859 h 690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8106" h="6900859">
                <a:moveTo>
                  <a:pt x="0" y="0"/>
                </a:moveTo>
                <a:lnTo>
                  <a:pt x="3898106" y="0"/>
                </a:lnTo>
                <a:lnTo>
                  <a:pt x="3898106" y="6900859"/>
                </a:lnTo>
                <a:lnTo>
                  <a:pt x="0" y="690085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A4E1DB99-5DCA-BB2E-8C8B-769E53EAF32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567526" y="0"/>
            <a:ext cx="3071234" cy="6446987"/>
          </a:xfrm>
          <a:custGeom>
            <a:avLst/>
            <a:gdLst>
              <a:gd name="connsiteX0" fmla="*/ 0 w 3898106"/>
              <a:gd name="connsiteY0" fmla="*/ 0 h 6900859"/>
              <a:gd name="connsiteX1" fmla="*/ 3898106 w 3898106"/>
              <a:gd name="connsiteY1" fmla="*/ 0 h 6900859"/>
              <a:gd name="connsiteX2" fmla="*/ 3898106 w 3898106"/>
              <a:gd name="connsiteY2" fmla="*/ 6900859 h 6900859"/>
              <a:gd name="connsiteX3" fmla="*/ 0 w 3898106"/>
              <a:gd name="connsiteY3" fmla="*/ 6900859 h 690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8106" h="6900859">
                <a:moveTo>
                  <a:pt x="0" y="0"/>
                </a:moveTo>
                <a:lnTo>
                  <a:pt x="3898106" y="0"/>
                </a:lnTo>
                <a:lnTo>
                  <a:pt x="3898106" y="6900859"/>
                </a:lnTo>
                <a:lnTo>
                  <a:pt x="0" y="690085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CF281CE7-B041-A3A8-B1D9-DB6E5494D5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87406" y="3840012"/>
            <a:ext cx="3071234" cy="6446987"/>
          </a:xfrm>
          <a:custGeom>
            <a:avLst/>
            <a:gdLst>
              <a:gd name="connsiteX0" fmla="*/ 0 w 3898106"/>
              <a:gd name="connsiteY0" fmla="*/ 0 h 6900859"/>
              <a:gd name="connsiteX1" fmla="*/ 3898106 w 3898106"/>
              <a:gd name="connsiteY1" fmla="*/ 0 h 6900859"/>
              <a:gd name="connsiteX2" fmla="*/ 3898106 w 3898106"/>
              <a:gd name="connsiteY2" fmla="*/ 6900859 h 6900859"/>
              <a:gd name="connsiteX3" fmla="*/ 0 w 3898106"/>
              <a:gd name="connsiteY3" fmla="*/ 6900859 h 690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8106" h="6900859">
                <a:moveTo>
                  <a:pt x="0" y="0"/>
                </a:moveTo>
                <a:lnTo>
                  <a:pt x="3898106" y="0"/>
                </a:lnTo>
                <a:lnTo>
                  <a:pt x="3898106" y="6900859"/>
                </a:lnTo>
                <a:lnTo>
                  <a:pt x="0" y="690085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385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8FCF8C9D-3321-7C1A-7E58-C42F7B4C999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596243" y="3548381"/>
            <a:ext cx="6384471" cy="6738619"/>
          </a:xfrm>
          <a:custGeom>
            <a:avLst/>
            <a:gdLst>
              <a:gd name="connsiteX0" fmla="*/ 0 w 3898106"/>
              <a:gd name="connsiteY0" fmla="*/ 0 h 6900859"/>
              <a:gd name="connsiteX1" fmla="*/ 3898106 w 3898106"/>
              <a:gd name="connsiteY1" fmla="*/ 0 h 6900859"/>
              <a:gd name="connsiteX2" fmla="*/ 3898106 w 3898106"/>
              <a:gd name="connsiteY2" fmla="*/ 6900859 h 6900859"/>
              <a:gd name="connsiteX3" fmla="*/ 0 w 3898106"/>
              <a:gd name="connsiteY3" fmla="*/ 6900859 h 690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8106" h="6900859">
                <a:moveTo>
                  <a:pt x="0" y="0"/>
                </a:moveTo>
                <a:lnTo>
                  <a:pt x="3898106" y="0"/>
                </a:lnTo>
                <a:lnTo>
                  <a:pt x="3898106" y="6900859"/>
                </a:lnTo>
                <a:lnTo>
                  <a:pt x="0" y="690085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045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EE016B04-3FA1-B684-C15B-FC5186ED767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336431" y="5010834"/>
            <a:ext cx="6399661" cy="3753337"/>
          </a:xfrm>
          <a:custGeom>
            <a:avLst/>
            <a:gdLst>
              <a:gd name="connsiteX0" fmla="*/ 0 w 3898106"/>
              <a:gd name="connsiteY0" fmla="*/ 0 h 6900859"/>
              <a:gd name="connsiteX1" fmla="*/ 3898106 w 3898106"/>
              <a:gd name="connsiteY1" fmla="*/ 0 h 6900859"/>
              <a:gd name="connsiteX2" fmla="*/ 3898106 w 3898106"/>
              <a:gd name="connsiteY2" fmla="*/ 6900859 h 6900859"/>
              <a:gd name="connsiteX3" fmla="*/ 0 w 3898106"/>
              <a:gd name="connsiteY3" fmla="*/ 6900859 h 690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8106" h="6900859">
                <a:moveTo>
                  <a:pt x="0" y="0"/>
                </a:moveTo>
                <a:lnTo>
                  <a:pt x="3898106" y="0"/>
                </a:lnTo>
                <a:lnTo>
                  <a:pt x="3898106" y="6900859"/>
                </a:lnTo>
                <a:lnTo>
                  <a:pt x="0" y="690085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F17B0D0-D3ED-4930-EC94-13B91385F3E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3499725" y="5880686"/>
            <a:ext cx="3451843" cy="2883485"/>
          </a:xfrm>
          <a:custGeom>
            <a:avLst/>
            <a:gdLst>
              <a:gd name="connsiteX0" fmla="*/ 0 w 3898106"/>
              <a:gd name="connsiteY0" fmla="*/ 0 h 6900859"/>
              <a:gd name="connsiteX1" fmla="*/ 3898106 w 3898106"/>
              <a:gd name="connsiteY1" fmla="*/ 0 h 6900859"/>
              <a:gd name="connsiteX2" fmla="*/ 3898106 w 3898106"/>
              <a:gd name="connsiteY2" fmla="*/ 6900859 h 6900859"/>
              <a:gd name="connsiteX3" fmla="*/ 0 w 3898106"/>
              <a:gd name="connsiteY3" fmla="*/ 6900859 h 690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8106" h="6900859">
                <a:moveTo>
                  <a:pt x="0" y="0"/>
                </a:moveTo>
                <a:lnTo>
                  <a:pt x="3898106" y="0"/>
                </a:lnTo>
                <a:lnTo>
                  <a:pt x="3898106" y="6900859"/>
                </a:lnTo>
                <a:lnTo>
                  <a:pt x="0" y="690085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CBEAFB59-F0CB-5C99-0C55-BC3F5832732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31111" y="5880686"/>
            <a:ext cx="3451843" cy="2883485"/>
          </a:xfrm>
          <a:custGeom>
            <a:avLst/>
            <a:gdLst>
              <a:gd name="connsiteX0" fmla="*/ 0 w 3898106"/>
              <a:gd name="connsiteY0" fmla="*/ 0 h 6900859"/>
              <a:gd name="connsiteX1" fmla="*/ 3898106 w 3898106"/>
              <a:gd name="connsiteY1" fmla="*/ 0 h 6900859"/>
              <a:gd name="connsiteX2" fmla="*/ 3898106 w 3898106"/>
              <a:gd name="connsiteY2" fmla="*/ 6900859 h 6900859"/>
              <a:gd name="connsiteX3" fmla="*/ 0 w 3898106"/>
              <a:gd name="connsiteY3" fmla="*/ 6900859 h 690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8106" h="6900859">
                <a:moveTo>
                  <a:pt x="0" y="0"/>
                </a:moveTo>
                <a:lnTo>
                  <a:pt x="3898106" y="0"/>
                </a:lnTo>
                <a:lnTo>
                  <a:pt x="3898106" y="6900859"/>
                </a:lnTo>
                <a:lnTo>
                  <a:pt x="0" y="690085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4446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3D22DDB-0F83-434A-B494-49736B7EC8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472418" y="5643194"/>
            <a:ext cx="6147581" cy="2813538"/>
          </a:xfrm>
          <a:custGeom>
            <a:avLst/>
            <a:gdLst>
              <a:gd name="connsiteX0" fmla="*/ 0 w 3898106"/>
              <a:gd name="connsiteY0" fmla="*/ 0 h 6900859"/>
              <a:gd name="connsiteX1" fmla="*/ 3898106 w 3898106"/>
              <a:gd name="connsiteY1" fmla="*/ 0 h 6900859"/>
              <a:gd name="connsiteX2" fmla="*/ 3898106 w 3898106"/>
              <a:gd name="connsiteY2" fmla="*/ 6900859 h 6900859"/>
              <a:gd name="connsiteX3" fmla="*/ 0 w 3898106"/>
              <a:gd name="connsiteY3" fmla="*/ 6900859 h 690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8106" h="6900859">
                <a:moveTo>
                  <a:pt x="0" y="0"/>
                </a:moveTo>
                <a:lnTo>
                  <a:pt x="3898106" y="0"/>
                </a:lnTo>
                <a:lnTo>
                  <a:pt x="3898106" y="6900859"/>
                </a:lnTo>
                <a:lnTo>
                  <a:pt x="0" y="690085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5DC74BB5-1695-7E40-6FBF-6C26ECF5452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472419" y="2213610"/>
            <a:ext cx="6147581" cy="2813538"/>
          </a:xfrm>
          <a:custGeom>
            <a:avLst/>
            <a:gdLst>
              <a:gd name="connsiteX0" fmla="*/ 0 w 3898106"/>
              <a:gd name="connsiteY0" fmla="*/ 0 h 6900859"/>
              <a:gd name="connsiteX1" fmla="*/ 3898106 w 3898106"/>
              <a:gd name="connsiteY1" fmla="*/ 0 h 6900859"/>
              <a:gd name="connsiteX2" fmla="*/ 3898106 w 3898106"/>
              <a:gd name="connsiteY2" fmla="*/ 6900859 h 6900859"/>
              <a:gd name="connsiteX3" fmla="*/ 0 w 3898106"/>
              <a:gd name="connsiteY3" fmla="*/ 6900859 h 690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8106" h="6900859">
                <a:moveTo>
                  <a:pt x="0" y="0"/>
                </a:moveTo>
                <a:lnTo>
                  <a:pt x="3898106" y="0"/>
                </a:lnTo>
                <a:lnTo>
                  <a:pt x="3898106" y="6900859"/>
                </a:lnTo>
                <a:lnTo>
                  <a:pt x="0" y="690085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7289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85B581-C92F-46A5-1548-A21F9557330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156834" y="1264394"/>
            <a:ext cx="7760954" cy="7758212"/>
          </a:xfrm>
          <a:custGeom>
            <a:avLst/>
            <a:gdLst>
              <a:gd name="connsiteX0" fmla="*/ 4005635 w 7760954"/>
              <a:gd name="connsiteY0" fmla="*/ 208 h 7758212"/>
              <a:gd name="connsiteX1" fmla="*/ 4460522 w 7760954"/>
              <a:gd name="connsiteY1" fmla="*/ 202239 h 7758212"/>
              <a:gd name="connsiteX2" fmla="*/ 7581949 w 7760954"/>
              <a:gd name="connsiteY2" fmla="*/ 3485517 h 7758212"/>
              <a:gd name="connsiteX3" fmla="*/ 7558715 w 7760954"/>
              <a:gd name="connsiteY3" fmla="*/ 4404915 h 7758212"/>
              <a:gd name="connsiteX4" fmla="*/ 4219830 w 7760954"/>
              <a:gd name="connsiteY4" fmla="*/ 7579207 h 7758212"/>
              <a:gd name="connsiteX5" fmla="*/ 3300432 w 7760954"/>
              <a:gd name="connsiteY5" fmla="*/ 7555973 h 7758212"/>
              <a:gd name="connsiteX6" fmla="*/ 179005 w 7760954"/>
              <a:gd name="connsiteY6" fmla="*/ 4272695 h 7758212"/>
              <a:gd name="connsiteX7" fmla="*/ 202239 w 7760954"/>
              <a:gd name="connsiteY7" fmla="*/ 3353297 h 7758212"/>
              <a:gd name="connsiteX8" fmla="*/ 3541124 w 7760954"/>
              <a:gd name="connsiteY8" fmla="*/ 179005 h 7758212"/>
              <a:gd name="connsiteX9" fmla="*/ 4005635 w 7760954"/>
              <a:gd name="connsiteY9" fmla="*/ 208 h 77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760954" h="7758212">
                <a:moveTo>
                  <a:pt x="4005635" y="208"/>
                </a:moveTo>
                <a:cubicBezTo>
                  <a:pt x="4172013" y="4413"/>
                  <a:pt x="4336788" y="72089"/>
                  <a:pt x="4460522" y="202239"/>
                </a:cubicBezTo>
                <a:lnTo>
                  <a:pt x="7581949" y="3485517"/>
                </a:lnTo>
                <a:cubicBezTo>
                  <a:pt x="7829418" y="3745818"/>
                  <a:pt x="7819016" y="4157446"/>
                  <a:pt x="7558715" y="4404915"/>
                </a:cubicBezTo>
                <a:lnTo>
                  <a:pt x="4219830" y="7579207"/>
                </a:lnTo>
                <a:cubicBezTo>
                  <a:pt x="3959529" y="7826676"/>
                  <a:pt x="3547901" y="7816274"/>
                  <a:pt x="3300432" y="7555973"/>
                </a:cubicBezTo>
                <a:lnTo>
                  <a:pt x="179005" y="4272695"/>
                </a:lnTo>
                <a:cubicBezTo>
                  <a:pt x="-68464" y="4012394"/>
                  <a:pt x="-58061" y="3600766"/>
                  <a:pt x="202239" y="3353297"/>
                </a:cubicBezTo>
                <a:lnTo>
                  <a:pt x="3541124" y="179005"/>
                </a:lnTo>
                <a:cubicBezTo>
                  <a:pt x="3671275" y="55271"/>
                  <a:pt x="3839257" y="-3996"/>
                  <a:pt x="4005635" y="208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947FA15-E9D3-6A90-E4CD-704C069473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922567" y="5479777"/>
            <a:ext cx="3425280" cy="3424071"/>
          </a:xfrm>
          <a:custGeom>
            <a:avLst/>
            <a:gdLst>
              <a:gd name="connsiteX0" fmla="*/ 1767879 w 3425280"/>
              <a:gd name="connsiteY0" fmla="*/ 92 h 3424071"/>
              <a:gd name="connsiteX1" fmla="*/ 1968642 w 3425280"/>
              <a:gd name="connsiteY1" fmla="*/ 89257 h 3424071"/>
              <a:gd name="connsiteX2" fmla="*/ 3346278 w 3425280"/>
              <a:gd name="connsiteY2" fmla="*/ 1538327 h 3424071"/>
              <a:gd name="connsiteX3" fmla="*/ 3336023 w 3425280"/>
              <a:gd name="connsiteY3" fmla="*/ 1944100 h 3424071"/>
              <a:gd name="connsiteX4" fmla="*/ 1862412 w 3425280"/>
              <a:gd name="connsiteY4" fmla="*/ 3345069 h 3424071"/>
              <a:gd name="connsiteX5" fmla="*/ 1456638 w 3425280"/>
              <a:gd name="connsiteY5" fmla="*/ 3334814 h 3424071"/>
              <a:gd name="connsiteX6" fmla="*/ 79002 w 3425280"/>
              <a:gd name="connsiteY6" fmla="*/ 1885746 h 3424071"/>
              <a:gd name="connsiteX7" fmla="*/ 89257 w 3425280"/>
              <a:gd name="connsiteY7" fmla="*/ 1479972 h 3424071"/>
              <a:gd name="connsiteX8" fmla="*/ 1562868 w 3425280"/>
              <a:gd name="connsiteY8" fmla="*/ 79003 h 3424071"/>
              <a:gd name="connsiteX9" fmla="*/ 1767879 w 3425280"/>
              <a:gd name="connsiteY9" fmla="*/ 92 h 3424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25280" h="3424071">
                <a:moveTo>
                  <a:pt x="1767879" y="92"/>
                </a:moveTo>
                <a:cubicBezTo>
                  <a:pt x="1841309" y="1947"/>
                  <a:pt x="1914032" y="31816"/>
                  <a:pt x="1968642" y="89257"/>
                </a:cubicBezTo>
                <a:lnTo>
                  <a:pt x="3346278" y="1538327"/>
                </a:lnTo>
                <a:cubicBezTo>
                  <a:pt x="3455497" y="1653209"/>
                  <a:pt x="3450906" y="1834881"/>
                  <a:pt x="3336023" y="1944100"/>
                </a:cubicBezTo>
                <a:lnTo>
                  <a:pt x="1862412" y="3345069"/>
                </a:lnTo>
                <a:cubicBezTo>
                  <a:pt x="1747529" y="3454288"/>
                  <a:pt x="1565858" y="3449697"/>
                  <a:pt x="1456638" y="3334814"/>
                </a:cubicBezTo>
                <a:lnTo>
                  <a:pt x="79002" y="1885746"/>
                </a:lnTo>
                <a:cubicBezTo>
                  <a:pt x="-30217" y="1770863"/>
                  <a:pt x="-25626" y="1589192"/>
                  <a:pt x="89257" y="1479972"/>
                </a:cubicBezTo>
                <a:lnTo>
                  <a:pt x="1562868" y="79003"/>
                </a:lnTo>
                <a:cubicBezTo>
                  <a:pt x="1620310" y="24393"/>
                  <a:pt x="1694448" y="-1764"/>
                  <a:pt x="1767879" y="92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0757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392F7C74-2436-B8F6-7728-980E154129C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1683213" y="5143500"/>
            <a:ext cx="6604781" cy="5143500"/>
          </a:xfrm>
          <a:custGeom>
            <a:avLst/>
            <a:gdLst>
              <a:gd name="connsiteX0" fmla="*/ 0 w 3898106"/>
              <a:gd name="connsiteY0" fmla="*/ 0 h 6900859"/>
              <a:gd name="connsiteX1" fmla="*/ 3898106 w 3898106"/>
              <a:gd name="connsiteY1" fmla="*/ 0 h 6900859"/>
              <a:gd name="connsiteX2" fmla="*/ 3898106 w 3898106"/>
              <a:gd name="connsiteY2" fmla="*/ 6900859 h 6900859"/>
              <a:gd name="connsiteX3" fmla="*/ 0 w 3898106"/>
              <a:gd name="connsiteY3" fmla="*/ 6900859 h 690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8106" h="6900859">
                <a:moveTo>
                  <a:pt x="0" y="0"/>
                </a:moveTo>
                <a:lnTo>
                  <a:pt x="3898106" y="0"/>
                </a:lnTo>
                <a:lnTo>
                  <a:pt x="3898106" y="6900859"/>
                </a:lnTo>
                <a:lnTo>
                  <a:pt x="0" y="690085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096A3C64-0AF2-60BB-2BC6-8C3488A7FE3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1683205" y="0"/>
            <a:ext cx="6604781" cy="5143500"/>
          </a:xfrm>
          <a:custGeom>
            <a:avLst/>
            <a:gdLst>
              <a:gd name="connsiteX0" fmla="*/ 0 w 3898106"/>
              <a:gd name="connsiteY0" fmla="*/ 0 h 6900859"/>
              <a:gd name="connsiteX1" fmla="*/ 3898106 w 3898106"/>
              <a:gd name="connsiteY1" fmla="*/ 0 h 6900859"/>
              <a:gd name="connsiteX2" fmla="*/ 3898106 w 3898106"/>
              <a:gd name="connsiteY2" fmla="*/ 6900859 h 6900859"/>
              <a:gd name="connsiteX3" fmla="*/ 0 w 3898106"/>
              <a:gd name="connsiteY3" fmla="*/ 6900859 h 690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8106" h="6900859">
                <a:moveTo>
                  <a:pt x="0" y="0"/>
                </a:moveTo>
                <a:lnTo>
                  <a:pt x="3898106" y="0"/>
                </a:lnTo>
                <a:lnTo>
                  <a:pt x="3898106" y="6900859"/>
                </a:lnTo>
                <a:lnTo>
                  <a:pt x="0" y="690085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CFFC3B7F-B1F3-A9D2-BE18-58574E42725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5143500"/>
            <a:ext cx="6604781" cy="5143500"/>
          </a:xfrm>
          <a:custGeom>
            <a:avLst/>
            <a:gdLst>
              <a:gd name="connsiteX0" fmla="*/ 0 w 3898106"/>
              <a:gd name="connsiteY0" fmla="*/ 0 h 6900859"/>
              <a:gd name="connsiteX1" fmla="*/ 3898106 w 3898106"/>
              <a:gd name="connsiteY1" fmla="*/ 0 h 6900859"/>
              <a:gd name="connsiteX2" fmla="*/ 3898106 w 3898106"/>
              <a:gd name="connsiteY2" fmla="*/ 6900859 h 6900859"/>
              <a:gd name="connsiteX3" fmla="*/ 0 w 3898106"/>
              <a:gd name="connsiteY3" fmla="*/ 6900859 h 690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8106" h="6900859">
                <a:moveTo>
                  <a:pt x="0" y="0"/>
                </a:moveTo>
                <a:lnTo>
                  <a:pt x="3898106" y="0"/>
                </a:lnTo>
                <a:lnTo>
                  <a:pt x="3898106" y="6900859"/>
                </a:lnTo>
                <a:lnTo>
                  <a:pt x="0" y="690085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4A313C30-A7D9-EAD0-DF3D-449C52453B1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4" y="0"/>
            <a:ext cx="6604781" cy="5143500"/>
          </a:xfrm>
          <a:custGeom>
            <a:avLst/>
            <a:gdLst>
              <a:gd name="connsiteX0" fmla="*/ 0 w 3898106"/>
              <a:gd name="connsiteY0" fmla="*/ 0 h 6900859"/>
              <a:gd name="connsiteX1" fmla="*/ 3898106 w 3898106"/>
              <a:gd name="connsiteY1" fmla="*/ 0 h 6900859"/>
              <a:gd name="connsiteX2" fmla="*/ 3898106 w 3898106"/>
              <a:gd name="connsiteY2" fmla="*/ 6900859 h 6900859"/>
              <a:gd name="connsiteX3" fmla="*/ 0 w 3898106"/>
              <a:gd name="connsiteY3" fmla="*/ 6900859 h 690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8106" h="6900859">
                <a:moveTo>
                  <a:pt x="0" y="0"/>
                </a:moveTo>
                <a:lnTo>
                  <a:pt x="3898106" y="0"/>
                </a:lnTo>
                <a:lnTo>
                  <a:pt x="3898106" y="6900859"/>
                </a:lnTo>
                <a:lnTo>
                  <a:pt x="0" y="690085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7069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E1B39D23-1D2E-9AB2-A5B0-968D07A4504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140141" y="3174274"/>
            <a:ext cx="5229411" cy="3579138"/>
          </a:xfrm>
          <a:custGeom>
            <a:avLst/>
            <a:gdLst>
              <a:gd name="connsiteX0" fmla="*/ 0 w 3898106"/>
              <a:gd name="connsiteY0" fmla="*/ 0 h 6900859"/>
              <a:gd name="connsiteX1" fmla="*/ 3898106 w 3898106"/>
              <a:gd name="connsiteY1" fmla="*/ 0 h 6900859"/>
              <a:gd name="connsiteX2" fmla="*/ 3898106 w 3898106"/>
              <a:gd name="connsiteY2" fmla="*/ 6900859 h 6900859"/>
              <a:gd name="connsiteX3" fmla="*/ 0 w 3898106"/>
              <a:gd name="connsiteY3" fmla="*/ 6900859 h 690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8106" h="6900859">
                <a:moveTo>
                  <a:pt x="0" y="0"/>
                </a:moveTo>
                <a:lnTo>
                  <a:pt x="3898106" y="0"/>
                </a:lnTo>
                <a:lnTo>
                  <a:pt x="3898106" y="6900859"/>
                </a:lnTo>
                <a:lnTo>
                  <a:pt x="0" y="690085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9466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3BAFAD26-2CD3-98C1-0531-07F61199C3B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098629" y="4011663"/>
            <a:ext cx="4529523" cy="2576897"/>
          </a:xfrm>
          <a:custGeom>
            <a:avLst/>
            <a:gdLst>
              <a:gd name="connsiteX0" fmla="*/ 0 w 2395172"/>
              <a:gd name="connsiteY0" fmla="*/ 0 h 4196957"/>
              <a:gd name="connsiteX1" fmla="*/ 2395172 w 2395172"/>
              <a:gd name="connsiteY1" fmla="*/ 0 h 4196957"/>
              <a:gd name="connsiteX2" fmla="*/ 2395172 w 2395172"/>
              <a:gd name="connsiteY2" fmla="*/ 4196957 h 4196957"/>
              <a:gd name="connsiteX3" fmla="*/ 0 w 2395172"/>
              <a:gd name="connsiteY3" fmla="*/ 4196957 h 4196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95172" h="4196957">
                <a:moveTo>
                  <a:pt x="0" y="0"/>
                </a:moveTo>
                <a:lnTo>
                  <a:pt x="2395172" y="0"/>
                </a:lnTo>
                <a:lnTo>
                  <a:pt x="2395172" y="4196957"/>
                </a:lnTo>
                <a:lnTo>
                  <a:pt x="0" y="4196957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710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56940C3B-5D51-E3ED-164A-192B4A9F59B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25310" y="1694329"/>
            <a:ext cx="3050697" cy="6640046"/>
          </a:xfrm>
          <a:custGeom>
            <a:avLst/>
            <a:gdLst>
              <a:gd name="connsiteX0" fmla="*/ 429802 w 3632233"/>
              <a:gd name="connsiteY0" fmla="*/ 0 h 7869838"/>
              <a:gd name="connsiteX1" fmla="*/ 618373 w 3632233"/>
              <a:gd name="connsiteY1" fmla="*/ 0 h 7869838"/>
              <a:gd name="connsiteX2" fmla="*/ 784347 w 3632233"/>
              <a:gd name="connsiteY2" fmla="*/ 0 h 7869838"/>
              <a:gd name="connsiteX3" fmla="*/ 822644 w 3632233"/>
              <a:gd name="connsiteY3" fmla="*/ 15864 h 7869838"/>
              <a:gd name="connsiteX4" fmla="*/ 831623 w 3632233"/>
              <a:gd name="connsiteY4" fmla="*/ 29180 h 7869838"/>
              <a:gd name="connsiteX5" fmla="*/ 831623 w 3632233"/>
              <a:gd name="connsiteY5" fmla="*/ 85897 h 7869838"/>
              <a:gd name="connsiteX6" fmla="*/ 1040114 w 3632233"/>
              <a:gd name="connsiteY6" fmla="*/ 294388 h 7869838"/>
              <a:gd name="connsiteX7" fmla="*/ 2593867 w 3632233"/>
              <a:gd name="connsiteY7" fmla="*/ 294388 h 7869838"/>
              <a:gd name="connsiteX8" fmla="*/ 2802360 w 3632233"/>
              <a:gd name="connsiteY8" fmla="*/ 85897 h 7869838"/>
              <a:gd name="connsiteX9" fmla="*/ 2802358 w 3632233"/>
              <a:gd name="connsiteY9" fmla="*/ 40655 h 7869838"/>
              <a:gd name="connsiteX10" fmla="*/ 2803888 w 3632233"/>
              <a:gd name="connsiteY10" fmla="*/ 33079 h 7869838"/>
              <a:gd name="connsiteX11" fmla="*/ 2815494 w 3632233"/>
              <a:gd name="connsiteY11" fmla="*/ 15864 h 7869838"/>
              <a:gd name="connsiteX12" fmla="*/ 2853792 w 3632233"/>
              <a:gd name="connsiteY12" fmla="*/ 0 h 7869838"/>
              <a:gd name="connsiteX13" fmla="*/ 3202431 w 3632233"/>
              <a:gd name="connsiteY13" fmla="*/ 0 h 7869838"/>
              <a:gd name="connsiteX14" fmla="*/ 3289051 w 3632233"/>
              <a:gd name="connsiteY14" fmla="*/ 8732 h 7869838"/>
              <a:gd name="connsiteX15" fmla="*/ 3632233 w 3632233"/>
              <a:gd name="connsiteY15" fmla="*/ 429805 h 7869838"/>
              <a:gd name="connsiteX16" fmla="*/ 3632233 w 3632233"/>
              <a:gd name="connsiteY16" fmla="*/ 7440036 h 7869838"/>
              <a:gd name="connsiteX17" fmla="*/ 3202431 w 3632233"/>
              <a:gd name="connsiteY17" fmla="*/ 7869838 h 7869838"/>
              <a:gd name="connsiteX18" fmla="*/ 429802 w 3632233"/>
              <a:gd name="connsiteY18" fmla="*/ 7869838 h 7869838"/>
              <a:gd name="connsiteX19" fmla="*/ 0 w 3632233"/>
              <a:gd name="connsiteY19" fmla="*/ 7440036 h 7869838"/>
              <a:gd name="connsiteX20" fmla="*/ 0 w 3632233"/>
              <a:gd name="connsiteY20" fmla="*/ 429805 h 7869838"/>
              <a:gd name="connsiteX21" fmla="*/ 429802 w 3632233"/>
              <a:gd name="connsiteY21" fmla="*/ 0 h 7869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632233" h="7869838">
                <a:moveTo>
                  <a:pt x="429802" y="0"/>
                </a:moveTo>
                <a:lnTo>
                  <a:pt x="618373" y="0"/>
                </a:lnTo>
                <a:lnTo>
                  <a:pt x="784347" y="0"/>
                </a:lnTo>
                <a:cubicBezTo>
                  <a:pt x="799303" y="0"/>
                  <a:pt x="812844" y="6064"/>
                  <a:pt x="822644" y="15864"/>
                </a:cubicBezTo>
                <a:lnTo>
                  <a:pt x="831623" y="29180"/>
                </a:lnTo>
                <a:lnTo>
                  <a:pt x="831623" y="85897"/>
                </a:lnTo>
                <a:cubicBezTo>
                  <a:pt x="831623" y="201044"/>
                  <a:pt x="924966" y="294388"/>
                  <a:pt x="1040114" y="294388"/>
                </a:cubicBezTo>
                <a:lnTo>
                  <a:pt x="2593867" y="294388"/>
                </a:lnTo>
                <a:cubicBezTo>
                  <a:pt x="2709015" y="294388"/>
                  <a:pt x="2802360" y="201044"/>
                  <a:pt x="2802360" y="85897"/>
                </a:cubicBezTo>
                <a:lnTo>
                  <a:pt x="2802358" y="40655"/>
                </a:lnTo>
                <a:lnTo>
                  <a:pt x="2803888" y="33079"/>
                </a:lnTo>
                <a:cubicBezTo>
                  <a:pt x="2806629" y="26601"/>
                  <a:pt x="2810593" y="20766"/>
                  <a:pt x="2815494" y="15864"/>
                </a:cubicBezTo>
                <a:lnTo>
                  <a:pt x="2853792" y="0"/>
                </a:lnTo>
                <a:lnTo>
                  <a:pt x="3202431" y="0"/>
                </a:lnTo>
                <a:cubicBezTo>
                  <a:pt x="3232103" y="0"/>
                  <a:pt x="3261072" y="3008"/>
                  <a:pt x="3289051" y="8732"/>
                </a:cubicBezTo>
                <a:cubicBezTo>
                  <a:pt x="3484905" y="48812"/>
                  <a:pt x="3632233" y="222102"/>
                  <a:pt x="3632233" y="429805"/>
                </a:cubicBezTo>
                <a:lnTo>
                  <a:pt x="3632233" y="7440036"/>
                </a:lnTo>
                <a:cubicBezTo>
                  <a:pt x="3632233" y="7677408"/>
                  <a:pt x="3439803" y="7869838"/>
                  <a:pt x="3202431" y="7869838"/>
                </a:cubicBezTo>
                <a:lnTo>
                  <a:pt x="429802" y="7869838"/>
                </a:lnTo>
                <a:cubicBezTo>
                  <a:pt x="192430" y="7869838"/>
                  <a:pt x="0" y="7677408"/>
                  <a:pt x="0" y="7440036"/>
                </a:cubicBezTo>
                <a:lnTo>
                  <a:pt x="0" y="429805"/>
                </a:lnTo>
                <a:cubicBezTo>
                  <a:pt x="0" y="192430"/>
                  <a:pt x="192430" y="0"/>
                  <a:pt x="429802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F1DDF8E0-5B01-5F44-C81C-E654DBE0D26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420057" y="3313104"/>
            <a:ext cx="2564411" cy="5535465"/>
          </a:xfrm>
          <a:custGeom>
            <a:avLst/>
            <a:gdLst>
              <a:gd name="connsiteX0" fmla="*/ 429802 w 3632233"/>
              <a:gd name="connsiteY0" fmla="*/ 0 h 7869838"/>
              <a:gd name="connsiteX1" fmla="*/ 618373 w 3632233"/>
              <a:gd name="connsiteY1" fmla="*/ 0 h 7869838"/>
              <a:gd name="connsiteX2" fmla="*/ 784347 w 3632233"/>
              <a:gd name="connsiteY2" fmla="*/ 0 h 7869838"/>
              <a:gd name="connsiteX3" fmla="*/ 822644 w 3632233"/>
              <a:gd name="connsiteY3" fmla="*/ 15864 h 7869838"/>
              <a:gd name="connsiteX4" fmla="*/ 831623 w 3632233"/>
              <a:gd name="connsiteY4" fmla="*/ 29180 h 7869838"/>
              <a:gd name="connsiteX5" fmla="*/ 831623 w 3632233"/>
              <a:gd name="connsiteY5" fmla="*/ 85897 h 7869838"/>
              <a:gd name="connsiteX6" fmla="*/ 1040114 w 3632233"/>
              <a:gd name="connsiteY6" fmla="*/ 294388 h 7869838"/>
              <a:gd name="connsiteX7" fmla="*/ 2593867 w 3632233"/>
              <a:gd name="connsiteY7" fmla="*/ 294388 h 7869838"/>
              <a:gd name="connsiteX8" fmla="*/ 2802360 w 3632233"/>
              <a:gd name="connsiteY8" fmla="*/ 85897 h 7869838"/>
              <a:gd name="connsiteX9" fmla="*/ 2802358 w 3632233"/>
              <a:gd name="connsiteY9" fmla="*/ 40655 h 7869838"/>
              <a:gd name="connsiteX10" fmla="*/ 2803888 w 3632233"/>
              <a:gd name="connsiteY10" fmla="*/ 33079 h 7869838"/>
              <a:gd name="connsiteX11" fmla="*/ 2815494 w 3632233"/>
              <a:gd name="connsiteY11" fmla="*/ 15864 h 7869838"/>
              <a:gd name="connsiteX12" fmla="*/ 2853792 w 3632233"/>
              <a:gd name="connsiteY12" fmla="*/ 0 h 7869838"/>
              <a:gd name="connsiteX13" fmla="*/ 3202431 w 3632233"/>
              <a:gd name="connsiteY13" fmla="*/ 0 h 7869838"/>
              <a:gd name="connsiteX14" fmla="*/ 3289051 w 3632233"/>
              <a:gd name="connsiteY14" fmla="*/ 8732 h 7869838"/>
              <a:gd name="connsiteX15" fmla="*/ 3632233 w 3632233"/>
              <a:gd name="connsiteY15" fmla="*/ 429805 h 7869838"/>
              <a:gd name="connsiteX16" fmla="*/ 3632233 w 3632233"/>
              <a:gd name="connsiteY16" fmla="*/ 7440036 h 7869838"/>
              <a:gd name="connsiteX17" fmla="*/ 3202431 w 3632233"/>
              <a:gd name="connsiteY17" fmla="*/ 7869838 h 7869838"/>
              <a:gd name="connsiteX18" fmla="*/ 429802 w 3632233"/>
              <a:gd name="connsiteY18" fmla="*/ 7869838 h 7869838"/>
              <a:gd name="connsiteX19" fmla="*/ 0 w 3632233"/>
              <a:gd name="connsiteY19" fmla="*/ 7440036 h 7869838"/>
              <a:gd name="connsiteX20" fmla="*/ 0 w 3632233"/>
              <a:gd name="connsiteY20" fmla="*/ 429805 h 7869838"/>
              <a:gd name="connsiteX21" fmla="*/ 429802 w 3632233"/>
              <a:gd name="connsiteY21" fmla="*/ 0 h 7869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632233" h="7869838">
                <a:moveTo>
                  <a:pt x="429802" y="0"/>
                </a:moveTo>
                <a:lnTo>
                  <a:pt x="618373" y="0"/>
                </a:lnTo>
                <a:lnTo>
                  <a:pt x="784347" y="0"/>
                </a:lnTo>
                <a:cubicBezTo>
                  <a:pt x="799303" y="0"/>
                  <a:pt x="812844" y="6064"/>
                  <a:pt x="822644" y="15864"/>
                </a:cubicBezTo>
                <a:lnTo>
                  <a:pt x="831623" y="29180"/>
                </a:lnTo>
                <a:lnTo>
                  <a:pt x="831623" y="85897"/>
                </a:lnTo>
                <a:cubicBezTo>
                  <a:pt x="831623" y="201044"/>
                  <a:pt x="924966" y="294388"/>
                  <a:pt x="1040114" y="294388"/>
                </a:cubicBezTo>
                <a:lnTo>
                  <a:pt x="2593867" y="294388"/>
                </a:lnTo>
                <a:cubicBezTo>
                  <a:pt x="2709015" y="294388"/>
                  <a:pt x="2802360" y="201044"/>
                  <a:pt x="2802360" y="85897"/>
                </a:cubicBezTo>
                <a:lnTo>
                  <a:pt x="2802358" y="40655"/>
                </a:lnTo>
                <a:lnTo>
                  <a:pt x="2803888" y="33079"/>
                </a:lnTo>
                <a:cubicBezTo>
                  <a:pt x="2806629" y="26601"/>
                  <a:pt x="2810593" y="20766"/>
                  <a:pt x="2815494" y="15864"/>
                </a:cubicBezTo>
                <a:lnTo>
                  <a:pt x="2853792" y="0"/>
                </a:lnTo>
                <a:lnTo>
                  <a:pt x="3202431" y="0"/>
                </a:lnTo>
                <a:cubicBezTo>
                  <a:pt x="3232103" y="0"/>
                  <a:pt x="3261072" y="3008"/>
                  <a:pt x="3289051" y="8732"/>
                </a:cubicBezTo>
                <a:cubicBezTo>
                  <a:pt x="3484905" y="48812"/>
                  <a:pt x="3632233" y="222102"/>
                  <a:pt x="3632233" y="429805"/>
                </a:cubicBezTo>
                <a:lnTo>
                  <a:pt x="3632233" y="7440036"/>
                </a:lnTo>
                <a:cubicBezTo>
                  <a:pt x="3632233" y="7677408"/>
                  <a:pt x="3439803" y="7869838"/>
                  <a:pt x="3202431" y="7869838"/>
                </a:cubicBezTo>
                <a:lnTo>
                  <a:pt x="429802" y="7869838"/>
                </a:lnTo>
                <a:cubicBezTo>
                  <a:pt x="192430" y="7869838"/>
                  <a:pt x="0" y="7677408"/>
                  <a:pt x="0" y="7440036"/>
                </a:cubicBezTo>
                <a:lnTo>
                  <a:pt x="0" y="429805"/>
                </a:lnTo>
                <a:cubicBezTo>
                  <a:pt x="0" y="192430"/>
                  <a:pt x="192430" y="0"/>
                  <a:pt x="429802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5387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51725EA-7949-7673-F38E-A5BF17B32C4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423541" y="2000430"/>
            <a:ext cx="6144350" cy="6144350"/>
          </a:xfrm>
          <a:custGeom>
            <a:avLst/>
            <a:gdLst>
              <a:gd name="connsiteX0" fmla="*/ 3502427 w 7004854"/>
              <a:gd name="connsiteY0" fmla="*/ 0 h 7004854"/>
              <a:gd name="connsiteX1" fmla="*/ 7004854 w 7004854"/>
              <a:gd name="connsiteY1" fmla="*/ 3502427 h 7004854"/>
              <a:gd name="connsiteX2" fmla="*/ 3502427 w 7004854"/>
              <a:gd name="connsiteY2" fmla="*/ 7004854 h 7004854"/>
              <a:gd name="connsiteX3" fmla="*/ 0 w 7004854"/>
              <a:gd name="connsiteY3" fmla="*/ 3502427 h 7004854"/>
              <a:gd name="connsiteX4" fmla="*/ 3502427 w 7004854"/>
              <a:gd name="connsiteY4" fmla="*/ 0 h 7004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04854" h="7004854">
                <a:moveTo>
                  <a:pt x="3502427" y="0"/>
                </a:moveTo>
                <a:cubicBezTo>
                  <a:pt x="5436764" y="0"/>
                  <a:pt x="7004854" y="1568090"/>
                  <a:pt x="7004854" y="3502427"/>
                </a:cubicBezTo>
                <a:cubicBezTo>
                  <a:pt x="7004854" y="5436764"/>
                  <a:pt x="5436764" y="7004854"/>
                  <a:pt x="3502427" y="7004854"/>
                </a:cubicBezTo>
                <a:cubicBezTo>
                  <a:pt x="1568090" y="7004854"/>
                  <a:pt x="0" y="5436764"/>
                  <a:pt x="0" y="3502427"/>
                </a:cubicBezTo>
                <a:cubicBezTo>
                  <a:pt x="0" y="1568090"/>
                  <a:pt x="1568090" y="0"/>
                  <a:pt x="3502427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475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C92EC40D-E75E-8DD9-5E3E-7644FA4FD1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4058441"/>
            <a:ext cx="6515100" cy="4673706"/>
          </a:xfrm>
          <a:prstGeom prst="roundRect">
            <a:avLst>
              <a:gd name="adj" fmla="val 8029"/>
            </a:avLst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059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8349EDC1-E8C8-8253-E1A4-D7836AA2DFD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281863" y="1785792"/>
            <a:ext cx="3724275" cy="6939108"/>
          </a:xfrm>
          <a:custGeom>
            <a:avLst/>
            <a:gdLst>
              <a:gd name="connsiteX0" fmla="*/ 0 w 3898106"/>
              <a:gd name="connsiteY0" fmla="*/ 0 h 6900859"/>
              <a:gd name="connsiteX1" fmla="*/ 3898106 w 3898106"/>
              <a:gd name="connsiteY1" fmla="*/ 0 h 6900859"/>
              <a:gd name="connsiteX2" fmla="*/ 3898106 w 3898106"/>
              <a:gd name="connsiteY2" fmla="*/ 6900859 h 6900859"/>
              <a:gd name="connsiteX3" fmla="*/ 0 w 3898106"/>
              <a:gd name="connsiteY3" fmla="*/ 6900859 h 690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8106" h="6900859">
                <a:moveTo>
                  <a:pt x="0" y="0"/>
                </a:moveTo>
                <a:lnTo>
                  <a:pt x="3898106" y="0"/>
                </a:lnTo>
                <a:lnTo>
                  <a:pt x="3898106" y="6900859"/>
                </a:lnTo>
                <a:lnTo>
                  <a:pt x="0" y="690085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1029A7F-B2F5-5D9C-70F3-A12373B5251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02568" y="1797772"/>
            <a:ext cx="5276850" cy="4031528"/>
          </a:xfrm>
          <a:custGeom>
            <a:avLst/>
            <a:gdLst>
              <a:gd name="connsiteX0" fmla="*/ 0 w 3898106"/>
              <a:gd name="connsiteY0" fmla="*/ 0 h 6900859"/>
              <a:gd name="connsiteX1" fmla="*/ 3898106 w 3898106"/>
              <a:gd name="connsiteY1" fmla="*/ 0 h 6900859"/>
              <a:gd name="connsiteX2" fmla="*/ 3898106 w 3898106"/>
              <a:gd name="connsiteY2" fmla="*/ 6900859 h 6900859"/>
              <a:gd name="connsiteX3" fmla="*/ 0 w 3898106"/>
              <a:gd name="connsiteY3" fmla="*/ 6900859 h 690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8106" h="6900859">
                <a:moveTo>
                  <a:pt x="0" y="0"/>
                </a:moveTo>
                <a:lnTo>
                  <a:pt x="3898106" y="0"/>
                </a:lnTo>
                <a:lnTo>
                  <a:pt x="3898106" y="6900859"/>
                </a:lnTo>
                <a:lnTo>
                  <a:pt x="0" y="690085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311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74CCFA3F-F725-CB65-C983-126186F4430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236272" y="1417800"/>
            <a:ext cx="5832528" cy="7451400"/>
          </a:xfrm>
          <a:custGeom>
            <a:avLst/>
            <a:gdLst>
              <a:gd name="connsiteX0" fmla="*/ 0 w 3898106"/>
              <a:gd name="connsiteY0" fmla="*/ 0 h 6900859"/>
              <a:gd name="connsiteX1" fmla="*/ 3898106 w 3898106"/>
              <a:gd name="connsiteY1" fmla="*/ 0 h 6900859"/>
              <a:gd name="connsiteX2" fmla="*/ 3898106 w 3898106"/>
              <a:gd name="connsiteY2" fmla="*/ 6900859 h 6900859"/>
              <a:gd name="connsiteX3" fmla="*/ 0 w 3898106"/>
              <a:gd name="connsiteY3" fmla="*/ 6900859 h 690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8106" h="6900859">
                <a:moveTo>
                  <a:pt x="0" y="0"/>
                </a:moveTo>
                <a:lnTo>
                  <a:pt x="3898106" y="0"/>
                </a:lnTo>
                <a:lnTo>
                  <a:pt x="3898106" y="6900859"/>
                </a:lnTo>
                <a:lnTo>
                  <a:pt x="0" y="690085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826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A8A54754-8E65-8198-2D9E-15194A7E10A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818468" y="1966214"/>
            <a:ext cx="6726263" cy="3190240"/>
          </a:xfrm>
          <a:prstGeom prst="roundRect">
            <a:avLst>
              <a:gd name="adj" fmla="val 0"/>
            </a:avLst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BCB068AB-B6E1-29A1-D629-C00AF894E9D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818467" y="5652228"/>
            <a:ext cx="6726263" cy="3190240"/>
          </a:xfrm>
          <a:prstGeom prst="roundRect">
            <a:avLst>
              <a:gd name="adj" fmla="val 0"/>
            </a:avLst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117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751DEDA6-EBC1-FB7A-D06E-4CB2E525C86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883659" y="2220921"/>
            <a:ext cx="6098006" cy="3464553"/>
          </a:xfrm>
          <a:prstGeom prst="roundRect">
            <a:avLst>
              <a:gd name="adj" fmla="val 0"/>
            </a:avLst>
          </a:prstGeom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888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F53E3883-5737-C944-99B1-61B4549024D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593939" y="2255807"/>
            <a:ext cx="3914176" cy="2646391"/>
          </a:xfrm>
          <a:custGeom>
            <a:avLst/>
            <a:gdLst>
              <a:gd name="connsiteX0" fmla="*/ 0 w 3898106"/>
              <a:gd name="connsiteY0" fmla="*/ 0 h 6900859"/>
              <a:gd name="connsiteX1" fmla="*/ 3898106 w 3898106"/>
              <a:gd name="connsiteY1" fmla="*/ 0 h 6900859"/>
              <a:gd name="connsiteX2" fmla="*/ 3898106 w 3898106"/>
              <a:gd name="connsiteY2" fmla="*/ 6900859 h 6900859"/>
              <a:gd name="connsiteX3" fmla="*/ 0 w 3898106"/>
              <a:gd name="connsiteY3" fmla="*/ 6900859 h 690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8106" h="6900859">
                <a:moveTo>
                  <a:pt x="0" y="0"/>
                </a:moveTo>
                <a:lnTo>
                  <a:pt x="3898106" y="0"/>
                </a:lnTo>
                <a:lnTo>
                  <a:pt x="3898106" y="6900859"/>
                </a:lnTo>
                <a:lnTo>
                  <a:pt x="0" y="690085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97EAE3E6-1EB8-42DE-AC39-1E2697A38FD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2772049" y="2281206"/>
            <a:ext cx="3914176" cy="2646391"/>
          </a:xfrm>
          <a:custGeom>
            <a:avLst/>
            <a:gdLst>
              <a:gd name="connsiteX0" fmla="*/ 0 w 3898106"/>
              <a:gd name="connsiteY0" fmla="*/ 0 h 6900859"/>
              <a:gd name="connsiteX1" fmla="*/ 3898106 w 3898106"/>
              <a:gd name="connsiteY1" fmla="*/ 0 h 6900859"/>
              <a:gd name="connsiteX2" fmla="*/ 3898106 w 3898106"/>
              <a:gd name="connsiteY2" fmla="*/ 6900859 h 6900859"/>
              <a:gd name="connsiteX3" fmla="*/ 0 w 3898106"/>
              <a:gd name="connsiteY3" fmla="*/ 6900859 h 690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8106" h="6900859">
                <a:moveTo>
                  <a:pt x="0" y="0"/>
                </a:moveTo>
                <a:lnTo>
                  <a:pt x="3898106" y="0"/>
                </a:lnTo>
                <a:lnTo>
                  <a:pt x="3898106" y="6900859"/>
                </a:lnTo>
                <a:lnTo>
                  <a:pt x="0" y="690085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310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80E683FF-7C38-A5D3-F85B-4DC967E5809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362438" y="1971039"/>
            <a:ext cx="6344922" cy="6344922"/>
          </a:xfrm>
          <a:custGeom>
            <a:avLst/>
            <a:gdLst>
              <a:gd name="connsiteX0" fmla="*/ 3502427 w 7004854"/>
              <a:gd name="connsiteY0" fmla="*/ 0 h 7004854"/>
              <a:gd name="connsiteX1" fmla="*/ 7004854 w 7004854"/>
              <a:gd name="connsiteY1" fmla="*/ 3502427 h 7004854"/>
              <a:gd name="connsiteX2" fmla="*/ 3502427 w 7004854"/>
              <a:gd name="connsiteY2" fmla="*/ 7004854 h 7004854"/>
              <a:gd name="connsiteX3" fmla="*/ 0 w 7004854"/>
              <a:gd name="connsiteY3" fmla="*/ 3502427 h 7004854"/>
              <a:gd name="connsiteX4" fmla="*/ 3502427 w 7004854"/>
              <a:gd name="connsiteY4" fmla="*/ 0 h 7004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04854" h="7004854">
                <a:moveTo>
                  <a:pt x="3502427" y="0"/>
                </a:moveTo>
                <a:cubicBezTo>
                  <a:pt x="5436764" y="0"/>
                  <a:pt x="7004854" y="1568090"/>
                  <a:pt x="7004854" y="3502427"/>
                </a:cubicBezTo>
                <a:cubicBezTo>
                  <a:pt x="7004854" y="5436764"/>
                  <a:pt x="5436764" y="7004854"/>
                  <a:pt x="3502427" y="7004854"/>
                </a:cubicBezTo>
                <a:cubicBezTo>
                  <a:pt x="1568090" y="7004854"/>
                  <a:pt x="0" y="5436764"/>
                  <a:pt x="0" y="3502427"/>
                </a:cubicBezTo>
                <a:cubicBezTo>
                  <a:pt x="0" y="1568090"/>
                  <a:pt x="1568090" y="0"/>
                  <a:pt x="3502427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385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AFAE04-61AF-46F0-A588-840C686F21E6}" type="datetimeFigureOut">
              <a:rPr lang="id-ID" smtClean="0"/>
              <a:t>08/06/26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15DA7-BBB5-4646-850B-39590DB83A9D}" type="slidenum">
              <a:rPr lang="id-ID" smtClean="0"/>
              <a:t>‹#›</a:t>
            </a:fld>
            <a:endParaRPr lang="id-ID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92E612-D715-502F-7F34-01728C47A9E1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9021763" y="10132060"/>
            <a:ext cx="261937" cy="9144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600">
                <a:solidFill>
                  <a:srgbClr val="62646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General</a:t>
            </a:r>
          </a:p>
        </p:txBody>
      </p:sp>
    </p:spTree>
    <p:extLst>
      <p:ext uri="{BB962C8B-B14F-4D97-AF65-F5344CB8AC3E}">
        <p14:creationId xmlns:p14="http://schemas.microsoft.com/office/powerpoint/2010/main" val="708776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67" r:id="rId5"/>
    <p:sldLayoutId id="2147483672" r:id="rId6"/>
    <p:sldLayoutId id="2147483665" r:id="rId7"/>
    <p:sldLayoutId id="2147483673" r:id="rId8"/>
    <p:sldLayoutId id="2147483666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7" r:id="rId22"/>
    <p:sldLayoutId id="2147483686" r:id="rId23"/>
    <p:sldLayoutId id="2147483689" r:id="rId24"/>
    <p:sldLayoutId id="2147483690" r:id="rId25"/>
    <p:sldLayoutId id="2147483691" r:id="rId26"/>
    <p:sldLayoutId id="2147483692" r:id="rId27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sv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sv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00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A collage of boats in water&#10;&#10;AI-generated content may be incorrect.">
            <a:extLst>
              <a:ext uri="{FF2B5EF4-FFF2-40B4-BE49-F238E27FC236}">
                <a16:creationId xmlns:a16="http://schemas.microsoft.com/office/drawing/2014/main" id="{B8D4E5E1-EB13-E666-DEA4-B58D371BB3F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" b="4"/>
          <a:stretch>
            <a:fillRect/>
          </a:stretch>
        </p:blipFill>
        <p:spPr/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DA08B9DC-E711-F482-9C99-0651B89BDEA3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F2FCFE">
              <a:alpha val="6862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E9AA89-9BBD-9031-7687-B497273F3D51}"/>
              </a:ext>
            </a:extLst>
          </p:cNvPr>
          <p:cNvSpPr txBox="1"/>
          <p:nvPr/>
        </p:nvSpPr>
        <p:spPr>
          <a:xfrm>
            <a:off x="4012542" y="6496433"/>
            <a:ext cx="93718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5173D"/>
                </a:solidFill>
                <a:latin typeface="Sora" pitchFamily="2" charset="0"/>
                <a:cs typeface="Sora" pitchFamily="2" charset="0"/>
              </a:rPr>
              <a:t>Use Case 3: </a:t>
            </a:r>
            <a:r>
              <a:rPr lang="en-US" sz="3200" b="1" dirty="0" err="1">
                <a:solidFill>
                  <a:srgbClr val="05173D"/>
                </a:solidFill>
                <a:latin typeface="Sora" pitchFamily="2" charset="0"/>
                <a:cs typeface="Sora" pitchFamily="2" charset="0"/>
              </a:rPr>
              <a:t>MindChip</a:t>
            </a:r>
            <a:r>
              <a:rPr lang="en-US" sz="3200" b="1" dirty="0">
                <a:solidFill>
                  <a:srgbClr val="05173D"/>
                </a:solidFill>
                <a:latin typeface="Sora" pitchFamily="2" charset="0"/>
                <a:cs typeface="Sora" pitchFamily="2" charset="0"/>
              </a:rPr>
              <a:t> Artificial Captain </a:t>
            </a:r>
          </a:p>
          <a:p>
            <a:pPr algn="ctr"/>
            <a:r>
              <a:rPr lang="en-US" sz="3200" b="1" dirty="0">
                <a:solidFill>
                  <a:srgbClr val="05173D"/>
                </a:solidFill>
                <a:latin typeface="Sora" pitchFamily="2" charset="0"/>
                <a:cs typeface="Sora" pitchFamily="2" charset="0"/>
              </a:rPr>
              <a:t>for Maritime Autonomy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0E4A2EA-F4B2-F535-FD71-BB9B5DB3F17F}"/>
              </a:ext>
            </a:extLst>
          </p:cNvPr>
          <p:cNvCxnSpPr>
            <a:cxnSpLocks/>
          </p:cNvCxnSpPr>
          <p:nvPr/>
        </p:nvCxnSpPr>
        <p:spPr>
          <a:xfrm>
            <a:off x="13384421" y="8622533"/>
            <a:ext cx="4045143" cy="0"/>
          </a:xfrm>
          <a:prstGeom prst="line">
            <a:avLst/>
          </a:prstGeom>
          <a:ln w="19050">
            <a:solidFill>
              <a:srgbClr val="73A1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oup 56">
            <a:extLst>
              <a:ext uri="{FF2B5EF4-FFF2-40B4-BE49-F238E27FC236}">
                <a16:creationId xmlns:a16="http://schemas.microsoft.com/office/drawing/2014/main" id="{7E3CDE87-AD40-B0DC-E195-6927A80D90DA}"/>
              </a:ext>
            </a:extLst>
          </p:cNvPr>
          <p:cNvGrpSpPr/>
          <p:nvPr/>
        </p:nvGrpSpPr>
        <p:grpSpPr>
          <a:xfrm>
            <a:off x="858437" y="850739"/>
            <a:ext cx="16571129" cy="7977418"/>
            <a:chOff x="843327" y="885540"/>
            <a:chExt cx="16571129" cy="7977418"/>
          </a:xfrm>
          <a:solidFill>
            <a:srgbClr val="73A1C1"/>
          </a:solidFill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87B50E5D-7B98-13C9-F8F9-BB9CAFA76875}"/>
                </a:ext>
              </a:extLst>
            </p:cNvPr>
            <p:cNvGrpSpPr/>
            <p:nvPr/>
          </p:nvGrpSpPr>
          <p:grpSpPr>
            <a:xfrm rot="5400000">
              <a:off x="16793523" y="645426"/>
              <a:ext cx="380820" cy="861047"/>
              <a:chOff x="1162089" y="920396"/>
              <a:chExt cx="380820" cy="861047"/>
            </a:xfrm>
            <a:grpFill/>
          </p:grpSpPr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52C2470D-6D79-ADD0-6B8D-AA2A6C9F53F9}"/>
                  </a:ext>
                </a:extLst>
              </p:cNvPr>
              <p:cNvSpPr/>
              <p:nvPr/>
            </p:nvSpPr>
            <p:spPr>
              <a:xfrm>
                <a:off x="1162089" y="920396"/>
                <a:ext cx="107576" cy="1075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3D71FCA1-14A3-A436-587D-9D2407F19F06}"/>
                  </a:ext>
                </a:extLst>
              </p:cNvPr>
              <p:cNvSpPr/>
              <p:nvPr/>
            </p:nvSpPr>
            <p:spPr>
              <a:xfrm>
                <a:off x="1435333" y="920396"/>
                <a:ext cx="107576" cy="1075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00BFBD56-4819-7098-5093-2285404DB8E9}"/>
                  </a:ext>
                </a:extLst>
              </p:cNvPr>
              <p:cNvSpPr/>
              <p:nvPr/>
            </p:nvSpPr>
            <p:spPr>
              <a:xfrm>
                <a:off x="1162089" y="1171553"/>
                <a:ext cx="107576" cy="1075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4C7F14FE-D1F5-9BBB-FCBC-CE060DFA2E6D}"/>
                  </a:ext>
                </a:extLst>
              </p:cNvPr>
              <p:cNvSpPr/>
              <p:nvPr/>
            </p:nvSpPr>
            <p:spPr>
              <a:xfrm>
                <a:off x="1435333" y="1171553"/>
                <a:ext cx="107576" cy="1075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A6C1B06C-AA49-8389-3A16-0D21AF3B71BF}"/>
                  </a:ext>
                </a:extLst>
              </p:cNvPr>
              <p:cNvSpPr/>
              <p:nvPr/>
            </p:nvSpPr>
            <p:spPr>
              <a:xfrm>
                <a:off x="1162089" y="1422710"/>
                <a:ext cx="107576" cy="1075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837B246F-D653-3138-626D-F9193E0CD886}"/>
                  </a:ext>
                </a:extLst>
              </p:cNvPr>
              <p:cNvSpPr/>
              <p:nvPr/>
            </p:nvSpPr>
            <p:spPr>
              <a:xfrm>
                <a:off x="1435333" y="1422710"/>
                <a:ext cx="107576" cy="1075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30734EE9-6EC9-3459-1BEE-8E3ABE274307}"/>
                  </a:ext>
                </a:extLst>
              </p:cNvPr>
              <p:cNvSpPr/>
              <p:nvPr/>
            </p:nvSpPr>
            <p:spPr>
              <a:xfrm>
                <a:off x="1162089" y="1673867"/>
                <a:ext cx="107576" cy="1075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BEB75BBD-9181-24F9-C691-29E748FCC8DB}"/>
                  </a:ext>
                </a:extLst>
              </p:cNvPr>
              <p:cNvSpPr/>
              <p:nvPr/>
            </p:nvSpPr>
            <p:spPr>
              <a:xfrm>
                <a:off x="1435333" y="1673867"/>
                <a:ext cx="107576" cy="1075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2FFD95C8-0B2B-304E-4234-18FDB769FB80}"/>
                </a:ext>
              </a:extLst>
            </p:cNvPr>
            <p:cNvGrpSpPr/>
            <p:nvPr/>
          </p:nvGrpSpPr>
          <p:grpSpPr>
            <a:xfrm rot="5400000">
              <a:off x="1083440" y="8242023"/>
              <a:ext cx="380822" cy="861047"/>
              <a:chOff x="553981" y="920396"/>
              <a:chExt cx="380822" cy="861047"/>
            </a:xfrm>
            <a:grpFill/>
          </p:grpSpPr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CFB3B453-38EA-FCD8-6569-F73DD59FBF25}"/>
                  </a:ext>
                </a:extLst>
              </p:cNvPr>
              <p:cNvSpPr/>
              <p:nvPr/>
            </p:nvSpPr>
            <p:spPr>
              <a:xfrm>
                <a:off x="553982" y="920396"/>
                <a:ext cx="107576" cy="1075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E8E3E9F0-FBFA-45C0-C592-94F19C329741}"/>
                  </a:ext>
                </a:extLst>
              </p:cNvPr>
              <p:cNvSpPr/>
              <p:nvPr/>
            </p:nvSpPr>
            <p:spPr>
              <a:xfrm>
                <a:off x="827227" y="920396"/>
                <a:ext cx="107576" cy="1075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5AB84E2C-B8A4-51E7-F10C-7DD142DBAC83}"/>
                  </a:ext>
                </a:extLst>
              </p:cNvPr>
              <p:cNvSpPr/>
              <p:nvPr/>
            </p:nvSpPr>
            <p:spPr>
              <a:xfrm>
                <a:off x="553981" y="1171553"/>
                <a:ext cx="107576" cy="1075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5C9DE7ED-3B3C-9CA2-C8BC-0D50F5212373}"/>
                  </a:ext>
                </a:extLst>
              </p:cNvPr>
              <p:cNvSpPr/>
              <p:nvPr/>
            </p:nvSpPr>
            <p:spPr>
              <a:xfrm>
                <a:off x="827225" y="1171553"/>
                <a:ext cx="107576" cy="1075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E61FE882-EE8F-BDB3-F000-13292C991735}"/>
                  </a:ext>
                </a:extLst>
              </p:cNvPr>
              <p:cNvSpPr/>
              <p:nvPr/>
            </p:nvSpPr>
            <p:spPr>
              <a:xfrm>
                <a:off x="553981" y="1422710"/>
                <a:ext cx="107576" cy="1075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37B21DAF-10AD-5498-AC07-03C3B18EC05C}"/>
                  </a:ext>
                </a:extLst>
              </p:cNvPr>
              <p:cNvSpPr/>
              <p:nvPr/>
            </p:nvSpPr>
            <p:spPr>
              <a:xfrm>
                <a:off x="827225" y="1422710"/>
                <a:ext cx="107576" cy="1075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619E3463-066C-D721-14D4-1E7F2BC5C166}"/>
                  </a:ext>
                </a:extLst>
              </p:cNvPr>
              <p:cNvSpPr/>
              <p:nvPr/>
            </p:nvSpPr>
            <p:spPr>
              <a:xfrm>
                <a:off x="553981" y="1673867"/>
                <a:ext cx="107576" cy="1075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1722D35B-9517-5409-6BCF-8094B87D0865}"/>
                  </a:ext>
                </a:extLst>
              </p:cNvPr>
              <p:cNvSpPr/>
              <p:nvPr/>
            </p:nvSpPr>
            <p:spPr>
              <a:xfrm>
                <a:off x="827225" y="1673867"/>
                <a:ext cx="107576" cy="1075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9" name="Oval 58">
            <a:extLst>
              <a:ext uri="{FF2B5EF4-FFF2-40B4-BE49-F238E27FC236}">
                <a16:creationId xmlns:a16="http://schemas.microsoft.com/office/drawing/2014/main" id="{41E7904E-4B2A-186F-F564-8FA8CC5AC80C}"/>
              </a:ext>
            </a:extLst>
          </p:cNvPr>
          <p:cNvSpPr/>
          <p:nvPr/>
        </p:nvSpPr>
        <p:spPr>
          <a:xfrm>
            <a:off x="923139" y="747420"/>
            <a:ext cx="354473" cy="354473"/>
          </a:xfrm>
          <a:prstGeom prst="ellipse">
            <a:avLst/>
          </a:prstGeom>
          <a:solidFill>
            <a:srgbClr val="73A1C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12999FEA-326C-25EF-858D-15B474662663}"/>
              </a:ext>
            </a:extLst>
          </p:cNvPr>
          <p:cNvSpPr/>
          <p:nvPr/>
        </p:nvSpPr>
        <p:spPr>
          <a:xfrm>
            <a:off x="703225" y="764741"/>
            <a:ext cx="325360" cy="325360"/>
          </a:xfrm>
          <a:prstGeom prst="ellipse">
            <a:avLst/>
          </a:prstGeom>
          <a:noFill/>
          <a:ln w="19050">
            <a:solidFill>
              <a:srgbClr val="73A1C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E6FF0806-6703-ADE6-F3A6-78154934DCE5}"/>
              </a:ext>
            </a:extLst>
          </p:cNvPr>
          <p:cNvGrpSpPr/>
          <p:nvPr/>
        </p:nvGrpSpPr>
        <p:grpSpPr>
          <a:xfrm>
            <a:off x="12385744" y="8501122"/>
            <a:ext cx="599658" cy="242821"/>
            <a:chOff x="12284652" y="9089809"/>
            <a:chExt cx="844127" cy="341814"/>
          </a:xfrm>
          <a:solidFill>
            <a:srgbClr val="73A1C1"/>
          </a:solidFill>
        </p:grpSpPr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5B912E98-C8D4-8224-7A5B-FF58FB7177D2}"/>
                </a:ext>
              </a:extLst>
            </p:cNvPr>
            <p:cNvSpPr/>
            <p:nvPr/>
          </p:nvSpPr>
          <p:spPr>
            <a:xfrm>
              <a:off x="12786966" y="9089810"/>
              <a:ext cx="341813" cy="34181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0EBC9219-9B6C-B027-4560-D44618EE5EDA}"/>
                </a:ext>
              </a:extLst>
            </p:cNvPr>
            <p:cNvSpPr/>
            <p:nvPr/>
          </p:nvSpPr>
          <p:spPr>
            <a:xfrm>
              <a:off x="12284652" y="9089809"/>
              <a:ext cx="341813" cy="34181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Grafický objekt 3">
            <a:extLst>
              <a:ext uri="{FF2B5EF4-FFF2-40B4-BE49-F238E27FC236}">
                <a16:creationId xmlns:a16="http://schemas.microsoft.com/office/drawing/2014/main" id="{99422C61-4B7B-569E-1D7C-DB5D810E481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29615" y="2002074"/>
            <a:ext cx="5828769" cy="3471356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FC8987CB-D0FC-0245-3CF3-5D168977EDB4}"/>
              </a:ext>
            </a:extLst>
          </p:cNvPr>
          <p:cNvSpPr/>
          <p:nvPr/>
        </p:nvSpPr>
        <p:spPr>
          <a:xfrm>
            <a:off x="0" y="9127067"/>
            <a:ext cx="18288000" cy="11599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BF17A8FF-B71C-7541-7DFF-5C827E7DE9EA}"/>
              </a:ext>
            </a:extLst>
          </p:cNvPr>
          <p:cNvSpPr txBox="1"/>
          <p:nvPr/>
        </p:nvSpPr>
        <p:spPr>
          <a:xfrm>
            <a:off x="8056642" y="9400311"/>
            <a:ext cx="93718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>
                <a:solidFill>
                  <a:srgbClr val="05173D"/>
                </a:solidFill>
                <a:latin typeface="Sora" pitchFamily="2" charset="0"/>
                <a:cs typeface="Sora" pitchFamily="2" charset="0"/>
              </a:rPr>
              <a:t>HORIZON-CL3-2022-CS-01-04: INCREASED CYBERSECURITY 2022</a:t>
            </a:r>
          </a:p>
          <a:p>
            <a:pPr algn="r"/>
            <a:r>
              <a:rPr lang="en-US" sz="1600">
                <a:solidFill>
                  <a:srgbClr val="05173D"/>
                </a:solidFill>
                <a:latin typeface="Sora" pitchFamily="2" charset="0"/>
                <a:cs typeface="Sora" pitchFamily="2" charset="0"/>
              </a:rPr>
              <a:t>Ref. Ares(2022)8966412 - 23/12/2022</a:t>
            </a:r>
          </a:p>
        </p:txBody>
      </p:sp>
      <p:graphicFrame>
        <p:nvGraphicFramePr>
          <p:cNvPr id="20" name="Objekt 19">
            <a:extLst>
              <a:ext uri="{FF2B5EF4-FFF2-40B4-BE49-F238E27FC236}">
                <a16:creationId xmlns:a16="http://schemas.microsoft.com/office/drawing/2014/main" id="{E4099ECD-DE7C-BE3B-03E2-A910CD5B03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0657428"/>
              </p:ext>
            </p:extLst>
          </p:nvPr>
        </p:nvGraphicFramePr>
        <p:xfrm>
          <a:off x="790575" y="9223060"/>
          <a:ext cx="4297892" cy="9075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11525422" imgH="2433365" progId="">
                  <p:embed/>
                </p:oleObj>
              </mc:Choice>
              <mc:Fallback>
                <p:oleObj r:id="rId4" imgW="11525422" imgH="2433365" progId="">
                  <p:embed/>
                  <p:pic>
                    <p:nvPicPr>
                      <p:cNvPr id="20" name="Objekt 19">
                        <a:extLst>
                          <a:ext uri="{FF2B5EF4-FFF2-40B4-BE49-F238E27FC236}">
                            <a16:creationId xmlns:a16="http://schemas.microsoft.com/office/drawing/2014/main" id="{E4099ECD-DE7C-BE3B-03E2-A910CD5B03A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90575" y="9223060"/>
                        <a:ext cx="4297892" cy="9075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F51669E3-ECBA-44CF-EE1A-2DF9D2B7AAE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7057" y="570807"/>
            <a:ext cx="2763878" cy="502523"/>
          </a:xfrm>
          <a:prstGeom prst="rect">
            <a:avLst/>
          </a:prstGeom>
        </p:spPr>
      </p:pic>
      <p:sp>
        <p:nvSpPr>
          <p:cNvPr id="10" name="TextBox 30">
            <a:extLst>
              <a:ext uri="{FF2B5EF4-FFF2-40B4-BE49-F238E27FC236}">
                <a16:creationId xmlns:a16="http://schemas.microsoft.com/office/drawing/2014/main" id="{D227AA66-ED38-B5E3-3CD4-51AE33A1581E}"/>
              </a:ext>
            </a:extLst>
          </p:cNvPr>
          <p:cNvSpPr txBox="1"/>
          <p:nvPr/>
        </p:nvSpPr>
        <p:spPr>
          <a:xfrm>
            <a:off x="13351758" y="8136923"/>
            <a:ext cx="6840923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sz="2400" kern="0" spc="15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Tanel Kerstna, MindChip</a:t>
            </a:r>
            <a:endParaRPr kumimoji="0" lang="en-US" sz="2400" b="1" i="0" u="none" strike="noStrike" kern="1200" cap="none" spc="3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82476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6C2C5C-B625-5476-5C53-A2AA1ABBB2A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ABD5146-B2BF-E549-939F-1C19545E73A1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73A1C1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05A3FD-3416-7620-A6F7-64363EB092BD}"/>
              </a:ext>
            </a:extLst>
          </p:cNvPr>
          <p:cNvSpPr txBox="1"/>
          <p:nvPr/>
        </p:nvSpPr>
        <p:spPr>
          <a:xfrm>
            <a:off x="3570763" y="3731855"/>
            <a:ext cx="1127046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400" b="1" dirty="0">
                <a:solidFill>
                  <a:srgbClr val="73A1C1"/>
                </a:solidFill>
                <a:latin typeface="Sora" pitchFamily="2" charset="0"/>
                <a:cs typeface="Sora" pitchFamily="2" charset="0"/>
              </a:rPr>
              <a:t>Thank You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09B466-9D87-98F0-6EFF-501F80B99360}"/>
              </a:ext>
            </a:extLst>
          </p:cNvPr>
          <p:cNvSpPr txBox="1"/>
          <p:nvPr/>
        </p:nvSpPr>
        <p:spPr>
          <a:xfrm>
            <a:off x="5902487" y="5778569"/>
            <a:ext cx="6607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pc="100" dirty="0">
                <a:solidFill>
                  <a:schemeClr val="bg1"/>
                </a:solidFill>
                <a:latin typeface="Sora" pitchFamily="2" charset="0"/>
                <a:cs typeface="Sora" pitchFamily="2" charset="0"/>
              </a:rPr>
              <a:t>For Your Attention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AF93C6B-D4F6-ACAA-7958-0A8A3C36B223}"/>
              </a:ext>
            </a:extLst>
          </p:cNvPr>
          <p:cNvSpPr/>
          <p:nvPr/>
        </p:nvSpPr>
        <p:spPr>
          <a:xfrm>
            <a:off x="17075091" y="683602"/>
            <a:ext cx="354473" cy="35447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209626B-4E42-E982-0F9C-FD6036476965}"/>
              </a:ext>
            </a:extLst>
          </p:cNvPr>
          <p:cNvSpPr/>
          <p:nvPr/>
        </p:nvSpPr>
        <p:spPr>
          <a:xfrm>
            <a:off x="16855177" y="700923"/>
            <a:ext cx="325360" cy="325360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A5C32EF-E72A-260A-36A5-3A70A5B488B9}"/>
              </a:ext>
            </a:extLst>
          </p:cNvPr>
          <p:cNvGrpSpPr/>
          <p:nvPr/>
        </p:nvGrpSpPr>
        <p:grpSpPr>
          <a:xfrm rot="10800000">
            <a:off x="816596" y="9119426"/>
            <a:ext cx="5043820" cy="242821"/>
            <a:chOff x="12385744" y="9139305"/>
            <a:chExt cx="5043820" cy="242821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CB8B3E04-2235-AE56-FBD3-6975F2AEFBFB}"/>
                </a:ext>
              </a:extLst>
            </p:cNvPr>
            <p:cNvCxnSpPr>
              <a:cxnSpLocks/>
            </p:cNvCxnSpPr>
            <p:nvPr/>
          </p:nvCxnSpPr>
          <p:spPr>
            <a:xfrm>
              <a:off x="13384421" y="9260716"/>
              <a:ext cx="404514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68EA7B7C-9A75-28EE-252A-8891A0FCDCA8}"/>
                </a:ext>
              </a:extLst>
            </p:cNvPr>
            <p:cNvGrpSpPr/>
            <p:nvPr/>
          </p:nvGrpSpPr>
          <p:grpSpPr>
            <a:xfrm>
              <a:off x="12385744" y="9139305"/>
              <a:ext cx="599658" cy="242821"/>
              <a:chOff x="12284652" y="9089809"/>
              <a:chExt cx="844127" cy="341814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B5152C34-AB69-06CF-C30F-B07C97F51230}"/>
                  </a:ext>
                </a:extLst>
              </p:cNvPr>
              <p:cNvSpPr/>
              <p:nvPr/>
            </p:nvSpPr>
            <p:spPr>
              <a:xfrm>
                <a:off x="12786966" y="9089810"/>
                <a:ext cx="341813" cy="34181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B7A02976-5C37-8F13-1200-411DBD814F2D}"/>
                  </a:ext>
                </a:extLst>
              </p:cNvPr>
              <p:cNvSpPr/>
              <p:nvPr/>
            </p:nvSpPr>
            <p:spPr>
              <a:xfrm>
                <a:off x="12284652" y="9089809"/>
                <a:ext cx="341813" cy="34181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7E467074-6344-AC4B-D6E2-08782F2735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2777" y="609576"/>
            <a:ext cx="2763878" cy="502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801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D753513-80FD-CEF2-B339-F01521C3FAC2}"/>
              </a:ext>
            </a:extLst>
          </p:cNvPr>
          <p:cNvSpPr/>
          <p:nvPr/>
        </p:nvSpPr>
        <p:spPr>
          <a:xfrm>
            <a:off x="12305654" y="0"/>
            <a:ext cx="5982346" cy="10268217"/>
          </a:xfrm>
          <a:prstGeom prst="rect">
            <a:avLst/>
          </a:prstGeom>
          <a:solidFill>
            <a:srgbClr val="73A1C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1A3B2C8-39E4-3C1A-3999-E634ECD35CCF}"/>
              </a:ext>
            </a:extLst>
          </p:cNvPr>
          <p:cNvSpPr txBox="1"/>
          <p:nvPr/>
        </p:nvSpPr>
        <p:spPr>
          <a:xfrm>
            <a:off x="1774109" y="1571323"/>
            <a:ext cx="78193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73A1C1"/>
                </a:solidFill>
                <a:latin typeface="Sora" pitchFamily="2" charset="0"/>
                <a:cs typeface="Sora" pitchFamily="2" charset="0"/>
              </a:rPr>
              <a:t>About MindChip</a:t>
            </a:r>
          </a:p>
        </p:txBody>
      </p:sp>
      <p:sp>
        <p:nvSpPr>
          <p:cNvPr id="15" name="TextBox 30">
            <a:extLst>
              <a:ext uri="{FF2B5EF4-FFF2-40B4-BE49-F238E27FC236}">
                <a16:creationId xmlns:a16="http://schemas.microsoft.com/office/drawing/2014/main" id="{3B64E259-FB00-8053-5CA9-FE31ACA28186}"/>
              </a:ext>
            </a:extLst>
          </p:cNvPr>
          <p:cNvSpPr txBox="1"/>
          <p:nvPr/>
        </p:nvSpPr>
        <p:spPr>
          <a:xfrm>
            <a:off x="1479527" y="2929168"/>
            <a:ext cx="6840923" cy="342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kern="0" spc="15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Estonian-based deep-tech company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kern="0" spc="15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TalTech</a:t>
            </a:r>
            <a:r>
              <a:rPr lang="en-US" sz="2800" kern="0" spc="15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University spin-off</a:t>
            </a:r>
            <a:endParaRPr kumimoji="0" lang="en-US" sz="2800" b="0" i="0" u="none" strike="noStrike" kern="1200" cap="none" spc="3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Maritime Situational Awareness &amp; Autonomous Navigation Solutions developer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spc="3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Main products: </a:t>
            </a:r>
            <a:r>
              <a:rPr kumimoji="0" lang="en-US" sz="2800" b="1" i="0" u="none" strike="noStrike" kern="1200" cap="none" spc="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Artificial Captain </a:t>
            </a:r>
            <a:r>
              <a:rPr kumimoji="0" lang="en-US" sz="2800" i="0" u="none" strike="noStrike" kern="1200" cap="none" spc="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product series</a:t>
            </a:r>
            <a:r>
              <a:rPr kumimoji="0" lang="en-US" sz="2800" b="1" i="0" u="none" strike="noStrike" kern="1200" cap="none" spc="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: Remote Pilot and Full Autonomy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D1D8DAC-9054-5708-76DD-FD2CEA29A41C}"/>
              </a:ext>
            </a:extLst>
          </p:cNvPr>
          <p:cNvGrpSpPr/>
          <p:nvPr/>
        </p:nvGrpSpPr>
        <p:grpSpPr>
          <a:xfrm rot="16200000">
            <a:off x="2393952" y="6908668"/>
            <a:ext cx="224168" cy="5012072"/>
            <a:chOff x="428112" y="-1"/>
            <a:chExt cx="224168" cy="5012072"/>
          </a:xfrm>
          <a:solidFill>
            <a:srgbClr val="73A1C1"/>
          </a:solidFill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64AEC14A-DE77-F9C2-7A41-98EFC15DD91A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-1479164" y="2022571"/>
              <a:ext cx="4045143" cy="0"/>
            </a:xfrm>
            <a:prstGeom prst="line">
              <a:avLst/>
            </a:prstGeom>
            <a:grpFill/>
            <a:ln w="38100">
              <a:solidFill>
                <a:srgbClr val="73A1C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0AA8A5BC-5681-6C9E-8EF0-5D4AD0F86423}"/>
                </a:ext>
              </a:extLst>
            </p:cNvPr>
            <p:cNvGrpSpPr/>
            <p:nvPr/>
          </p:nvGrpSpPr>
          <p:grpSpPr>
            <a:xfrm>
              <a:off x="428112" y="4330248"/>
              <a:ext cx="224168" cy="681823"/>
              <a:chOff x="17292444" y="4212612"/>
              <a:chExt cx="224168" cy="681823"/>
            </a:xfrm>
            <a:grpFill/>
          </p:grpSpPr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252B93CA-509E-9A82-88CE-0A35B66933C2}"/>
                  </a:ext>
                </a:extLst>
              </p:cNvPr>
              <p:cNvSpPr/>
              <p:nvPr/>
            </p:nvSpPr>
            <p:spPr>
              <a:xfrm rot="16200000">
                <a:off x="17292445" y="4212611"/>
                <a:ext cx="224166" cy="22416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08BDFC32-4878-E44F-968C-11D508447BC4}"/>
                  </a:ext>
                </a:extLst>
              </p:cNvPr>
              <p:cNvSpPr/>
              <p:nvPr/>
            </p:nvSpPr>
            <p:spPr>
              <a:xfrm rot="16200000">
                <a:off x="17292445" y="4670268"/>
                <a:ext cx="224166" cy="22416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4090811E-B8AD-44BE-2701-9FB1AA8967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6097" y="570807"/>
            <a:ext cx="2763878" cy="502523"/>
          </a:xfrm>
          <a:prstGeom prst="rect">
            <a:avLst/>
          </a:prstGeom>
        </p:spPr>
      </p:pic>
      <p:pic>
        <p:nvPicPr>
          <p:cNvPr id="28" name="Picture 27" descr="A collage of boats in water&#10;&#10;AI-generated content may be incorrect.">
            <a:extLst>
              <a:ext uri="{FF2B5EF4-FFF2-40B4-BE49-F238E27FC236}">
                <a16:creationId xmlns:a16="http://schemas.microsoft.com/office/drawing/2014/main" id="{C20C574B-EF25-93CB-A0B1-A8F4A57FEF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5055" y="2042725"/>
            <a:ext cx="11862084" cy="6672952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1F44F1C7-E4E5-32B6-7379-81719B0C94CE}"/>
              </a:ext>
            </a:extLst>
          </p:cNvPr>
          <p:cNvSpPr txBox="1"/>
          <p:nvPr/>
        </p:nvSpPr>
        <p:spPr>
          <a:xfrm>
            <a:off x="1627359" y="7515348"/>
            <a:ext cx="585411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Montserrat Classic Bold"/>
                <a:ea typeface="+mn-ea"/>
                <a:cs typeface="+mn-cs"/>
              </a:rPr>
              <a:t>Never send a human to do a machine’s work</a:t>
            </a:r>
          </a:p>
        </p:txBody>
      </p:sp>
    </p:spTree>
    <p:extLst>
      <p:ext uri="{BB962C8B-B14F-4D97-AF65-F5344CB8AC3E}">
        <p14:creationId xmlns:p14="http://schemas.microsoft.com/office/powerpoint/2010/main" val="3929297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E30227-7934-3C7C-FF1F-AC842E9A33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A34442F-A6B2-BDAD-2459-6302045ED5A7}"/>
              </a:ext>
            </a:extLst>
          </p:cNvPr>
          <p:cNvSpPr/>
          <p:nvPr/>
        </p:nvSpPr>
        <p:spPr>
          <a:xfrm>
            <a:off x="12305654" y="0"/>
            <a:ext cx="5982346" cy="10268217"/>
          </a:xfrm>
          <a:prstGeom prst="rect">
            <a:avLst/>
          </a:prstGeom>
          <a:solidFill>
            <a:srgbClr val="73A1C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B214DAD-878C-9868-A055-1440C3226E0B}"/>
              </a:ext>
            </a:extLst>
          </p:cNvPr>
          <p:cNvSpPr txBox="1"/>
          <p:nvPr/>
        </p:nvSpPr>
        <p:spPr>
          <a:xfrm>
            <a:off x="1774109" y="1571323"/>
            <a:ext cx="781934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73A1C1"/>
                </a:solidFill>
                <a:latin typeface="Sora" pitchFamily="2" charset="0"/>
                <a:cs typeface="Sora" pitchFamily="2" charset="0"/>
              </a:rPr>
              <a:t>The Need for Autonomous Vessels</a:t>
            </a:r>
          </a:p>
        </p:txBody>
      </p:sp>
      <p:sp>
        <p:nvSpPr>
          <p:cNvPr id="15" name="TextBox 30">
            <a:extLst>
              <a:ext uri="{FF2B5EF4-FFF2-40B4-BE49-F238E27FC236}">
                <a16:creationId xmlns:a16="http://schemas.microsoft.com/office/drawing/2014/main" id="{E3F08D74-775A-F18F-23E1-D97B120254C7}"/>
              </a:ext>
            </a:extLst>
          </p:cNvPr>
          <p:cNvSpPr txBox="1"/>
          <p:nvPr/>
        </p:nvSpPr>
        <p:spPr>
          <a:xfrm>
            <a:off x="1774110" y="3856990"/>
            <a:ext cx="6840923" cy="4601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>
              <a:lnSpc>
                <a:spcPct val="115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US" sz="2800" kern="0" spc="15" dirty="0">
                <a:effectLst/>
                <a:latin typeface="Helvetica Neue" panose="02000503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Autonomous vessels offer </a:t>
            </a:r>
            <a:r>
              <a:rPr lang="en-US" sz="2800" b="1" kern="0" spc="15" dirty="0">
                <a:effectLst/>
                <a:latin typeface="Helvetica Neue" panose="02000503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substantial reduction in operational costs</a:t>
            </a:r>
            <a:endParaRPr lang="en-US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15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US" sz="2800" kern="0" spc="15" dirty="0">
                <a:effectLst/>
                <a:latin typeface="Helvetica Neue" panose="02000503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Facilitate tasks that may pose </a:t>
            </a:r>
            <a:r>
              <a:rPr lang="en-US" sz="2800" b="1" kern="0" spc="15" dirty="0">
                <a:effectLst/>
                <a:latin typeface="Helvetica Neue" panose="02000503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risks to human labor</a:t>
            </a:r>
            <a:r>
              <a:rPr lang="en-US" sz="2800" kern="0" spc="15" dirty="0">
                <a:effectLst/>
                <a:latin typeface="Helvetica Neue" panose="02000503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R="0" lvl="0">
              <a:lnSpc>
                <a:spcPct val="115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endParaRPr lang="en-US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US" sz="2800" kern="0" spc="15" dirty="0">
                <a:effectLst/>
                <a:latin typeface="Helvetica Neue" panose="02000503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Applications include </a:t>
            </a:r>
            <a:r>
              <a:rPr lang="en-US" sz="2800" b="1" kern="0" spc="15" dirty="0">
                <a:effectLst/>
                <a:latin typeface="Helvetica Neue" panose="02000503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seabed monitoring, oil spill detection, border surveillance, environmental surveys, etc.</a:t>
            </a:r>
            <a:r>
              <a:rPr lang="en-US" sz="2800" kern="0" spc="15" dirty="0">
                <a:effectLst/>
                <a:latin typeface="Helvetica Neue" panose="02000503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rgbClr val="05173D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FD1D572-0294-3F92-2E79-D2CB3D292FC7}"/>
              </a:ext>
            </a:extLst>
          </p:cNvPr>
          <p:cNvGrpSpPr/>
          <p:nvPr/>
        </p:nvGrpSpPr>
        <p:grpSpPr>
          <a:xfrm rot="16200000">
            <a:off x="2393952" y="6908668"/>
            <a:ext cx="224168" cy="5012072"/>
            <a:chOff x="428112" y="-1"/>
            <a:chExt cx="224168" cy="5012072"/>
          </a:xfrm>
          <a:solidFill>
            <a:srgbClr val="73A1C1"/>
          </a:solidFill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F24F3D2B-E8A4-738F-BB51-B0CBADD66C34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-1479164" y="2022571"/>
              <a:ext cx="4045143" cy="0"/>
            </a:xfrm>
            <a:prstGeom prst="line">
              <a:avLst/>
            </a:prstGeom>
            <a:grpFill/>
            <a:ln w="38100">
              <a:solidFill>
                <a:srgbClr val="73A1C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AE3DE9AE-264D-FD6C-DB05-EBBBC2DFA26D}"/>
                </a:ext>
              </a:extLst>
            </p:cNvPr>
            <p:cNvGrpSpPr/>
            <p:nvPr/>
          </p:nvGrpSpPr>
          <p:grpSpPr>
            <a:xfrm>
              <a:off x="428112" y="4330248"/>
              <a:ext cx="224168" cy="681823"/>
              <a:chOff x="17292444" y="4212612"/>
              <a:chExt cx="224168" cy="681823"/>
            </a:xfrm>
            <a:grpFill/>
          </p:grpSpPr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F04CCE6A-57C1-EFC2-4413-CE545DA134BE}"/>
                  </a:ext>
                </a:extLst>
              </p:cNvPr>
              <p:cNvSpPr/>
              <p:nvPr/>
            </p:nvSpPr>
            <p:spPr>
              <a:xfrm rot="16200000">
                <a:off x="17292445" y="4212611"/>
                <a:ext cx="224166" cy="22416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56A0887D-52BF-D2D1-509A-7F9D7B818411}"/>
                  </a:ext>
                </a:extLst>
              </p:cNvPr>
              <p:cNvSpPr/>
              <p:nvPr/>
            </p:nvSpPr>
            <p:spPr>
              <a:xfrm rot="16200000">
                <a:off x="17292445" y="4670268"/>
                <a:ext cx="224166" cy="22416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16" name="Picture Placeholder 15" descr="A small boat in the water&#10;&#10;AI-generated content may be incorrect.">
            <a:extLst>
              <a:ext uri="{FF2B5EF4-FFF2-40B4-BE49-F238E27FC236}">
                <a16:creationId xmlns:a16="http://schemas.microsoft.com/office/drawing/2014/main" id="{3B53AB55-2349-6A35-CC0A-3A780E4BD38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3831" y="1728989"/>
            <a:ext cx="9753600" cy="7797800"/>
          </a:xfrm>
        </p:spPr>
      </p:pic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166B3028-D43C-600E-72A6-F7DA4ABC39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6097" y="570807"/>
            <a:ext cx="2763878" cy="502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312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C0902B0-800C-320E-4D12-16CFB88ADEDE}"/>
              </a:ext>
            </a:extLst>
          </p:cNvPr>
          <p:cNvSpPr/>
          <p:nvPr/>
        </p:nvSpPr>
        <p:spPr>
          <a:xfrm>
            <a:off x="12080240" y="0"/>
            <a:ext cx="6207760" cy="10287000"/>
          </a:xfrm>
          <a:prstGeom prst="rect">
            <a:avLst/>
          </a:prstGeom>
          <a:solidFill>
            <a:srgbClr val="73A1C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3C4E235-68D6-22A6-8903-2F31A4E2C5A9}"/>
              </a:ext>
            </a:extLst>
          </p:cNvPr>
          <p:cNvSpPr/>
          <p:nvPr/>
        </p:nvSpPr>
        <p:spPr>
          <a:xfrm>
            <a:off x="9026768" y="1609967"/>
            <a:ext cx="7041664" cy="704166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96B2968-7765-DEFF-85EB-5D82802E852A}"/>
              </a:ext>
            </a:extLst>
          </p:cNvPr>
          <p:cNvSpPr txBox="1"/>
          <p:nvPr/>
        </p:nvSpPr>
        <p:spPr>
          <a:xfrm>
            <a:off x="1674300" y="1627455"/>
            <a:ext cx="6797384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73A1C1"/>
                </a:solidFill>
                <a:latin typeface="Sora" pitchFamily="2" charset="0"/>
                <a:cs typeface="Sora" pitchFamily="2" charset="0"/>
              </a:rPr>
              <a:t>Mindchip Artificial Captain: A Comprehensive Solution </a:t>
            </a:r>
          </a:p>
          <a:p>
            <a:endParaRPr lang="en-US" sz="4400" b="1" dirty="0">
              <a:solidFill>
                <a:srgbClr val="73A1C1"/>
              </a:solidFill>
              <a:latin typeface="Sora" pitchFamily="2" charset="0"/>
              <a:cs typeface="Sora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73BF60C-650D-8CE3-921A-2E23F605F7CA}"/>
              </a:ext>
            </a:extLst>
          </p:cNvPr>
          <p:cNvSpPr txBox="1"/>
          <p:nvPr/>
        </p:nvSpPr>
        <p:spPr>
          <a:xfrm>
            <a:off x="1674300" y="3013142"/>
            <a:ext cx="6797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kern="0" spc="15" dirty="0">
                <a:effectLst/>
                <a:latin typeface="Helvetica Neue" panose="02000503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Two interconnected parts: Control Tower and Server Platform</a:t>
            </a:r>
            <a:endParaRPr lang="en-US" sz="2400" spc="100" dirty="0">
              <a:solidFill>
                <a:srgbClr val="05173D"/>
              </a:solidFill>
              <a:latin typeface="Poppins Medium" panose="00000600000000000000" pitchFamily="2" charset="0"/>
              <a:cs typeface="Poppins Medium" panose="00000600000000000000" pitchFamily="2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68B48016-3CA1-A171-481B-599F442E141C}"/>
              </a:ext>
            </a:extLst>
          </p:cNvPr>
          <p:cNvSpPr/>
          <p:nvPr/>
        </p:nvSpPr>
        <p:spPr>
          <a:xfrm>
            <a:off x="1752822" y="4286787"/>
            <a:ext cx="6912871" cy="313050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27000" dist="101600" dir="4800000" sx="106000" sy="106000" algn="tl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B44CEB4-F81E-2C73-2463-1A15587B1AA7}"/>
              </a:ext>
            </a:extLst>
          </p:cNvPr>
          <p:cNvGrpSpPr/>
          <p:nvPr/>
        </p:nvGrpSpPr>
        <p:grpSpPr>
          <a:xfrm rot="10800000">
            <a:off x="454840" y="5255372"/>
            <a:ext cx="224168" cy="5012072"/>
            <a:chOff x="428112" y="-1"/>
            <a:chExt cx="224168" cy="5012072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059517D4-E46F-B4FE-B8E3-4750DC13A14D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-1479164" y="2022571"/>
              <a:ext cx="4045143" cy="0"/>
            </a:xfrm>
            <a:prstGeom prst="line">
              <a:avLst/>
            </a:prstGeom>
            <a:ln w="38100">
              <a:solidFill>
                <a:srgbClr val="73A1C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A30E04AB-2E5A-075F-D5B0-8C200BA74DA9}"/>
                </a:ext>
              </a:extLst>
            </p:cNvPr>
            <p:cNvGrpSpPr/>
            <p:nvPr/>
          </p:nvGrpSpPr>
          <p:grpSpPr>
            <a:xfrm>
              <a:off x="428112" y="4330248"/>
              <a:ext cx="224168" cy="681823"/>
              <a:chOff x="17292444" y="4212612"/>
              <a:chExt cx="224168" cy="681823"/>
            </a:xfrm>
          </p:grpSpPr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7D7518E6-43C3-4961-A463-9CBEC9AA8B70}"/>
                  </a:ext>
                </a:extLst>
              </p:cNvPr>
              <p:cNvSpPr/>
              <p:nvPr/>
            </p:nvSpPr>
            <p:spPr>
              <a:xfrm rot="16200000">
                <a:off x="17292445" y="4212611"/>
                <a:ext cx="224166" cy="224168"/>
              </a:xfrm>
              <a:prstGeom prst="ellipse">
                <a:avLst/>
              </a:prstGeom>
              <a:solidFill>
                <a:srgbClr val="73A1C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64A9FEAD-3DBA-D624-1B39-EE93FF7A8238}"/>
                  </a:ext>
                </a:extLst>
              </p:cNvPr>
              <p:cNvSpPr/>
              <p:nvPr/>
            </p:nvSpPr>
            <p:spPr>
              <a:xfrm rot="16200000">
                <a:off x="17292445" y="4670268"/>
                <a:ext cx="224166" cy="224168"/>
              </a:xfrm>
              <a:prstGeom prst="ellipse">
                <a:avLst/>
              </a:prstGeom>
              <a:solidFill>
                <a:srgbClr val="73A1C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8" name="TextBox 30">
            <a:extLst>
              <a:ext uri="{FF2B5EF4-FFF2-40B4-BE49-F238E27FC236}">
                <a16:creationId xmlns:a16="http://schemas.microsoft.com/office/drawing/2014/main" id="{53593F93-34F1-9759-3F95-425A63FDD090}"/>
              </a:ext>
            </a:extLst>
          </p:cNvPr>
          <p:cNvSpPr txBox="1"/>
          <p:nvPr/>
        </p:nvSpPr>
        <p:spPr>
          <a:xfrm>
            <a:off x="1868118" y="4731239"/>
            <a:ext cx="6603566" cy="3465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>
              <a:lnSpc>
                <a:spcPct val="115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US" sz="2000" kern="0" spc="15" dirty="0">
                <a:effectLst/>
                <a:latin typeface="Helvetica Neue" panose="02000503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Control Tower enables autonomous or remote-controlled operation with functionalities such as </a:t>
            </a:r>
            <a:r>
              <a:rPr lang="en-US" sz="2000" b="1" kern="0" spc="15" dirty="0">
                <a:latin typeface="Helvetica Neue" panose="02000503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000" b="1" kern="0" spc="15" dirty="0">
                <a:effectLst/>
                <a:latin typeface="Helvetica Neue" panose="02000503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ituational awareness, autonomous navigation &amp; vessel control, object detection, 360º vision, and COLREGs-based navigation</a:t>
            </a:r>
            <a:r>
              <a:rPr lang="en-US" sz="2000" b="1" kern="0" spc="15" dirty="0">
                <a:latin typeface="Helvetica Neue" panose="02000503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It has customized interface controller to communicate with ship control systems</a:t>
            </a:r>
          </a:p>
          <a:p>
            <a:pPr marR="0" lvl="0">
              <a:lnSpc>
                <a:spcPct val="115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endParaRPr lang="en-US" sz="2000" b="1" kern="0" spc="15" dirty="0">
              <a:latin typeface="Helvetica Neue" panose="02000503000000020004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>
              <a:lnSpc>
                <a:spcPct val="115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endParaRPr lang="en-US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5E6E81-AA5D-8B61-25E6-954E57EF15A0}"/>
              </a:ext>
            </a:extLst>
          </p:cNvPr>
          <p:cNvSpPr txBox="1"/>
          <p:nvPr/>
        </p:nvSpPr>
        <p:spPr>
          <a:xfrm>
            <a:off x="1674300" y="4316989"/>
            <a:ext cx="27541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pc="100" dirty="0">
                <a:solidFill>
                  <a:srgbClr val="73A1C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Control Tower</a:t>
            </a:r>
          </a:p>
        </p:txBody>
      </p:sp>
      <p:pic>
        <p:nvPicPr>
          <p:cNvPr id="21" name="Picture Placeholder 20" descr="A close-up of a machine&#10;&#10;AI-generated content may be incorrect.">
            <a:extLst>
              <a:ext uri="{FF2B5EF4-FFF2-40B4-BE49-F238E27FC236}">
                <a16:creationId xmlns:a16="http://schemas.microsoft.com/office/drawing/2014/main" id="{3DA44376-3090-7F85-39F8-CD03FD8890C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21" r="13021"/>
          <a:stretch>
            <a:fillRect/>
          </a:stretch>
        </p:blipFill>
        <p:spPr/>
      </p:pic>
      <p:sp>
        <p:nvSpPr>
          <p:cNvPr id="5" name="Rectangle: Rounded Corners 19">
            <a:extLst>
              <a:ext uri="{FF2B5EF4-FFF2-40B4-BE49-F238E27FC236}">
                <a16:creationId xmlns:a16="http://schemas.microsoft.com/office/drawing/2014/main" id="{72947CD9-8714-C910-4A3C-11E48D5A5C98}"/>
              </a:ext>
            </a:extLst>
          </p:cNvPr>
          <p:cNvSpPr/>
          <p:nvPr/>
        </p:nvSpPr>
        <p:spPr>
          <a:xfrm>
            <a:off x="1831344" y="7677641"/>
            <a:ext cx="6912871" cy="170551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27000" dist="101600" dir="4800000" sx="106000" sy="106000" algn="tl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30">
            <a:extLst>
              <a:ext uri="{FF2B5EF4-FFF2-40B4-BE49-F238E27FC236}">
                <a16:creationId xmlns:a16="http://schemas.microsoft.com/office/drawing/2014/main" id="{59E9C231-337B-1FA4-F14C-973341A9CCD2}"/>
              </a:ext>
            </a:extLst>
          </p:cNvPr>
          <p:cNvSpPr txBox="1"/>
          <p:nvPr/>
        </p:nvSpPr>
        <p:spPr>
          <a:xfrm>
            <a:off x="1946640" y="8122092"/>
            <a:ext cx="6603566" cy="779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>
              <a:lnSpc>
                <a:spcPct val="115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US" sz="2000" kern="0" spc="15" dirty="0">
                <a:effectLst/>
                <a:latin typeface="Helvetica Neue" panose="02000503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Server Platform provides </a:t>
            </a:r>
            <a:r>
              <a:rPr lang="en-US" sz="2000" b="1" kern="0" spc="15" dirty="0">
                <a:effectLst/>
                <a:latin typeface="Helvetica Neue" panose="02000503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real-time monitoring, telemetry, mission planning, and user management</a:t>
            </a:r>
            <a:r>
              <a:rPr lang="en-US" sz="2000" kern="0" spc="15" dirty="0">
                <a:effectLst/>
                <a:latin typeface="Helvetica Neue" panose="02000503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E2022AE-9143-44DD-A69A-2BE8EDECD68A}"/>
              </a:ext>
            </a:extLst>
          </p:cNvPr>
          <p:cNvSpPr txBox="1"/>
          <p:nvPr/>
        </p:nvSpPr>
        <p:spPr>
          <a:xfrm>
            <a:off x="1752822" y="7707842"/>
            <a:ext cx="27541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pc="100" dirty="0">
                <a:solidFill>
                  <a:srgbClr val="73A1C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Server Platform</a:t>
            </a:r>
          </a:p>
        </p:txBody>
      </p:sp>
      <p:pic>
        <p:nvPicPr>
          <p:cNvPr id="22" name="Picture 21" descr="Logo&#10;&#10;Description automatically generated">
            <a:extLst>
              <a:ext uri="{FF2B5EF4-FFF2-40B4-BE49-F238E27FC236}">
                <a16:creationId xmlns:a16="http://schemas.microsoft.com/office/drawing/2014/main" id="{0529A109-079E-51F3-8E6A-233B8A9414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6097" y="570807"/>
            <a:ext cx="2763878" cy="502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677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694EB3-6B5D-E343-7932-2673A57CB5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9416448-0FFE-F59D-5567-864E8E43B4FD}"/>
              </a:ext>
            </a:extLst>
          </p:cNvPr>
          <p:cNvSpPr/>
          <p:nvPr/>
        </p:nvSpPr>
        <p:spPr>
          <a:xfrm>
            <a:off x="1219200" y="0"/>
            <a:ext cx="6637020" cy="10287000"/>
          </a:xfrm>
          <a:prstGeom prst="rect">
            <a:avLst/>
          </a:prstGeom>
          <a:solidFill>
            <a:srgbClr val="73A1C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B7A2D80-B7BD-684B-D583-A94B12663C86}"/>
              </a:ext>
            </a:extLst>
          </p:cNvPr>
          <p:cNvSpPr/>
          <p:nvPr/>
        </p:nvSpPr>
        <p:spPr>
          <a:xfrm>
            <a:off x="2338251" y="2545557"/>
            <a:ext cx="6805749" cy="77414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0F2E4FA-1EF6-BC8A-9694-EB5B26231C56}"/>
              </a:ext>
            </a:extLst>
          </p:cNvPr>
          <p:cNvSpPr txBox="1"/>
          <p:nvPr/>
        </p:nvSpPr>
        <p:spPr>
          <a:xfrm>
            <a:off x="8114212" y="1424723"/>
            <a:ext cx="917821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73A1C1"/>
                </a:solidFill>
                <a:latin typeface="Sora" pitchFamily="2" charset="0"/>
                <a:cs typeface="Sora" pitchFamily="2" charset="0"/>
              </a:rPr>
              <a:t>High-Level Service Diagram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52EDF79-CCD0-AEB2-E4A8-62B2FC7C68A9}"/>
              </a:ext>
            </a:extLst>
          </p:cNvPr>
          <p:cNvCxnSpPr>
            <a:cxnSpLocks/>
          </p:cNvCxnSpPr>
          <p:nvPr/>
        </p:nvCxnSpPr>
        <p:spPr>
          <a:xfrm rot="16200000">
            <a:off x="15381957" y="2022571"/>
            <a:ext cx="4045143" cy="0"/>
          </a:xfrm>
          <a:prstGeom prst="line">
            <a:avLst/>
          </a:prstGeom>
          <a:ln w="38100">
            <a:solidFill>
              <a:srgbClr val="73A1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9F347AFF-5819-AC0B-BD31-8F3FEB951BC8}"/>
              </a:ext>
            </a:extLst>
          </p:cNvPr>
          <p:cNvGrpSpPr/>
          <p:nvPr/>
        </p:nvGrpSpPr>
        <p:grpSpPr>
          <a:xfrm>
            <a:off x="17292444" y="4212612"/>
            <a:ext cx="224168" cy="681823"/>
            <a:chOff x="17292444" y="4212612"/>
            <a:chExt cx="224168" cy="681823"/>
          </a:xfrm>
          <a:solidFill>
            <a:srgbClr val="73A1C1"/>
          </a:solidFill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5C966864-B621-1286-5B2B-2B735F500960}"/>
                </a:ext>
              </a:extLst>
            </p:cNvPr>
            <p:cNvSpPr/>
            <p:nvPr/>
          </p:nvSpPr>
          <p:spPr>
            <a:xfrm rot="16200000">
              <a:off x="17292445" y="4212611"/>
              <a:ext cx="224166" cy="224168"/>
            </a:xfrm>
            <a:prstGeom prst="ellipse">
              <a:avLst/>
            </a:prstGeom>
            <a:grpFill/>
            <a:ln>
              <a:solidFill>
                <a:srgbClr val="73A1C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AC3F3F79-6996-0288-0DBE-EB53C5E510B7}"/>
                </a:ext>
              </a:extLst>
            </p:cNvPr>
            <p:cNvSpPr/>
            <p:nvPr/>
          </p:nvSpPr>
          <p:spPr>
            <a:xfrm rot="16200000">
              <a:off x="17292445" y="4670268"/>
              <a:ext cx="224166" cy="224168"/>
            </a:xfrm>
            <a:prstGeom prst="ellipse">
              <a:avLst/>
            </a:prstGeom>
            <a:grpFill/>
            <a:ln>
              <a:solidFill>
                <a:srgbClr val="73A1C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1" name="Graphic 20" descr="Cycle with people">
            <a:extLst>
              <a:ext uri="{FF2B5EF4-FFF2-40B4-BE49-F238E27FC236}">
                <a16:creationId xmlns:a16="http://schemas.microsoft.com/office/drawing/2014/main" id="{447A34FF-215C-F697-C60E-CFAFB0688D0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247211" y="6838025"/>
            <a:ext cx="848444" cy="848444"/>
          </a:xfrm>
          <a:prstGeom prst="rect">
            <a:avLst/>
          </a:prstGeom>
        </p:spPr>
      </p:pic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64108884-14A2-0C83-7F8E-76B5676ACE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5137" y="570807"/>
            <a:ext cx="2763878" cy="502523"/>
          </a:xfrm>
          <a:prstGeom prst="rect">
            <a:avLst/>
          </a:prstGeom>
        </p:spPr>
      </p:pic>
      <p:pic>
        <p:nvPicPr>
          <p:cNvPr id="16" name="Picture 15" descr="A diagram of a ship and a ship&#10;&#10;AI-generated content may be incorrect.">
            <a:extLst>
              <a:ext uri="{FF2B5EF4-FFF2-40B4-BE49-F238E27FC236}">
                <a16:creationId xmlns:a16="http://schemas.microsoft.com/office/drawing/2014/main" id="{6DBE3FD1-A7D7-CA03-1441-42409E792C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172" y="2754465"/>
            <a:ext cx="11194868" cy="7323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871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23D51E9-0AA8-D26E-9A00-69974FC44E17}"/>
              </a:ext>
            </a:extLst>
          </p:cNvPr>
          <p:cNvSpPr/>
          <p:nvPr/>
        </p:nvSpPr>
        <p:spPr>
          <a:xfrm>
            <a:off x="0" y="0"/>
            <a:ext cx="7349656" cy="10287000"/>
          </a:xfrm>
          <a:prstGeom prst="rect">
            <a:avLst/>
          </a:prstGeom>
          <a:solidFill>
            <a:srgbClr val="73A1C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05A3FBD-E6DA-BB4E-A8A3-3C88EF7961FB}"/>
              </a:ext>
            </a:extLst>
          </p:cNvPr>
          <p:cNvSpPr txBox="1"/>
          <p:nvPr/>
        </p:nvSpPr>
        <p:spPr>
          <a:xfrm>
            <a:off x="899221" y="3336184"/>
            <a:ext cx="555121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Sora" pitchFamily="2" charset="0"/>
                <a:cs typeface="Sora" pitchFamily="2" charset="0"/>
              </a:rPr>
              <a:t>Need for Certification</a:t>
            </a:r>
          </a:p>
        </p:txBody>
      </p:sp>
      <p:sp>
        <p:nvSpPr>
          <p:cNvPr id="18" name="TextBox 30">
            <a:extLst>
              <a:ext uri="{FF2B5EF4-FFF2-40B4-BE49-F238E27FC236}">
                <a16:creationId xmlns:a16="http://schemas.microsoft.com/office/drawing/2014/main" id="{79E44C4B-B9C7-0E15-9254-083454CA2142}"/>
              </a:ext>
            </a:extLst>
          </p:cNvPr>
          <p:cNvSpPr txBox="1"/>
          <p:nvPr/>
        </p:nvSpPr>
        <p:spPr>
          <a:xfrm>
            <a:off x="870617" y="4330249"/>
            <a:ext cx="5318699" cy="5032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utonomous surface vessels may serve as an integral component of critical infrastructure, engaging in surveillance activities and navigating through areas with high marine traffic, </a:t>
            </a:r>
            <a:endParaRPr lang="en-US" sz="24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chemeClr val="bg1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mperative to implement stringent security measures </a:t>
            </a:r>
            <a:endParaRPr lang="en-US" sz="24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1" name="TextBox 30">
            <a:extLst>
              <a:ext uri="{FF2B5EF4-FFF2-40B4-BE49-F238E27FC236}">
                <a16:creationId xmlns:a16="http://schemas.microsoft.com/office/drawing/2014/main" id="{841FD241-A72F-98EC-4503-9311C8261549}"/>
              </a:ext>
            </a:extLst>
          </p:cNvPr>
          <p:cNvSpPr txBox="1"/>
          <p:nvPr/>
        </p:nvSpPr>
        <p:spPr>
          <a:xfrm>
            <a:off x="8420222" y="6646652"/>
            <a:ext cx="7688356" cy="2960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100" b="1" i="0" dirty="0">
                <a:solidFill>
                  <a:srgbClr val="05173D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IEC 62443-2-4</a:t>
            </a:r>
            <a:r>
              <a:rPr lang="en-US" sz="2100" b="0" i="0" dirty="0">
                <a:solidFill>
                  <a:srgbClr val="05173D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: a comprehensive set of requirements for security capabilities for IACS service providers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05173D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Unified Requirement (IACS)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100" b="1" dirty="0">
                <a:solidFill>
                  <a:srgbClr val="05173D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UR26</a:t>
            </a:r>
            <a:r>
              <a:rPr lang="en-US" sz="2100" dirty="0">
                <a:solidFill>
                  <a:srgbClr val="05173D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: cyber resilience of ships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100" b="1" dirty="0">
                <a:solidFill>
                  <a:srgbClr val="05173D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UR27</a:t>
            </a:r>
            <a:r>
              <a:rPr lang="en-US" sz="2100" dirty="0">
                <a:solidFill>
                  <a:srgbClr val="05173D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: cyber resilience of on-board systems and equipment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542B5CF-7A2D-3242-8144-388568AB7555}"/>
              </a:ext>
            </a:extLst>
          </p:cNvPr>
          <p:cNvGrpSpPr/>
          <p:nvPr/>
        </p:nvGrpSpPr>
        <p:grpSpPr>
          <a:xfrm>
            <a:off x="17511417" y="0"/>
            <a:ext cx="224168" cy="5012072"/>
            <a:chOff x="428112" y="-1"/>
            <a:chExt cx="224168" cy="5012072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990A9032-116E-C1A9-5E8F-16A9F63A5D56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-1479164" y="2022571"/>
              <a:ext cx="4045143" cy="0"/>
            </a:xfrm>
            <a:prstGeom prst="line">
              <a:avLst/>
            </a:prstGeom>
            <a:ln w="38100">
              <a:solidFill>
                <a:srgbClr val="73A1C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671362CC-452A-7462-9D72-6B256D3C5807}"/>
                </a:ext>
              </a:extLst>
            </p:cNvPr>
            <p:cNvGrpSpPr/>
            <p:nvPr/>
          </p:nvGrpSpPr>
          <p:grpSpPr>
            <a:xfrm>
              <a:off x="428112" y="4330248"/>
              <a:ext cx="224168" cy="681823"/>
              <a:chOff x="17292444" y="4212612"/>
              <a:chExt cx="224168" cy="681823"/>
            </a:xfrm>
          </p:grpSpPr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0D8B9B3D-DC10-D11B-198B-A63F7BC70EDA}"/>
                  </a:ext>
                </a:extLst>
              </p:cNvPr>
              <p:cNvSpPr/>
              <p:nvPr/>
            </p:nvSpPr>
            <p:spPr>
              <a:xfrm rot="16200000">
                <a:off x="17292445" y="4212611"/>
                <a:ext cx="224166" cy="224168"/>
              </a:xfrm>
              <a:prstGeom prst="ellipse">
                <a:avLst/>
              </a:prstGeom>
              <a:solidFill>
                <a:srgbClr val="73A1C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DB85A8B0-DE38-DE74-B205-22BEA0E31340}"/>
                  </a:ext>
                </a:extLst>
              </p:cNvPr>
              <p:cNvSpPr/>
              <p:nvPr/>
            </p:nvSpPr>
            <p:spPr>
              <a:xfrm rot="16200000">
                <a:off x="17292445" y="4670268"/>
                <a:ext cx="224166" cy="224168"/>
              </a:xfrm>
              <a:prstGeom prst="ellipse">
                <a:avLst/>
              </a:prstGeom>
              <a:solidFill>
                <a:srgbClr val="73A1C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F1D129C1-2700-BBF1-F4D4-1319A6423980}"/>
              </a:ext>
            </a:extLst>
          </p:cNvPr>
          <p:cNvSpPr txBox="1"/>
          <p:nvPr/>
        </p:nvSpPr>
        <p:spPr>
          <a:xfrm>
            <a:off x="7966349" y="5854747"/>
            <a:ext cx="4067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pc="100" dirty="0">
                <a:solidFill>
                  <a:srgbClr val="73A1C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Various Standards </a:t>
            </a:r>
          </a:p>
        </p:txBody>
      </p:sp>
      <p:pic>
        <p:nvPicPr>
          <p:cNvPr id="9" name="Picture 8" descr="A view from inside of a boat&#10;&#10;AI-generated content may be incorrect.">
            <a:extLst>
              <a:ext uri="{FF2B5EF4-FFF2-40B4-BE49-F238E27FC236}">
                <a16:creationId xmlns:a16="http://schemas.microsoft.com/office/drawing/2014/main" id="{EE2E816F-39EF-E185-925A-5310A0F5CB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655" y="-21700"/>
            <a:ext cx="9262531" cy="5210174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92F41197-BE06-820E-253E-61D3292A11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257" y="668536"/>
            <a:ext cx="2763878" cy="502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1760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54E28E5-E17D-E27C-0A30-962CE6DA454A}"/>
              </a:ext>
            </a:extLst>
          </p:cNvPr>
          <p:cNvSpPr/>
          <p:nvPr/>
        </p:nvSpPr>
        <p:spPr>
          <a:xfrm>
            <a:off x="369343" y="0"/>
            <a:ext cx="6637020" cy="10287000"/>
          </a:xfrm>
          <a:prstGeom prst="rect">
            <a:avLst/>
          </a:prstGeom>
          <a:solidFill>
            <a:srgbClr val="73A1C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B42B2C0-4BDF-9EBB-511D-29D3151B4799}"/>
              </a:ext>
            </a:extLst>
          </p:cNvPr>
          <p:cNvSpPr/>
          <p:nvPr/>
        </p:nvSpPr>
        <p:spPr>
          <a:xfrm>
            <a:off x="1024410" y="2812611"/>
            <a:ext cx="6805749" cy="74743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D82284E-D6E3-53A0-A1B7-3D4E12537C1A}"/>
              </a:ext>
            </a:extLst>
          </p:cNvPr>
          <p:cNvSpPr txBox="1"/>
          <p:nvPr/>
        </p:nvSpPr>
        <p:spPr>
          <a:xfrm>
            <a:off x="10005507" y="2427892"/>
            <a:ext cx="666456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73A1C1"/>
                </a:solidFill>
                <a:latin typeface="Sora" pitchFamily="2" charset="0"/>
                <a:cs typeface="Sora" pitchFamily="2" charset="0"/>
              </a:rPr>
              <a:t>Scope within CERTIFAI</a:t>
            </a:r>
          </a:p>
        </p:txBody>
      </p:sp>
      <p:sp>
        <p:nvSpPr>
          <p:cNvPr id="14" name="TextBox 30">
            <a:extLst>
              <a:ext uri="{FF2B5EF4-FFF2-40B4-BE49-F238E27FC236}">
                <a16:creationId xmlns:a16="http://schemas.microsoft.com/office/drawing/2014/main" id="{ABA2E80E-B125-86AB-FBD3-53FB8EBE3FA5}"/>
              </a:ext>
            </a:extLst>
          </p:cNvPr>
          <p:cNvSpPr txBox="1"/>
          <p:nvPr/>
        </p:nvSpPr>
        <p:spPr>
          <a:xfrm>
            <a:off x="10005507" y="3723094"/>
            <a:ext cx="7063293" cy="2589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b="0" i="0" dirty="0">
                <a:solidFill>
                  <a:srgbClr val="05173D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Subject for Certification: MindChip Server Platform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5173D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Service role according to IEC 62443-2-4: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5173D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integration service provider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5173D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maintenance service provider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BDF5EE8-CF49-63F9-BD2D-E4A4C9F5D611}"/>
              </a:ext>
            </a:extLst>
          </p:cNvPr>
          <p:cNvCxnSpPr>
            <a:cxnSpLocks/>
          </p:cNvCxnSpPr>
          <p:nvPr/>
        </p:nvCxnSpPr>
        <p:spPr>
          <a:xfrm rot="16200000">
            <a:off x="15381957" y="2022571"/>
            <a:ext cx="4045143" cy="0"/>
          </a:xfrm>
          <a:prstGeom prst="line">
            <a:avLst/>
          </a:prstGeom>
          <a:ln w="38100">
            <a:solidFill>
              <a:srgbClr val="73A1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90FB7218-747B-6D19-07C5-021263C2FCDA}"/>
              </a:ext>
            </a:extLst>
          </p:cNvPr>
          <p:cNvGrpSpPr/>
          <p:nvPr/>
        </p:nvGrpSpPr>
        <p:grpSpPr>
          <a:xfrm>
            <a:off x="17292444" y="4212612"/>
            <a:ext cx="224168" cy="681823"/>
            <a:chOff x="17292444" y="4212612"/>
            <a:chExt cx="224168" cy="681823"/>
          </a:xfrm>
          <a:solidFill>
            <a:srgbClr val="73A1C1"/>
          </a:solidFill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7E13473A-2912-CD29-1987-51CA88608EE2}"/>
                </a:ext>
              </a:extLst>
            </p:cNvPr>
            <p:cNvSpPr/>
            <p:nvPr/>
          </p:nvSpPr>
          <p:spPr>
            <a:xfrm rot="16200000">
              <a:off x="17292445" y="4212611"/>
              <a:ext cx="224166" cy="224168"/>
            </a:xfrm>
            <a:prstGeom prst="ellipse">
              <a:avLst/>
            </a:prstGeom>
            <a:grpFill/>
            <a:ln>
              <a:solidFill>
                <a:srgbClr val="73A1C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A8307869-566A-D0E2-08B0-2BE6AAD71E72}"/>
                </a:ext>
              </a:extLst>
            </p:cNvPr>
            <p:cNvSpPr/>
            <p:nvPr/>
          </p:nvSpPr>
          <p:spPr>
            <a:xfrm rot="16200000">
              <a:off x="17292445" y="4670268"/>
              <a:ext cx="224166" cy="224168"/>
            </a:xfrm>
            <a:prstGeom prst="ellipse">
              <a:avLst/>
            </a:prstGeom>
            <a:grpFill/>
            <a:ln>
              <a:solidFill>
                <a:srgbClr val="73A1C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1" name="Graphic 20" descr="Cycle with people">
            <a:extLst>
              <a:ext uri="{FF2B5EF4-FFF2-40B4-BE49-F238E27FC236}">
                <a16:creationId xmlns:a16="http://schemas.microsoft.com/office/drawing/2014/main" id="{177E9639-51DC-4D34-953F-C13B069C75B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247211" y="6838025"/>
            <a:ext cx="848444" cy="848444"/>
          </a:xfrm>
          <a:prstGeom prst="rect">
            <a:avLst/>
          </a:prstGeom>
        </p:spPr>
      </p:pic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E66EA3D4-0D96-B764-9037-681E3BF988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5137" y="570807"/>
            <a:ext cx="2763878" cy="502523"/>
          </a:xfrm>
          <a:prstGeom prst="rect">
            <a:avLst/>
          </a:prstGeom>
        </p:spPr>
      </p:pic>
      <p:pic>
        <p:nvPicPr>
          <p:cNvPr id="40" name="Picture Placeholder 39" descr="A person sitting in a chair in front of several monitors&#10;&#10;AI-generated content may be incorrect.">
            <a:extLst>
              <a:ext uri="{FF2B5EF4-FFF2-40B4-BE49-F238E27FC236}">
                <a16:creationId xmlns:a16="http://schemas.microsoft.com/office/drawing/2014/main" id="{4130D2CC-4F38-0DA4-7EC6-D52FE53C452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0" r="14470"/>
          <a:stretch>
            <a:fillRect/>
          </a:stretch>
        </p:blipFill>
        <p:spPr>
          <a:xfrm>
            <a:off x="13094442" y="6638712"/>
            <a:ext cx="3575634" cy="3773975"/>
          </a:xfr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4E3A813A-751C-5177-EB83-271E880AAE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7153" y="2855380"/>
            <a:ext cx="8847066" cy="5614063"/>
          </a:xfrm>
          <a:prstGeom prst="rect">
            <a:avLst/>
          </a:prstGeom>
        </p:spPr>
      </p:pic>
      <p:sp>
        <p:nvSpPr>
          <p:cNvPr id="45" name="TextBox 30">
            <a:extLst>
              <a:ext uri="{FF2B5EF4-FFF2-40B4-BE49-F238E27FC236}">
                <a16:creationId xmlns:a16="http://schemas.microsoft.com/office/drawing/2014/main" id="{ED246E71-10F8-38D4-1D79-B344077E6E5E}"/>
              </a:ext>
            </a:extLst>
          </p:cNvPr>
          <p:cNvSpPr txBox="1"/>
          <p:nvPr/>
        </p:nvSpPr>
        <p:spPr>
          <a:xfrm>
            <a:off x="1096433" y="8469443"/>
            <a:ext cx="83288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1600" dirty="0">
                <a:solidFill>
                  <a:srgbClr val="05173D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Scope of Service Provider Processes – from IEC 62443-2-4 standard</a:t>
            </a:r>
          </a:p>
        </p:txBody>
      </p:sp>
    </p:spTree>
    <p:extLst>
      <p:ext uri="{BB962C8B-B14F-4D97-AF65-F5344CB8AC3E}">
        <p14:creationId xmlns:p14="http://schemas.microsoft.com/office/powerpoint/2010/main" val="2662231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E4F1E0-9E6A-B6EE-8AC6-45463867DB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B79EB72-28F9-A3E1-F0D8-41E87AD92590}"/>
              </a:ext>
            </a:extLst>
          </p:cNvPr>
          <p:cNvSpPr/>
          <p:nvPr/>
        </p:nvSpPr>
        <p:spPr>
          <a:xfrm>
            <a:off x="12305654" y="0"/>
            <a:ext cx="5982346" cy="10268217"/>
          </a:xfrm>
          <a:prstGeom prst="rect">
            <a:avLst/>
          </a:prstGeom>
          <a:solidFill>
            <a:srgbClr val="73A1C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770A2BE-820C-7D8E-B83B-B9FAF0AB2875}"/>
              </a:ext>
            </a:extLst>
          </p:cNvPr>
          <p:cNvSpPr txBox="1"/>
          <p:nvPr/>
        </p:nvSpPr>
        <p:spPr>
          <a:xfrm>
            <a:off x="1102403" y="1604545"/>
            <a:ext cx="781934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73A1C1"/>
                </a:solidFill>
                <a:latin typeface="Sora" pitchFamily="2" charset="0"/>
                <a:cs typeface="Sora" pitchFamily="2" charset="0"/>
              </a:rPr>
              <a:t>Making certification achievable for SMEs</a:t>
            </a:r>
          </a:p>
        </p:txBody>
      </p:sp>
      <p:sp>
        <p:nvSpPr>
          <p:cNvPr id="15" name="TextBox 30">
            <a:extLst>
              <a:ext uri="{FF2B5EF4-FFF2-40B4-BE49-F238E27FC236}">
                <a16:creationId xmlns:a16="http://schemas.microsoft.com/office/drawing/2014/main" id="{259D3F7C-1C09-BB98-01CD-27A40FAAE510}"/>
              </a:ext>
            </a:extLst>
          </p:cNvPr>
          <p:cNvSpPr txBox="1"/>
          <p:nvPr/>
        </p:nvSpPr>
        <p:spPr>
          <a:xfrm>
            <a:off x="1094014" y="3536348"/>
            <a:ext cx="7827729" cy="3971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>
              <a:lnSpc>
                <a:spcPct val="115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US" sz="2200" kern="0" spc="15" dirty="0">
                <a:effectLst/>
                <a:latin typeface="Helvetica Neue" panose="02000503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CERTIFAI reduces the expert effort needed for cybersecurity certification.</a:t>
            </a:r>
          </a:p>
          <a:p>
            <a:pPr marL="342900" marR="0" lvl="0" indent="-342900">
              <a:lnSpc>
                <a:spcPct val="115000"/>
              </a:lnSpc>
              <a:spcAft>
                <a:spcPts val="800"/>
              </a:spcAft>
              <a:buSzPct val="100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200" kern="0" spc="15" dirty="0">
                <a:effectLst/>
                <a:latin typeface="Helvetica Neue" panose="02000503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Interprets IEC 62443 requirements into structured assurance evidence</a:t>
            </a:r>
          </a:p>
          <a:p>
            <a:pPr marL="342900" marR="0" lvl="0" indent="-342900">
              <a:lnSpc>
                <a:spcPct val="115000"/>
              </a:lnSpc>
              <a:spcAft>
                <a:spcPts val="800"/>
              </a:spcAft>
              <a:buSzPct val="100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200" kern="0" spc="15" dirty="0">
                <a:effectLst/>
                <a:latin typeface="Helvetica Neue" panose="02000503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Connects architecture, threats, vulnerabilities and mitigations</a:t>
            </a:r>
          </a:p>
          <a:p>
            <a:pPr marL="342900" marR="0" lvl="0" indent="-342900">
              <a:lnSpc>
                <a:spcPct val="115000"/>
              </a:lnSpc>
              <a:spcAft>
                <a:spcPts val="800"/>
              </a:spcAft>
              <a:buSzPct val="100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200" kern="0" spc="15" dirty="0">
                <a:effectLst/>
                <a:latin typeface="Helvetica Neue" panose="02000503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Automates parts of SBOM and vulnerability analysis</a:t>
            </a:r>
          </a:p>
          <a:p>
            <a:pPr marL="342900" marR="0" lvl="0" indent="-342900">
              <a:lnSpc>
                <a:spcPct val="115000"/>
              </a:lnSpc>
              <a:spcAft>
                <a:spcPts val="800"/>
              </a:spcAft>
              <a:buSzPct val="100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200" kern="0" spc="15" dirty="0">
                <a:effectLst/>
                <a:latin typeface="Helvetica Neue" panose="02000503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Supports continuous evidence updates for re-certification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15D9E12-6C66-E9FD-2A3B-9200D0555413}"/>
              </a:ext>
            </a:extLst>
          </p:cNvPr>
          <p:cNvGrpSpPr/>
          <p:nvPr/>
        </p:nvGrpSpPr>
        <p:grpSpPr>
          <a:xfrm rot="16200000">
            <a:off x="2393952" y="6908668"/>
            <a:ext cx="224168" cy="5012072"/>
            <a:chOff x="428112" y="-1"/>
            <a:chExt cx="224168" cy="5012072"/>
          </a:xfrm>
          <a:solidFill>
            <a:srgbClr val="73A1C1"/>
          </a:solidFill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9BE595B3-DF8D-A859-0570-A44C6BB4AD67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-1479164" y="2022571"/>
              <a:ext cx="4045143" cy="0"/>
            </a:xfrm>
            <a:prstGeom prst="line">
              <a:avLst/>
            </a:prstGeom>
            <a:grpFill/>
            <a:ln w="38100">
              <a:solidFill>
                <a:srgbClr val="73A1C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6B6FACE8-0A3F-6C78-A72F-D7FBF10A790B}"/>
                </a:ext>
              </a:extLst>
            </p:cNvPr>
            <p:cNvGrpSpPr/>
            <p:nvPr/>
          </p:nvGrpSpPr>
          <p:grpSpPr>
            <a:xfrm>
              <a:off x="428112" y="4330248"/>
              <a:ext cx="224168" cy="681823"/>
              <a:chOff x="17292444" y="4212612"/>
              <a:chExt cx="224168" cy="681823"/>
            </a:xfrm>
            <a:grpFill/>
          </p:grpSpPr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FB2F058D-E532-FACF-4735-D37AA8DA139B}"/>
                  </a:ext>
                </a:extLst>
              </p:cNvPr>
              <p:cNvSpPr/>
              <p:nvPr/>
            </p:nvSpPr>
            <p:spPr>
              <a:xfrm rot="16200000">
                <a:off x="17292445" y="4212611"/>
                <a:ext cx="224166" cy="22416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AB6C7D1D-3EAB-09A8-6D03-CE9D63D89221}"/>
                  </a:ext>
                </a:extLst>
              </p:cNvPr>
              <p:cNvSpPr/>
              <p:nvPr/>
            </p:nvSpPr>
            <p:spPr>
              <a:xfrm rot="16200000">
                <a:off x="17292445" y="4670268"/>
                <a:ext cx="224166" cy="22416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3C020C33-6B82-A82A-4C11-A56A63E8B7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6097" y="570807"/>
            <a:ext cx="2763878" cy="502523"/>
          </a:xfrm>
          <a:prstGeom prst="rect">
            <a:avLst/>
          </a:prstGeom>
        </p:spPr>
      </p:pic>
      <p:pic>
        <p:nvPicPr>
          <p:cNvPr id="10" name="Picture 9" descr="A small black and red boat in water&#10;&#10;AI-generated content may be incorrect.">
            <a:extLst>
              <a:ext uri="{FF2B5EF4-FFF2-40B4-BE49-F238E27FC236}">
                <a16:creationId xmlns:a16="http://schemas.microsoft.com/office/drawing/2014/main" id="{370B2E4C-6504-585A-ED48-2DDA69F946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1" y="1644137"/>
            <a:ext cx="9144000" cy="688657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9D68A40-6077-F77C-CFE3-1AB41DA4AB9A}"/>
              </a:ext>
            </a:extLst>
          </p:cNvPr>
          <p:cNvSpPr txBox="1"/>
          <p:nvPr/>
        </p:nvSpPr>
        <p:spPr>
          <a:xfrm>
            <a:off x="487733" y="7869772"/>
            <a:ext cx="8127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pc="100" dirty="0">
                <a:solidFill>
                  <a:srgbClr val="73A1C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IEC 62443-2-4 → Requirements → Threats &amp; Risks → Evidence → Certification readiness</a:t>
            </a:r>
          </a:p>
        </p:txBody>
      </p:sp>
    </p:spTree>
    <p:extLst>
      <p:ext uri="{BB962C8B-B14F-4D97-AF65-F5344CB8AC3E}">
        <p14:creationId xmlns:p14="http://schemas.microsoft.com/office/powerpoint/2010/main" val="767711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B824C9-FF28-0FE7-AB82-CBE32F12AC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2E5A568-FBC9-4975-8B80-AE185C6A1EFF}"/>
              </a:ext>
            </a:extLst>
          </p:cNvPr>
          <p:cNvSpPr/>
          <p:nvPr/>
        </p:nvSpPr>
        <p:spPr>
          <a:xfrm>
            <a:off x="369343" y="0"/>
            <a:ext cx="6637020" cy="10287000"/>
          </a:xfrm>
          <a:prstGeom prst="rect">
            <a:avLst/>
          </a:prstGeom>
          <a:solidFill>
            <a:srgbClr val="73A1C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AD79986-4374-0E5F-EDB0-CF392A887F2F}"/>
              </a:ext>
            </a:extLst>
          </p:cNvPr>
          <p:cNvSpPr/>
          <p:nvPr/>
        </p:nvSpPr>
        <p:spPr>
          <a:xfrm>
            <a:off x="1024410" y="2812611"/>
            <a:ext cx="6805749" cy="74743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B8D2551-F84E-19EE-2F64-FE002E4BDFEB}"/>
              </a:ext>
            </a:extLst>
          </p:cNvPr>
          <p:cNvSpPr txBox="1"/>
          <p:nvPr/>
        </p:nvSpPr>
        <p:spPr>
          <a:xfrm>
            <a:off x="8773783" y="1543288"/>
            <a:ext cx="802712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73A1C1"/>
                </a:solidFill>
                <a:latin typeface="Sora" pitchFamily="2" charset="0"/>
                <a:cs typeface="Sora" pitchFamily="2" charset="0"/>
              </a:rPr>
              <a:t>Easier route to IEC 62443-2-4 readiness</a:t>
            </a:r>
          </a:p>
        </p:txBody>
      </p:sp>
      <p:sp>
        <p:nvSpPr>
          <p:cNvPr id="14" name="TextBox 30">
            <a:extLst>
              <a:ext uri="{FF2B5EF4-FFF2-40B4-BE49-F238E27FC236}">
                <a16:creationId xmlns:a16="http://schemas.microsoft.com/office/drawing/2014/main" id="{C44F3717-1BD0-3EAA-5891-AFE57D45A8A6}"/>
              </a:ext>
            </a:extLst>
          </p:cNvPr>
          <p:cNvSpPr txBox="1"/>
          <p:nvPr/>
        </p:nvSpPr>
        <p:spPr>
          <a:xfrm>
            <a:off x="8756941" y="3107554"/>
            <a:ext cx="8195504" cy="5636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200" b="0" i="0" dirty="0">
                <a:solidFill>
                  <a:srgbClr val="05173D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CERTIFAI helps SMEs move from scattered security work to audit-ready evidence.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200" b="0" i="0" dirty="0">
              <a:solidFill>
                <a:srgbClr val="05173D"/>
              </a:solidFill>
              <a:effectLst/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b="0" i="0" dirty="0">
                <a:solidFill>
                  <a:srgbClr val="05173D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RAG / SAC Composer: requirement understanding and evidence structure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b="0" i="0" dirty="0">
                <a:solidFill>
                  <a:srgbClr val="05173D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Threat Dragon / Threat Spider: threat modelling and mitigation tracking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b="0" i="0" dirty="0">
                <a:solidFill>
                  <a:srgbClr val="05173D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VIMPACT / SBOM analysis: dependency and vulnerability evidence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b="0" i="0" dirty="0">
                <a:solidFill>
                  <a:srgbClr val="05173D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Continuous monitoring: keeping certification evidence up to date</a:t>
            </a:r>
            <a:endParaRPr lang="en-US" sz="2200" dirty="0">
              <a:solidFill>
                <a:srgbClr val="05173D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218CEA3-1FB1-C351-ECC8-4F7676C29B47}"/>
              </a:ext>
            </a:extLst>
          </p:cNvPr>
          <p:cNvCxnSpPr>
            <a:cxnSpLocks/>
          </p:cNvCxnSpPr>
          <p:nvPr/>
        </p:nvCxnSpPr>
        <p:spPr>
          <a:xfrm rot="16200000">
            <a:off x="15381957" y="2022571"/>
            <a:ext cx="4045143" cy="0"/>
          </a:xfrm>
          <a:prstGeom prst="line">
            <a:avLst/>
          </a:prstGeom>
          <a:ln w="38100">
            <a:solidFill>
              <a:srgbClr val="73A1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4949B3A5-B9B0-FFD9-2FD3-B393DF028C41}"/>
              </a:ext>
            </a:extLst>
          </p:cNvPr>
          <p:cNvGrpSpPr/>
          <p:nvPr/>
        </p:nvGrpSpPr>
        <p:grpSpPr>
          <a:xfrm>
            <a:off x="17292444" y="4212612"/>
            <a:ext cx="224168" cy="681823"/>
            <a:chOff x="17292444" y="4212612"/>
            <a:chExt cx="224168" cy="681823"/>
          </a:xfrm>
          <a:solidFill>
            <a:srgbClr val="73A1C1"/>
          </a:solidFill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01632521-3499-7DEE-DD08-077B717CE136}"/>
                </a:ext>
              </a:extLst>
            </p:cNvPr>
            <p:cNvSpPr/>
            <p:nvPr/>
          </p:nvSpPr>
          <p:spPr>
            <a:xfrm rot="16200000">
              <a:off x="17292445" y="4212611"/>
              <a:ext cx="224166" cy="224168"/>
            </a:xfrm>
            <a:prstGeom prst="ellipse">
              <a:avLst/>
            </a:prstGeom>
            <a:grpFill/>
            <a:ln>
              <a:solidFill>
                <a:srgbClr val="73A1C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5E6BB720-7C14-98B2-B8D7-ACDA9CF54AD9}"/>
                </a:ext>
              </a:extLst>
            </p:cNvPr>
            <p:cNvSpPr/>
            <p:nvPr/>
          </p:nvSpPr>
          <p:spPr>
            <a:xfrm rot="16200000">
              <a:off x="17292445" y="4670268"/>
              <a:ext cx="224166" cy="224168"/>
            </a:xfrm>
            <a:prstGeom prst="ellipse">
              <a:avLst/>
            </a:prstGeom>
            <a:grpFill/>
            <a:ln>
              <a:solidFill>
                <a:srgbClr val="73A1C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E2ED3A13-9390-5830-6ABC-AFE74D56FC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5137" y="570807"/>
            <a:ext cx="2763878" cy="502523"/>
          </a:xfrm>
          <a:prstGeom prst="rect">
            <a:avLst/>
          </a:prstGeom>
        </p:spPr>
      </p:pic>
      <p:pic>
        <p:nvPicPr>
          <p:cNvPr id="40" name="Picture Placeholder 39" descr="A person sitting in a chair in front of several monitors&#10;&#10;AI-generated content may be incorrect.">
            <a:extLst>
              <a:ext uri="{FF2B5EF4-FFF2-40B4-BE49-F238E27FC236}">
                <a16:creationId xmlns:a16="http://schemas.microsoft.com/office/drawing/2014/main" id="{F910A655-B08F-7C84-CA9F-71D38C6224F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0" r="14470"/>
          <a:stretch>
            <a:fillRect/>
          </a:stretch>
        </p:blipFill>
        <p:spPr>
          <a:xfrm>
            <a:off x="1114350" y="2857581"/>
            <a:ext cx="7038966" cy="7429419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2A9FB81-99B3-D404-3FC9-3427E89D117E}"/>
              </a:ext>
            </a:extLst>
          </p:cNvPr>
          <p:cNvSpPr txBox="1"/>
          <p:nvPr/>
        </p:nvSpPr>
        <p:spPr>
          <a:xfrm>
            <a:off x="8637688" y="9022489"/>
            <a:ext cx="84340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pc="100" dirty="0">
                <a:solidFill>
                  <a:srgbClr val="73A1C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CERTIFAI does not replace auditors — it helps SMEs prepare faster, with better traceability.</a:t>
            </a:r>
          </a:p>
        </p:txBody>
      </p:sp>
    </p:spTree>
    <p:extLst>
      <p:ext uri="{BB962C8B-B14F-4D97-AF65-F5344CB8AC3E}">
        <p14:creationId xmlns:p14="http://schemas.microsoft.com/office/powerpoint/2010/main" val="24395252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C134F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131ACEDCC42E344484675BEEABA459FA" ma:contentTypeVersion="15" ma:contentTypeDescription="Crear nuevo documento." ma:contentTypeScope="" ma:versionID="a2889dbfef881aaa877c5665437bada8">
  <xsd:schema xmlns:xsd="http://www.w3.org/2001/XMLSchema" xmlns:xs="http://www.w3.org/2001/XMLSchema" xmlns:p="http://schemas.microsoft.com/office/2006/metadata/properties" xmlns:ns2="6a8888c6-ebc5-4bcf-bc48-737e74a898fd" xmlns:ns3="1612be3d-53bd-42e8-bb33-13b880559e27" targetNamespace="http://schemas.microsoft.com/office/2006/metadata/properties" ma:root="true" ma:fieldsID="a3a0767c54f669d1eebba21219039216" ns2:_="" ns3:_="">
    <xsd:import namespace="6a8888c6-ebc5-4bcf-bc48-737e74a898fd"/>
    <xsd:import namespace="1612be3d-53bd-42e8-bb33-13b880559e2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8888c6-ebc5-4bcf-bc48-737e74a898f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Etiquetas de imagen" ma:readOnly="false" ma:fieldId="{5cf76f15-5ced-4ddc-b409-7134ff3c332f}" ma:taxonomyMulti="true" ma:sspId="ddd764ea-f358-4c72-bc2f-0d3f8bd6764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12be3d-53bd-42e8-bb33-13b880559e27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b44072b4-0aca-4dd0-89b3-d7444af82e87}" ma:internalName="TaxCatchAll" ma:showField="CatchAllData" ma:web="1612be3d-53bd-42e8-bb33-13b880559e2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a8888c6-ebc5-4bcf-bc48-737e74a898fd">
      <Terms xmlns="http://schemas.microsoft.com/office/infopath/2007/PartnerControls"/>
    </lcf76f155ced4ddcb4097134ff3c332f>
    <TaxCatchAll xmlns="1612be3d-53bd-42e8-bb33-13b880559e2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4460BA3-703E-4B0D-B5BE-57812D0A6AAF}">
  <ds:schemaRefs>
    <ds:schemaRef ds:uri="1612be3d-53bd-42e8-bb33-13b880559e27"/>
    <ds:schemaRef ds:uri="6a8888c6-ebc5-4bcf-bc48-737e74a898f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1905E85A-16FA-4AD5-8405-51EEDFC545A6}">
  <ds:schemaRefs>
    <ds:schemaRef ds:uri="1612be3d-53bd-42e8-bb33-13b880559e27"/>
    <ds:schemaRef ds:uri="6a8888c6-ebc5-4bcf-bc48-737e74a898f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FAB33A8-D69F-4A31-A7BC-60F64C30133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3896</TotalTime>
  <Words>423</Words>
  <Application>Microsoft Macintosh PowerPoint</Application>
  <PresentationFormat>Custom</PresentationFormat>
  <Paragraphs>54</Paragraphs>
  <Slides>10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Aptos</vt:lpstr>
      <vt:lpstr>Arial</vt:lpstr>
      <vt:lpstr>Calibri</vt:lpstr>
      <vt:lpstr>Calibri Light</vt:lpstr>
      <vt:lpstr>Helvetica Neue</vt:lpstr>
      <vt:lpstr>Montserrat Classic Bold</vt:lpstr>
      <vt:lpstr>Poppins</vt:lpstr>
      <vt:lpstr>Poppins Medium</vt:lpstr>
      <vt:lpstr>Sora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Tanel Kerstna</cp:lastModifiedBy>
  <cp:revision>13</cp:revision>
  <dcterms:created xsi:type="dcterms:W3CDTF">2023-07-27T02:15:19Z</dcterms:created>
  <dcterms:modified xsi:type="dcterms:W3CDTF">2026-06-08T20:05:04Z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0x010100131ACEDCC42E344484675BEEABA459FA</vt:lpwstr>
  </property>
  <property fmtid="{D5CDD505-2E9C-101B-9397-08002B2CF9AE}" pid="3" name="MediaServiceImageTags">
    <vt:lpwstr/>
  </property>
  <property fmtid="{D5CDD505-2E9C-101B-9397-08002B2CF9AE}" pid="4" name="MSIP_Label_57443d00-af18-408c-9335-47b5de3ec9b9_Enabled">
    <vt:lpwstr>true</vt:lpwstr>
  </property>
  <property fmtid="{D5CDD505-2E9C-101B-9397-08002B2CF9AE}" pid="5" name="MSIP_Label_57443d00-af18-408c-9335-47b5de3ec9b9_SetDate">
    <vt:lpwstr>2025-02-05T15:57:25Z</vt:lpwstr>
  </property>
  <property fmtid="{D5CDD505-2E9C-101B-9397-08002B2CF9AE}" pid="6" name="MSIP_Label_57443d00-af18-408c-9335-47b5de3ec9b9_Method">
    <vt:lpwstr>Privileged</vt:lpwstr>
  </property>
  <property fmtid="{D5CDD505-2E9C-101B-9397-08002B2CF9AE}" pid="7" name="MSIP_Label_57443d00-af18-408c-9335-47b5de3ec9b9_Name">
    <vt:lpwstr>General v2</vt:lpwstr>
  </property>
  <property fmtid="{D5CDD505-2E9C-101B-9397-08002B2CF9AE}" pid="8" name="MSIP_Label_57443d00-af18-408c-9335-47b5de3ec9b9_SiteId">
    <vt:lpwstr>6e51e1ad-c54b-4b39-b598-0ffe9ae68fef</vt:lpwstr>
  </property>
  <property fmtid="{D5CDD505-2E9C-101B-9397-08002B2CF9AE}" pid="9" name="MSIP_Label_57443d00-af18-408c-9335-47b5de3ec9b9_ActionId">
    <vt:lpwstr>f6462d29-aeae-46dd-bf20-6c8e3111a010</vt:lpwstr>
  </property>
  <property fmtid="{D5CDD505-2E9C-101B-9397-08002B2CF9AE}" pid="10" name="MSIP_Label_57443d00-af18-408c-9335-47b5de3ec9b9_ContentBits">
    <vt:lpwstr>2</vt:lpwstr>
  </property>
  <property fmtid="{D5CDD505-2E9C-101B-9397-08002B2CF9AE}" pid="11" name="ClassificationContentMarkingFooterLocations">
    <vt:lpwstr>Office Theme:8</vt:lpwstr>
  </property>
  <property fmtid="{D5CDD505-2E9C-101B-9397-08002B2CF9AE}" pid="12" name="ClassificationContentMarkingFooterText">
    <vt:lpwstr>General</vt:lpwstr>
  </property>
</Properties>
</file>