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4"/>
  </p:notesMasterIdLst>
  <p:sldIdLst>
    <p:sldId id="256" r:id="rId5"/>
    <p:sldId id="257" r:id="rId6"/>
    <p:sldId id="1923" r:id="rId7"/>
    <p:sldId id="1921" r:id="rId8"/>
    <p:sldId id="1934" r:id="rId9"/>
    <p:sldId id="309" r:id="rId10"/>
    <p:sldId id="1933" r:id="rId11"/>
    <p:sldId id="267" r:id="rId12"/>
    <p:sldId id="293" r:id="rId1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FF8688BE-7658-41B9-852A-6D128DBA5E5F}">
          <p14:sldIdLst>
            <p14:sldId id="256"/>
          </p14:sldIdLst>
        </p14:section>
        <p14:section name="About us" id="{95D0C2E9-A678-4D36-AEEF-2D37CBAACD39}">
          <p14:sldIdLst>
            <p14:sldId id="257"/>
            <p14:sldId id="1923"/>
            <p14:sldId id="1921"/>
            <p14:sldId id="1934"/>
            <p14:sldId id="309"/>
            <p14:sldId id="1933"/>
          </p14:sldIdLst>
        </p14:section>
        <p14:section name="Our Experience" id="{34153986-9769-48B3-BC13-60EFF172D724}">
          <p14:sldIdLst>
            <p14:sldId id="267"/>
          </p14:sldIdLst>
        </p14:section>
        <p14:section name="Ending Slide" id="{AB3C2A68-A5FA-419B-BD13-2C18A4F5A1F2}">
          <p14:sldIdLst>
            <p14:sldId id="293"/>
          </p14:sldIdLst>
        </p14:section>
        <p14:section name="Reserved" id="{4B1750C5-AD04-4178-83AE-E937C04298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1C1"/>
    <a:srgbClr val="FFFFFF"/>
    <a:srgbClr val="0C134F"/>
    <a:srgbClr val="05173D"/>
    <a:srgbClr val="F9F8FD"/>
    <a:srgbClr val="F2FCFE"/>
    <a:srgbClr val="68C6F9"/>
    <a:srgbClr val="130048"/>
    <a:srgbClr val="150050"/>
    <a:srgbClr val="3A0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FCB34-2833-42F8-8E58-4367234AFD0D}" v="1123" dt="2026-06-05T11:00:37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08" autoAdjust="0"/>
  </p:normalViewPr>
  <p:slideViewPr>
    <p:cSldViewPr snapToGrid="0">
      <p:cViewPr varScale="1">
        <p:scale>
          <a:sx n="48" d="100"/>
          <a:sy n="48" d="100"/>
        </p:scale>
        <p:origin x="10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Tito Macias" userId="c54af557-642d-4184-a4d4-af2789fd0ba6" providerId="ADAL" clId="{8BDE0BE4-2E4E-4684-A3EF-37A952F0E41D}"/>
    <pc:docChg chg="undo custSel addSld delSld modSld sldOrd addSection modSection">
      <pc:chgData name="Pedro Tito Macias" userId="c54af557-642d-4184-a4d4-af2789fd0ba6" providerId="ADAL" clId="{8BDE0BE4-2E4E-4684-A3EF-37A952F0E41D}" dt="2026-06-05T11:29:21.626" v="4066" actId="20577"/>
      <pc:docMkLst>
        <pc:docMk/>
      </pc:docMkLst>
      <pc:sldChg chg="modSp mod">
        <pc:chgData name="Pedro Tito Macias" userId="c54af557-642d-4184-a4d4-af2789fd0ba6" providerId="ADAL" clId="{8BDE0BE4-2E4E-4684-A3EF-37A952F0E41D}" dt="2026-06-05T10:55:02.714" v="1559" actId="20577"/>
        <pc:sldMkLst>
          <pc:docMk/>
          <pc:sldMk cId="1958247696" sldId="256"/>
        </pc:sldMkLst>
        <pc:spChg chg="mod">
          <ac:chgData name="Pedro Tito Macias" userId="c54af557-642d-4184-a4d4-af2789fd0ba6" providerId="ADAL" clId="{8BDE0BE4-2E4E-4684-A3EF-37A952F0E41D}" dt="2026-06-05T10:55:02.714" v="1559" actId="20577"/>
          <ac:spMkLst>
            <pc:docMk/>
            <pc:sldMk cId="1958247696" sldId="256"/>
            <ac:spMk id="2" creationId="{2BFDA82B-6E98-535E-5355-CFAAB19C5646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3" creationId="{40BA8D4A-5DD4-2AB4-F113-07DCD3B38510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5" creationId="{FC8987CB-D0FC-0245-3CF3-5D168977EDB4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6" creationId="{BF17A8FF-B71C-7541-7DFF-5C827E7DE9EA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8" creationId="{61E9AA89-9BBD-9031-7687-B497273F3D51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29" creationId="{DA08B9DC-E711-F482-9C99-0651B89BDEA3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59" creationId="{41E7904E-4B2A-186F-F564-8FA8CC5AC80C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60" creationId="{12999FEA-326C-25EF-858D-15B474662663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61" creationId="{5B912E98-C8D4-8224-7A5B-FF58FB7177D2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958247696" sldId="256"/>
            <ac:spMk id="63" creationId="{0EBC9219-9B6C-B027-4560-D44618EE5EDA}"/>
          </ac:spMkLst>
        </pc:spChg>
      </pc:sldChg>
      <pc:sldChg chg="addSp delSp modSp add mod ord modNotesTx">
        <pc:chgData name="Pedro Tito Macias" userId="c54af557-642d-4184-a4d4-af2789fd0ba6" providerId="ADAL" clId="{8BDE0BE4-2E4E-4684-A3EF-37A952F0E41D}" dt="2026-06-05T10:56:03.404" v="1783" actId="20577"/>
        <pc:sldMkLst>
          <pc:docMk/>
          <pc:sldMk cId="2662231243" sldId="257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662231243" sldId="257"/>
            <ac:spMk id="2" creationId="{A8307869-566A-D0E2-08B0-2BE6AAD71E72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662231243" sldId="257"/>
            <ac:spMk id="6" creationId="{B54E28E5-E17D-E27C-0A30-962CE6DA454A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662231243" sldId="257"/>
            <ac:spMk id="9" creationId="{8B42B2C0-4BDF-9EBB-511D-29D3151B4799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662231243" sldId="257"/>
            <ac:spMk id="13" creationId="{113F925F-FEBD-E863-A4CE-F561148B37D6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662231243" sldId="257"/>
            <ac:spMk id="14" creationId="{ABA2E80E-B125-86AB-FBD3-53FB8EBE3FA5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662231243" sldId="257"/>
            <ac:spMk id="15" creationId="{E692414D-F189-E9BA-3B74-237348C8282F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662231243" sldId="257"/>
            <ac:spMk id="19" creationId="{344A4DAF-8E47-453B-AF40-920BA10A7493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662231243" sldId="257"/>
            <ac:spMk id="20" creationId="{7E13473A-2912-CD29-1987-51CA88608EE2}"/>
          </ac:spMkLst>
        </pc:spChg>
        <pc:picChg chg="add mod">
          <ac:chgData name="Pedro Tito Macias" userId="c54af557-642d-4184-a4d4-af2789fd0ba6" providerId="ADAL" clId="{8BDE0BE4-2E4E-4684-A3EF-37A952F0E41D}" dt="2026-06-03T12:28:30.392" v="35" actId="14100"/>
          <ac:picMkLst>
            <pc:docMk/>
            <pc:sldMk cId="2662231243" sldId="257"/>
            <ac:picMk id="16" creationId="{480D5A80-821D-E5A6-715C-1DD9CE57698D}"/>
          </ac:picMkLst>
        </pc:picChg>
        <pc:picChg chg="add mod ord">
          <ac:chgData name="Pedro Tito Macias" userId="c54af557-642d-4184-a4d4-af2789fd0ba6" providerId="ADAL" clId="{8BDE0BE4-2E4E-4684-A3EF-37A952F0E41D}" dt="2026-06-03T13:32:37.169" v="243" actId="22"/>
          <ac:picMkLst>
            <pc:docMk/>
            <pc:sldMk cId="2662231243" sldId="257"/>
            <ac:picMk id="29" creationId="{B1F86985-C75D-A0D9-040A-F4BC696C299B}"/>
          </ac:picMkLst>
        </pc:picChg>
      </pc:sldChg>
      <pc:sldChg chg="modSp mod">
        <pc:chgData name="Pedro Tito Macias" userId="c54af557-642d-4184-a4d4-af2789fd0ba6" providerId="ADAL" clId="{8BDE0BE4-2E4E-4684-A3EF-37A952F0E41D}" dt="2026-06-03T13:52:32.436" v="515" actId="790"/>
        <pc:sldMkLst>
          <pc:docMk/>
          <pc:sldMk cId="1656461423" sldId="258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7" creationId="{1815FD81-9F18-901F-C99E-67A425ED18DB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8" creationId="{1DB597F8-1C92-8965-5293-D1C04BF3B0EF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24" creationId="{4F1FDC74-752E-B5D1-D237-7E2145C27A1C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29" creationId="{D8BB34DD-23BC-A5E0-6230-EC0064521ADB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37" creationId="{5208EF9B-5699-4B9E-6E76-8831D8E1958C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43" creationId="{3BC5AECD-0063-FA44-3FA3-31DB0C0C974E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46" creationId="{9FE79A97-F844-5DDC-5921-EE4E0D5895EF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52" creationId="{BACDD877-11CF-56ED-0311-9AF76F71F7E1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57" creationId="{88284C93-0081-E28F-6695-615361339027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656461423" sldId="258"/>
            <ac:spMk id="68" creationId="{D5DB9F04-E042-5AEB-F9B2-5D1C01CDF15D}"/>
          </ac:spMkLst>
        </pc:spChg>
      </pc:sldChg>
      <pc:sldChg chg="addSp delSp modSp mod modNotesTx">
        <pc:chgData name="Pedro Tito Macias" userId="c54af557-642d-4184-a4d4-af2789fd0ba6" providerId="ADAL" clId="{8BDE0BE4-2E4E-4684-A3EF-37A952F0E41D}" dt="2026-06-05T11:29:21.626" v="4066" actId="20577"/>
        <pc:sldMkLst>
          <pc:docMk/>
          <pc:sldMk cId="1839402696" sldId="267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5" creationId="{1276A691-3B63-0C62-F009-F68F692712ED}"/>
          </ac:spMkLst>
        </pc:spChg>
        <pc:spChg chg="add del 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6" creationId="{C86617FB-78C1-9267-67D1-D48A64B9B039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15" creationId="{0D52CC47-192E-5C9E-2861-279A2894465B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25" creationId="{CEC1808B-62A4-D77D-7E22-A185404FA80A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28" creationId="{62CCAF28-4A81-B00F-A37B-475DF3BCEF42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36" creationId="{D8A7C8E3-91D3-FF32-651C-C7AA2534EF66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47" creationId="{1A70A9F6-2502-53D7-F761-BA57BE673941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48" creationId="{7ABB42D1-92D0-813E-6EB5-1B57E427F59B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49" creationId="{500D5989-C6A7-1016-81EA-13C84F36E6E2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39402696" sldId="267"/>
            <ac:spMk id="50" creationId="{DD964357-9AB7-12B4-C0EA-07952B636715}"/>
          </ac:spMkLst>
        </pc:spChg>
      </pc:sldChg>
      <pc:sldChg chg="modSp mod">
        <pc:chgData name="Pedro Tito Macias" userId="c54af557-642d-4184-a4d4-af2789fd0ba6" providerId="ADAL" clId="{8BDE0BE4-2E4E-4684-A3EF-37A952F0E41D}" dt="2026-06-03T13:52:32.436" v="515" actId="790"/>
        <pc:sldMkLst>
          <pc:docMk/>
          <pc:sldMk cId="4179801545" sldId="293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4179801545" sldId="293"/>
            <ac:spMk id="3" creationId="{666C2C5C-B625-5476-5C53-A2AA1ABBB2A9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4179801545" sldId="293"/>
            <ac:spMk id="7" creationId="{DABD5146-B2BF-E549-939F-1C19545E73A1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4179801545" sldId="293"/>
            <ac:spMk id="8" creationId="{5405A3FD-3416-7620-A6F7-64363EB092BD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4179801545" sldId="293"/>
            <ac:spMk id="9" creationId="{9609B466-9D87-98F0-6EFF-501F80B99360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4179801545" sldId="293"/>
            <ac:spMk id="11" creationId="{7AF93C6B-D4F6-ACAA-7958-0A8A3C36B223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4179801545" sldId="293"/>
            <ac:spMk id="12" creationId="{5209626B-4E42-E982-0F9C-FD6036476965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4179801545" sldId="293"/>
            <ac:spMk id="14" creationId="{B5152C34-AB69-06CF-C30F-B07C97F51230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4179801545" sldId="293"/>
            <ac:spMk id="15" creationId="{B7A02976-5C37-8F13-1200-411DBD814F2D}"/>
          </ac:spMkLst>
        </pc:spChg>
      </pc:sldChg>
      <pc:sldChg chg="delSp modSp mod modShow">
        <pc:chgData name="Pedro Tito Macias" userId="c54af557-642d-4184-a4d4-af2789fd0ba6" providerId="ADAL" clId="{8BDE0BE4-2E4E-4684-A3EF-37A952F0E41D}" dt="2026-06-03T13:52:32.436" v="515" actId="790"/>
        <pc:sldMkLst>
          <pc:docMk/>
          <pc:sldMk cId="1854228994" sldId="305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6" creationId="{FB5D76F7-BC21-91F3-B3DD-14346B37A960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7" creationId="{5001DC6B-E25A-526C-D5D0-3353E3FFD3FD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8" creationId="{6CC6F216-0146-8501-33F0-380D1558AED3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9" creationId="{7F1B6801-1CC5-7917-7610-0A11DBCDFF75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10" creationId="{EF45C2EB-987D-4AEE-E5BD-01ED0CB947CB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11" creationId="{64DC4D9B-2C58-7625-5947-28401E23BFD5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12" creationId="{2A5B6806-E813-5E96-CBFC-5AC1181F97E4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13" creationId="{95B4810B-D89F-879A-EED7-0BAF09D9C629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1854228994" sldId="305"/>
            <ac:spMk id="28" creationId="{024E9C2B-86C9-EEB2-162A-B5A2A4E715B3}"/>
          </ac:spMkLst>
        </pc:spChg>
      </pc:sldChg>
      <pc:sldChg chg="addSp delSp modSp add mod ord modNotesTx">
        <pc:chgData name="Pedro Tito Macias" userId="c54af557-642d-4184-a4d4-af2789fd0ba6" providerId="ADAL" clId="{8BDE0BE4-2E4E-4684-A3EF-37A952F0E41D}" dt="2026-06-05T11:27:49.922" v="3722" actId="20577"/>
        <pc:sldMkLst>
          <pc:docMk/>
          <pc:sldMk cId="2879696554" sldId="309"/>
        </pc:sldMkLst>
        <pc:spChg chg="mod">
          <ac:chgData name="Pedro Tito Macias" userId="c54af557-642d-4184-a4d4-af2789fd0ba6" providerId="ADAL" clId="{8BDE0BE4-2E4E-4684-A3EF-37A952F0E41D}" dt="2026-06-03T14:22:19.116" v="1067" actId="1076"/>
          <ac:spMkLst>
            <pc:docMk/>
            <pc:sldMk cId="2879696554" sldId="309"/>
            <ac:spMk id="2" creationId="{196A9224-660F-47A8-AFAF-74F862C01D80}"/>
          </ac:spMkLst>
        </pc:spChg>
        <pc:spChg chg="mod">
          <ac:chgData name="Pedro Tito Macias" userId="c54af557-642d-4184-a4d4-af2789fd0ba6" providerId="ADAL" clId="{8BDE0BE4-2E4E-4684-A3EF-37A952F0E41D}" dt="2026-06-03T14:22:19.116" v="1067" actId="1076"/>
          <ac:spMkLst>
            <pc:docMk/>
            <pc:sldMk cId="2879696554" sldId="309"/>
            <ac:spMk id="3" creationId="{5CE9799D-5416-416E-8171-91D25B91BF59}"/>
          </ac:spMkLst>
        </pc:spChg>
        <pc:spChg chg="mod">
          <ac:chgData name="Pedro Tito Macias" userId="c54af557-642d-4184-a4d4-af2789fd0ba6" providerId="ADAL" clId="{8BDE0BE4-2E4E-4684-A3EF-37A952F0E41D}" dt="2026-06-03T14:22:19.116" v="1067" actId="1076"/>
          <ac:spMkLst>
            <pc:docMk/>
            <pc:sldMk cId="2879696554" sldId="309"/>
            <ac:spMk id="4" creationId="{0C2C9F72-A08D-4B0B-8EFC-BB73E6F044D3}"/>
          </ac:spMkLst>
        </pc:spChg>
        <pc:spChg chg="mod">
          <ac:chgData name="Pedro Tito Macias" userId="c54af557-642d-4184-a4d4-af2789fd0ba6" providerId="ADAL" clId="{8BDE0BE4-2E4E-4684-A3EF-37A952F0E41D}" dt="2026-06-03T14:20:02.595" v="1042" actId="20577"/>
          <ac:spMkLst>
            <pc:docMk/>
            <pc:sldMk cId="2879696554" sldId="309"/>
            <ac:spMk id="6" creationId="{B7BDC4FF-1D53-4843-83EF-9EA7A0BDBC93}"/>
          </ac:spMkLst>
        </pc:spChg>
        <pc:spChg chg="mod">
          <ac:chgData name="Pedro Tito Macias" userId="c54af557-642d-4184-a4d4-af2789fd0ba6" providerId="ADAL" clId="{8BDE0BE4-2E4E-4684-A3EF-37A952F0E41D}" dt="2026-06-03T14:22:19.116" v="1067" actId="1076"/>
          <ac:spMkLst>
            <pc:docMk/>
            <pc:sldMk cId="2879696554" sldId="309"/>
            <ac:spMk id="11" creationId="{03B2588A-5DFD-41BD-83DB-42D63D521ABA}"/>
          </ac:spMkLst>
        </pc:spChg>
        <pc:spChg chg="mod">
          <ac:chgData name="Pedro Tito Macias" userId="c54af557-642d-4184-a4d4-af2789fd0ba6" providerId="ADAL" clId="{8BDE0BE4-2E4E-4684-A3EF-37A952F0E41D}" dt="2026-06-03T14:22:19.116" v="1067" actId="1076"/>
          <ac:spMkLst>
            <pc:docMk/>
            <pc:sldMk cId="2879696554" sldId="309"/>
            <ac:spMk id="12" creationId="{6A055945-2F45-4CDD-BD0E-61DB032922FF}"/>
          </ac:spMkLst>
        </pc:spChg>
        <pc:spChg chg="mod">
          <ac:chgData name="Pedro Tito Macias" userId="c54af557-642d-4184-a4d4-af2789fd0ba6" providerId="ADAL" clId="{8BDE0BE4-2E4E-4684-A3EF-37A952F0E41D}" dt="2026-06-03T14:22:19.116" v="1067" actId="1076"/>
          <ac:spMkLst>
            <pc:docMk/>
            <pc:sldMk cId="2879696554" sldId="309"/>
            <ac:spMk id="13" creationId="{DBBBCD57-4621-4300-BAB5-C205BCBABB32}"/>
          </ac:spMkLst>
        </pc:spChg>
        <pc:spChg chg="mod">
          <ac:chgData name="Pedro Tito Macias" userId="c54af557-642d-4184-a4d4-af2789fd0ba6" providerId="ADAL" clId="{8BDE0BE4-2E4E-4684-A3EF-37A952F0E41D}" dt="2026-06-03T14:20:21.641" v="1045" actId="1076"/>
          <ac:spMkLst>
            <pc:docMk/>
            <pc:sldMk cId="2879696554" sldId="309"/>
            <ac:spMk id="14" creationId="{101ED4AE-04C4-40F6-8DAB-12B1C7637CA0}"/>
          </ac:spMkLst>
        </pc:spChg>
        <pc:spChg chg="mod">
          <ac:chgData name="Pedro Tito Macias" userId="c54af557-642d-4184-a4d4-af2789fd0ba6" providerId="ADAL" clId="{8BDE0BE4-2E4E-4684-A3EF-37A952F0E41D}" dt="2026-06-03T14:20:21.641" v="1045" actId="1076"/>
          <ac:spMkLst>
            <pc:docMk/>
            <pc:sldMk cId="2879696554" sldId="309"/>
            <ac:spMk id="15" creationId="{871C0892-A9B4-4209-8E13-55244D7E2B09}"/>
          </ac:spMkLst>
        </pc:spChg>
        <pc:spChg chg="mod">
          <ac:chgData name="Pedro Tito Macias" userId="c54af557-642d-4184-a4d4-af2789fd0ba6" providerId="ADAL" clId="{8BDE0BE4-2E4E-4684-A3EF-37A952F0E41D}" dt="2026-06-03T14:20:21.641" v="1045" actId="1076"/>
          <ac:spMkLst>
            <pc:docMk/>
            <pc:sldMk cId="2879696554" sldId="309"/>
            <ac:spMk id="16" creationId="{B00EA2A8-DCDD-4AA4-9BB8-957856E724A9}"/>
          </ac:spMkLst>
        </pc:spChg>
        <pc:spChg chg="add mod">
          <ac:chgData name="Pedro Tito Macias" userId="c54af557-642d-4184-a4d4-af2789fd0ba6" providerId="ADAL" clId="{8BDE0BE4-2E4E-4684-A3EF-37A952F0E41D}" dt="2026-06-03T14:20:27.251" v="1046" actId="1076"/>
          <ac:spMkLst>
            <pc:docMk/>
            <pc:sldMk cId="2879696554" sldId="309"/>
            <ac:spMk id="23" creationId="{D5BA789C-89F6-D62C-C35E-71D9A0F24462}"/>
          </ac:spMkLst>
        </pc:spChg>
        <pc:spChg chg="mod">
          <ac:chgData name="Pedro Tito Macias" userId="c54af557-642d-4184-a4d4-af2789fd0ba6" providerId="ADAL" clId="{8BDE0BE4-2E4E-4684-A3EF-37A952F0E41D}" dt="2026-06-03T14:22:19.116" v="1067" actId="1076"/>
          <ac:spMkLst>
            <pc:docMk/>
            <pc:sldMk cId="2879696554" sldId="309"/>
            <ac:spMk id="33" creationId="{25AD25B1-6E93-4F48-8F23-54355AD2D98C}"/>
          </ac:spMkLst>
        </pc:spChg>
        <pc:spChg chg="mod">
          <ac:chgData name="Pedro Tito Macias" userId="c54af557-642d-4184-a4d4-af2789fd0ba6" providerId="ADAL" clId="{8BDE0BE4-2E4E-4684-A3EF-37A952F0E41D}" dt="2026-06-03T14:20:41.647" v="1050" actId="403"/>
          <ac:spMkLst>
            <pc:docMk/>
            <pc:sldMk cId="2879696554" sldId="309"/>
            <ac:spMk id="34" creationId="{ABB2B518-DBE6-42EA-80A4-CE086ABCF64B}"/>
          </ac:spMkLst>
        </pc:spChg>
        <pc:spChg chg="mod">
          <ac:chgData name="Pedro Tito Macias" userId="c54af557-642d-4184-a4d4-af2789fd0ba6" providerId="ADAL" clId="{8BDE0BE4-2E4E-4684-A3EF-37A952F0E41D}" dt="2026-06-03T14:22:19.116" v="1067" actId="1076"/>
          <ac:spMkLst>
            <pc:docMk/>
            <pc:sldMk cId="2879696554" sldId="309"/>
            <ac:spMk id="36" creationId="{2134BF8E-56B9-4B31-BFBC-55EF2E5A75E1}"/>
          </ac:spMkLst>
        </pc:spChg>
        <pc:spChg chg="mod">
          <ac:chgData name="Pedro Tito Macias" userId="c54af557-642d-4184-a4d4-af2789fd0ba6" providerId="ADAL" clId="{8BDE0BE4-2E4E-4684-A3EF-37A952F0E41D}" dt="2026-06-03T14:20:48.817" v="1052" actId="403"/>
          <ac:spMkLst>
            <pc:docMk/>
            <pc:sldMk cId="2879696554" sldId="309"/>
            <ac:spMk id="37" creationId="{5DFFEF2B-8349-4DD5-AB81-9766D19A45B7}"/>
          </ac:spMkLst>
        </pc:spChg>
        <pc:spChg chg="mod">
          <ac:chgData name="Pedro Tito Macias" userId="c54af557-642d-4184-a4d4-af2789fd0ba6" providerId="ADAL" clId="{8BDE0BE4-2E4E-4684-A3EF-37A952F0E41D}" dt="2026-06-03T14:12:48.469" v="835" actId="1076"/>
          <ac:spMkLst>
            <pc:docMk/>
            <pc:sldMk cId="2879696554" sldId="309"/>
            <ac:spMk id="39" creationId="{92173895-1CED-F821-A0B2-23C64BF2FB78}"/>
          </ac:spMkLst>
        </pc:spChg>
        <pc:spChg chg="mod">
          <ac:chgData name="Pedro Tito Macias" userId="c54af557-642d-4184-a4d4-af2789fd0ba6" providerId="ADAL" clId="{8BDE0BE4-2E4E-4684-A3EF-37A952F0E41D}" dt="2026-06-03T14:20:27.251" v="1046" actId="1076"/>
          <ac:spMkLst>
            <pc:docMk/>
            <pc:sldMk cId="2879696554" sldId="309"/>
            <ac:spMk id="40" creationId="{E406BDEE-E369-4A4E-6F9B-8D778B583BB1}"/>
          </ac:spMkLst>
        </pc:spChg>
        <pc:picChg chg="add mod">
          <ac:chgData name="Pedro Tito Macias" userId="c54af557-642d-4184-a4d4-af2789fd0ba6" providerId="ADAL" clId="{8BDE0BE4-2E4E-4684-A3EF-37A952F0E41D}" dt="2026-06-03T14:12:54.792" v="836"/>
          <ac:picMkLst>
            <pc:docMk/>
            <pc:sldMk cId="2879696554" sldId="309"/>
            <ac:picMk id="24" creationId="{49966121-5D69-1C86-11E1-510E702B0DFA}"/>
          </ac:picMkLst>
        </pc:picChg>
        <pc:picChg chg="add mod">
          <ac:chgData name="Pedro Tito Macias" userId="c54af557-642d-4184-a4d4-af2789fd0ba6" providerId="ADAL" clId="{8BDE0BE4-2E4E-4684-A3EF-37A952F0E41D}" dt="2026-06-03T14:17:55.162" v="842" actId="1076"/>
          <ac:picMkLst>
            <pc:docMk/>
            <pc:sldMk cId="2879696554" sldId="309"/>
            <ac:picMk id="26" creationId="{2BCA5A6D-865E-CA1D-FB0F-E1C6A96F6244}"/>
          </ac:picMkLst>
        </pc:picChg>
      </pc:sldChg>
      <pc:sldChg chg="delSp modSp mod modNotesTx">
        <pc:chgData name="Pedro Tito Macias" userId="c54af557-642d-4184-a4d4-af2789fd0ba6" providerId="ADAL" clId="{8BDE0BE4-2E4E-4684-A3EF-37A952F0E41D}" dt="2026-06-05T11:00:37.369" v="2607" actId="20577"/>
        <pc:sldMkLst>
          <pc:docMk/>
          <pc:sldMk cId="3587578145" sldId="1921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5" creationId="{05F8C373-7E83-45DD-6C12-AA1191170B7A}"/>
          </ac:spMkLst>
        </pc:spChg>
        <pc:spChg chg="mod">
          <ac:chgData name="Pedro Tito Macias" userId="c54af557-642d-4184-a4d4-af2789fd0ba6" providerId="ADAL" clId="{8BDE0BE4-2E4E-4684-A3EF-37A952F0E41D}" dt="2026-06-05T10:59:18.012" v="2349" actId="20577"/>
          <ac:spMkLst>
            <pc:docMk/>
            <pc:sldMk cId="3587578145" sldId="1921"/>
            <ac:spMk id="76" creationId="{1DC57030-388C-9072-09C2-5027F66FC7A1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79" creationId="{DF8C7174-018E-C782-23E5-2D91C7B4A22E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129" creationId="{278A8606-23F8-65DE-1151-9CAF7E4773C7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134" creationId="{E4BF6435-3723-77A0-444F-A92E9DB3DF82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135" creationId="{24D2534F-4D3A-E901-C84D-F9364C7271DC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139" creationId="{84D12465-54CB-339F-119A-DB00E66C6BD3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140" creationId="{D26C6621-B2F0-DB2C-F171-17A204C17D2F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158" creationId="{AC02FC10-D754-AAB5-B2DC-349D0F3E8E59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160" creationId="{325E834A-7AB9-0A86-C7E4-8A7C5EE54C75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587578145" sldId="1921"/>
            <ac:spMk id="165" creationId="{8D85FD19-56FA-D37F-A709-A620B93FC3D1}"/>
          </ac:spMkLst>
        </pc:spChg>
      </pc:sldChg>
      <pc:sldChg chg="delSp modSp mod modNotesTx">
        <pc:chgData name="Pedro Tito Macias" userId="c54af557-642d-4184-a4d4-af2789fd0ba6" providerId="ADAL" clId="{8BDE0BE4-2E4E-4684-A3EF-37A952F0E41D}" dt="2026-06-05T10:58:22.484" v="2148" actId="20577"/>
        <pc:sldMkLst>
          <pc:docMk/>
          <pc:sldMk cId="3125249159" sldId="1923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19" creationId="{4EA36D95-D9A2-A152-3CB2-C30BC35202C4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21" creationId="{BFBA299F-A780-11C7-C9B0-4C92E036B7A9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26" creationId="{252B93CA-509E-9A82-88CE-0A35B66933C2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27" creationId="{08BDFC32-4878-E44F-968C-11D508447BC4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36" creationId="{911CB883-8A3E-BB4D-0C14-431C2A86BE25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37" creationId="{04A3F5A3-D375-085C-BB42-3C612DA3D9B4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45" creationId="{3734C75A-A568-DE79-2B40-48DCCB8E9093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47" creationId="{953378A7-BF3C-4922-5230-0D8881F19798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51" creationId="{6B47805B-5BF1-E6A7-52EC-A6E65593E10E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3125249159" sldId="1923"/>
            <ac:spMk id="53" creationId="{B26B7890-12BD-1A78-13BB-49E70D579FC1}"/>
          </ac:spMkLst>
        </pc:spChg>
      </pc:sldChg>
      <pc:sldChg chg="modSp mod modShow">
        <pc:chgData name="Pedro Tito Macias" userId="c54af557-642d-4184-a4d4-af2789fd0ba6" providerId="ADAL" clId="{8BDE0BE4-2E4E-4684-A3EF-37A952F0E41D}" dt="2026-06-03T13:52:32.436" v="515" actId="790"/>
        <pc:sldMkLst>
          <pc:docMk/>
          <pc:sldMk cId="299189168" sldId="1926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99189168" sldId="1926"/>
            <ac:spMk id="5" creationId="{05F8C373-7E83-45DD-6C12-AA1191170B7A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99189168" sldId="1926"/>
            <ac:spMk id="6" creationId="{D9FD7721-6771-D7DB-FEE1-20DCD1F87391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99189168" sldId="1926"/>
            <ac:spMk id="52" creationId="{EDEBCA6A-385C-3763-0C28-56E226E17EDA}"/>
          </ac:spMkLst>
        </pc:spChg>
        <pc:graphicFrameChg chg="modGraphic">
          <ac:chgData name="Pedro Tito Macias" userId="c54af557-642d-4184-a4d4-af2789fd0ba6" providerId="ADAL" clId="{8BDE0BE4-2E4E-4684-A3EF-37A952F0E41D}" dt="2026-06-03T13:52:32.436" v="515" actId="790"/>
          <ac:graphicFrameMkLst>
            <pc:docMk/>
            <pc:sldMk cId="299189168" sldId="1926"/>
            <ac:graphicFrameMk id="72" creationId="{2547E9A5-C0B4-43E9-27AA-3DA500396F1D}"/>
          </ac:graphicFrameMkLst>
        </pc:graphicFrameChg>
        <pc:graphicFrameChg chg="modGraphic">
          <ac:chgData name="Pedro Tito Macias" userId="c54af557-642d-4184-a4d4-af2789fd0ba6" providerId="ADAL" clId="{8BDE0BE4-2E4E-4684-A3EF-37A952F0E41D}" dt="2026-06-03T13:52:32.436" v="515" actId="790"/>
          <ac:graphicFrameMkLst>
            <pc:docMk/>
            <pc:sldMk cId="299189168" sldId="1926"/>
            <ac:graphicFrameMk id="73" creationId="{52752A5F-5BC1-4615-4099-D5E5949DBA72}"/>
          </ac:graphicFrameMkLst>
        </pc:graphicFrameChg>
        <pc:graphicFrameChg chg="modGraphic">
          <ac:chgData name="Pedro Tito Macias" userId="c54af557-642d-4184-a4d4-af2789fd0ba6" providerId="ADAL" clId="{8BDE0BE4-2E4E-4684-A3EF-37A952F0E41D}" dt="2026-06-03T13:52:32.436" v="515" actId="790"/>
          <ac:graphicFrameMkLst>
            <pc:docMk/>
            <pc:sldMk cId="299189168" sldId="1926"/>
            <ac:graphicFrameMk id="74" creationId="{9CD106FF-EFB9-D984-E095-9D4C5916CC69}"/>
          </ac:graphicFrameMkLst>
        </pc:graphicFrameChg>
        <pc:graphicFrameChg chg="modGraphic">
          <ac:chgData name="Pedro Tito Macias" userId="c54af557-642d-4184-a4d4-af2789fd0ba6" providerId="ADAL" clId="{8BDE0BE4-2E4E-4684-A3EF-37A952F0E41D}" dt="2026-06-03T13:52:32.436" v="515" actId="790"/>
          <ac:graphicFrameMkLst>
            <pc:docMk/>
            <pc:sldMk cId="299189168" sldId="1926"/>
            <ac:graphicFrameMk id="75" creationId="{0F94E246-7164-03E0-A952-CB98B69BD9A7}"/>
          </ac:graphicFrameMkLst>
        </pc:graphicFrameChg>
        <pc:graphicFrameChg chg="modGraphic">
          <ac:chgData name="Pedro Tito Macias" userId="c54af557-642d-4184-a4d4-af2789fd0ba6" providerId="ADAL" clId="{8BDE0BE4-2E4E-4684-A3EF-37A952F0E41D}" dt="2026-06-03T13:52:32.436" v="515" actId="790"/>
          <ac:graphicFrameMkLst>
            <pc:docMk/>
            <pc:sldMk cId="299189168" sldId="1926"/>
            <ac:graphicFrameMk id="76" creationId="{EC2E71E6-D249-B126-1C9E-3579F1AB9B2C}"/>
          </ac:graphicFrameMkLst>
        </pc:graphicFrameChg>
      </pc:sldChg>
      <pc:sldChg chg="delSp modSp mod modShow">
        <pc:chgData name="Pedro Tito Macias" userId="c54af557-642d-4184-a4d4-af2789fd0ba6" providerId="ADAL" clId="{8BDE0BE4-2E4E-4684-A3EF-37A952F0E41D}" dt="2026-06-03T13:52:32.436" v="515" actId="790"/>
        <pc:sldMkLst>
          <pc:docMk/>
          <pc:sldMk cId="2295301451" sldId="1927"/>
        </pc:sldMkLst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2" creationId="{A1E11355-6868-5C3A-B785-C1BBCEEEC096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3" creationId="{5C58C29B-3495-3EEF-2B67-3DEBC530C9AB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6" creationId="{FB5D76F7-BC21-91F3-B3DD-14346B37A960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7" creationId="{5001DC6B-E25A-526C-D5D0-3353E3FFD3FD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8" creationId="{6CC6F216-0146-8501-33F0-380D1558AED3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9" creationId="{7F1B6801-1CC5-7917-7610-0A11DBCDFF75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10" creationId="{EF45C2EB-987D-4AEE-E5BD-01ED0CB947CB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11" creationId="{64DC4D9B-2C58-7625-5947-28401E23BFD5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12" creationId="{2A5B6806-E813-5E96-CBFC-5AC1181F97E4}"/>
          </ac:spMkLst>
        </pc:spChg>
        <pc:spChg chg="mod">
          <ac:chgData name="Pedro Tito Macias" userId="c54af557-642d-4184-a4d4-af2789fd0ba6" providerId="ADAL" clId="{8BDE0BE4-2E4E-4684-A3EF-37A952F0E41D}" dt="2026-06-03T13:52:32.436" v="515" actId="790"/>
          <ac:spMkLst>
            <pc:docMk/>
            <pc:sldMk cId="2295301451" sldId="1927"/>
            <ac:spMk id="28" creationId="{024E9C2B-86C9-EEB2-162A-B5A2A4E715B3}"/>
          </ac:spMkLst>
        </pc:spChg>
      </pc:sldChg>
      <pc:sldChg chg="addSp delSp modSp new del mod">
        <pc:chgData name="Pedro Tito Macias" userId="c54af557-642d-4184-a4d4-af2789fd0ba6" providerId="ADAL" clId="{8BDE0BE4-2E4E-4684-A3EF-37A952F0E41D}" dt="2026-06-05T09:09:39.426" v="1525" actId="2696"/>
        <pc:sldMkLst>
          <pc:docMk/>
          <pc:sldMk cId="833818114" sldId="1928"/>
        </pc:sldMkLst>
      </pc:sldChg>
      <pc:sldChg chg="modSp add del mod">
        <pc:chgData name="Pedro Tito Macias" userId="c54af557-642d-4184-a4d4-af2789fd0ba6" providerId="ADAL" clId="{8BDE0BE4-2E4E-4684-A3EF-37A952F0E41D}" dt="2026-06-05T09:09:39.426" v="1525" actId="2696"/>
        <pc:sldMkLst>
          <pc:docMk/>
          <pc:sldMk cId="1010775801" sldId="1930"/>
        </pc:sldMkLst>
      </pc:sldChg>
      <pc:sldChg chg="modSp add del mod">
        <pc:chgData name="Pedro Tito Macias" userId="c54af557-642d-4184-a4d4-af2789fd0ba6" providerId="ADAL" clId="{8BDE0BE4-2E4E-4684-A3EF-37A952F0E41D}" dt="2026-06-05T09:09:39.426" v="1525" actId="2696"/>
        <pc:sldMkLst>
          <pc:docMk/>
          <pc:sldMk cId="1125826566" sldId="1931"/>
        </pc:sldMkLst>
      </pc:sldChg>
      <pc:sldChg chg="addSp delSp modSp add mod modNotesTx">
        <pc:chgData name="Pedro Tito Macias" userId="c54af557-642d-4184-a4d4-af2789fd0ba6" providerId="ADAL" clId="{8BDE0BE4-2E4E-4684-A3EF-37A952F0E41D}" dt="2026-06-05T11:28:32.407" v="3900" actId="20577"/>
        <pc:sldMkLst>
          <pc:docMk/>
          <pc:sldMk cId="3007565660" sldId="1933"/>
        </pc:sldMkLst>
        <pc:spChg chg="mod">
          <ac:chgData name="Pedro Tito Macias" userId="c54af557-642d-4184-a4d4-af2789fd0ba6" providerId="ADAL" clId="{8BDE0BE4-2E4E-4684-A3EF-37A952F0E41D}" dt="2026-06-03T14:25:26.604" v="1137" actId="1076"/>
          <ac:spMkLst>
            <pc:docMk/>
            <pc:sldMk cId="3007565660" sldId="1933"/>
            <ac:spMk id="2" creationId="{900ADC1A-46E0-FFB0-74A6-DD1DAB80BD82}"/>
          </ac:spMkLst>
        </pc:spChg>
        <pc:spChg chg="mod">
          <ac:chgData name="Pedro Tito Macias" userId="c54af557-642d-4184-a4d4-af2789fd0ba6" providerId="ADAL" clId="{8BDE0BE4-2E4E-4684-A3EF-37A952F0E41D}" dt="2026-06-03T14:25:26.604" v="1137" actId="1076"/>
          <ac:spMkLst>
            <pc:docMk/>
            <pc:sldMk cId="3007565660" sldId="1933"/>
            <ac:spMk id="3" creationId="{FA70568B-E584-FDBE-A4CC-C8E6860D72E5}"/>
          </ac:spMkLst>
        </pc:spChg>
        <pc:spChg chg="mod">
          <ac:chgData name="Pedro Tito Macias" userId="c54af557-642d-4184-a4d4-af2789fd0ba6" providerId="ADAL" clId="{8BDE0BE4-2E4E-4684-A3EF-37A952F0E41D}" dt="2026-06-03T14:25:26.604" v="1137" actId="1076"/>
          <ac:spMkLst>
            <pc:docMk/>
            <pc:sldMk cId="3007565660" sldId="1933"/>
            <ac:spMk id="4" creationId="{61DE9637-7421-CC5B-C9D4-FA5AA27E3578}"/>
          </ac:spMkLst>
        </pc:spChg>
        <pc:spChg chg="mod">
          <ac:chgData name="Pedro Tito Macias" userId="c54af557-642d-4184-a4d4-af2789fd0ba6" providerId="ADAL" clId="{8BDE0BE4-2E4E-4684-A3EF-37A952F0E41D}" dt="2026-06-03T14:25:26.604" v="1137" actId="1076"/>
          <ac:spMkLst>
            <pc:docMk/>
            <pc:sldMk cId="3007565660" sldId="1933"/>
            <ac:spMk id="5" creationId="{36D50B70-5586-C239-5BC7-AD36508AB1C2}"/>
          </ac:spMkLst>
        </pc:spChg>
        <pc:spChg chg="mod">
          <ac:chgData name="Pedro Tito Macias" userId="c54af557-642d-4184-a4d4-af2789fd0ba6" providerId="ADAL" clId="{8BDE0BE4-2E4E-4684-A3EF-37A952F0E41D}" dt="2026-06-03T14:25:26.604" v="1137" actId="1076"/>
          <ac:spMkLst>
            <pc:docMk/>
            <pc:sldMk cId="3007565660" sldId="1933"/>
            <ac:spMk id="6" creationId="{DE661316-9BC0-3C8A-D76F-24E2A18B98E1}"/>
          </ac:spMkLst>
        </pc:spChg>
        <pc:spChg chg="mod">
          <ac:chgData name="Pedro Tito Macias" userId="c54af557-642d-4184-a4d4-af2789fd0ba6" providerId="ADAL" clId="{8BDE0BE4-2E4E-4684-A3EF-37A952F0E41D}" dt="2026-06-03T14:25:26.604" v="1137" actId="1076"/>
          <ac:spMkLst>
            <pc:docMk/>
            <pc:sldMk cId="3007565660" sldId="1933"/>
            <ac:spMk id="7" creationId="{9C0E3E58-5B9E-57DC-F6A9-FD9FA45BBA72}"/>
          </ac:spMkLst>
        </pc:spChg>
        <pc:spChg chg="add mod">
          <ac:chgData name="Pedro Tito Macias" userId="c54af557-642d-4184-a4d4-af2789fd0ba6" providerId="ADAL" clId="{8BDE0BE4-2E4E-4684-A3EF-37A952F0E41D}" dt="2026-06-03T14:25:54.857" v="1151" actId="14100"/>
          <ac:spMkLst>
            <pc:docMk/>
            <pc:sldMk cId="3007565660" sldId="1933"/>
            <ac:spMk id="8" creationId="{D615EF17-96E8-17C3-44B2-C95B6CC8E389}"/>
          </ac:spMkLst>
        </pc:spChg>
        <pc:spChg chg="add mod">
          <ac:chgData name="Pedro Tito Macias" userId="c54af557-642d-4184-a4d4-af2789fd0ba6" providerId="ADAL" clId="{8BDE0BE4-2E4E-4684-A3EF-37A952F0E41D}" dt="2026-06-03T14:26:05.580" v="1156" actId="1076"/>
          <ac:spMkLst>
            <pc:docMk/>
            <pc:sldMk cId="3007565660" sldId="1933"/>
            <ac:spMk id="17" creationId="{A348BD69-977A-D828-6662-FF01C4003568}"/>
          </ac:spMkLst>
        </pc:spChg>
        <pc:spChg chg="add mod">
          <ac:chgData name="Pedro Tito Macias" userId="c54af557-642d-4184-a4d4-af2789fd0ba6" providerId="ADAL" clId="{8BDE0BE4-2E4E-4684-A3EF-37A952F0E41D}" dt="2026-06-03T14:26:16.420" v="1167" actId="1076"/>
          <ac:spMkLst>
            <pc:docMk/>
            <pc:sldMk cId="3007565660" sldId="1933"/>
            <ac:spMk id="18" creationId="{D106126C-BBC6-1A3D-D360-205C08F0D303}"/>
          </ac:spMkLst>
        </pc:spChg>
        <pc:spChg chg="add mod">
          <ac:chgData name="Pedro Tito Macias" userId="c54af557-642d-4184-a4d4-af2789fd0ba6" providerId="ADAL" clId="{8BDE0BE4-2E4E-4684-A3EF-37A952F0E41D}" dt="2026-06-03T14:26:02.794" v="1155" actId="1076"/>
          <ac:spMkLst>
            <pc:docMk/>
            <pc:sldMk cId="3007565660" sldId="1933"/>
            <ac:spMk id="19" creationId="{F37DBA57-EF3F-4690-EC05-72629C262623}"/>
          </ac:spMkLst>
        </pc:spChg>
        <pc:spChg chg="add mod">
          <ac:chgData name="Pedro Tito Macias" userId="c54af557-642d-4184-a4d4-af2789fd0ba6" providerId="ADAL" clId="{8BDE0BE4-2E4E-4684-A3EF-37A952F0E41D}" dt="2026-06-03T14:26:20.549" v="1169" actId="1076"/>
          <ac:spMkLst>
            <pc:docMk/>
            <pc:sldMk cId="3007565660" sldId="1933"/>
            <ac:spMk id="25" creationId="{68D04843-B3B5-8BD5-5915-A3F11F0B4B7E}"/>
          </ac:spMkLst>
        </pc:spChg>
        <pc:spChg chg="add mod">
          <ac:chgData name="Pedro Tito Macias" userId="c54af557-642d-4184-a4d4-af2789fd0ba6" providerId="ADAL" clId="{8BDE0BE4-2E4E-4684-A3EF-37A952F0E41D}" dt="2026-06-03T14:26:25.266" v="1179" actId="20577"/>
          <ac:spMkLst>
            <pc:docMk/>
            <pc:sldMk cId="3007565660" sldId="1933"/>
            <ac:spMk id="27" creationId="{2524509C-C2C5-FA20-861D-3514F8D21DB0}"/>
          </ac:spMkLst>
        </pc:spChg>
        <pc:spChg chg="add mod">
          <ac:chgData name="Pedro Tito Macias" userId="c54af557-642d-4184-a4d4-af2789fd0ba6" providerId="ADAL" clId="{8BDE0BE4-2E4E-4684-A3EF-37A952F0E41D}" dt="2026-06-03T14:26:29.849" v="1181" actId="1076"/>
          <ac:spMkLst>
            <pc:docMk/>
            <pc:sldMk cId="3007565660" sldId="1933"/>
            <ac:spMk id="28" creationId="{85238F46-62B3-BF1F-A03F-81A99D16274E}"/>
          </ac:spMkLst>
        </pc:spChg>
        <pc:spChg chg="add">
          <ac:chgData name="Pedro Tito Macias" userId="c54af557-642d-4184-a4d4-af2789fd0ba6" providerId="ADAL" clId="{8BDE0BE4-2E4E-4684-A3EF-37A952F0E41D}" dt="2026-06-03T14:27:12.955" v="1183" actId="11529"/>
          <ac:spMkLst>
            <pc:docMk/>
            <pc:sldMk cId="3007565660" sldId="1933"/>
            <ac:spMk id="31" creationId="{861B44DB-405B-4D08-704D-CB08697B1758}"/>
          </ac:spMkLst>
        </pc:spChg>
        <pc:spChg chg="mod">
          <ac:chgData name="Pedro Tito Macias" userId="c54af557-642d-4184-a4d4-af2789fd0ba6" providerId="ADAL" clId="{8BDE0BE4-2E4E-4684-A3EF-37A952F0E41D}" dt="2026-06-03T14:25:26.604" v="1137" actId="1076"/>
          <ac:spMkLst>
            <pc:docMk/>
            <pc:sldMk cId="3007565660" sldId="1933"/>
            <ac:spMk id="33" creationId="{D241047B-0315-9680-1C6B-27FD926ED1DE}"/>
          </ac:spMkLst>
        </pc:spChg>
        <pc:spChg chg="mod">
          <ac:chgData name="Pedro Tito Macias" userId="c54af557-642d-4184-a4d4-af2789fd0ba6" providerId="ADAL" clId="{8BDE0BE4-2E4E-4684-A3EF-37A952F0E41D}" dt="2026-06-03T14:25:26.604" v="1137" actId="1076"/>
          <ac:spMkLst>
            <pc:docMk/>
            <pc:sldMk cId="3007565660" sldId="1933"/>
            <ac:spMk id="34" creationId="{F51D7DC5-18D4-17C3-E686-9C1235928B15}"/>
          </ac:spMkLst>
        </pc:spChg>
        <pc:spChg chg="mod">
          <ac:chgData name="Pedro Tito Macias" userId="c54af557-642d-4184-a4d4-af2789fd0ba6" providerId="ADAL" clId="{8BDE0BE4-2E4E-4684-A3EF-37A952F0E41D}" dt="2026-06-03T14:22:31.006" v="1081" actId="20577"/>
          <ac:spMkLst>
            <pc:docMk/>
            <pc:sldMk cId="3007565660" sldId="1933"/>
            <ac:spMk id="39" creationId="{1D212852-008C-A79F-BD9E-FD7564B88E12}"/>
          </ac:spMkLst>
        </pc:spChg>
        <pc:cxnChg chg="add mod">
          <ac:chgData name="Pedro Tito Macias" userId="c54af557-642d-4184-a4d4-af2789fd0ba6" providerId="ADAL" clId="{8BDE0BE4-2E4E-4684-A3EF-37A952F0E41D}" dt="2026-06-03T14:28:08.854" v="1193" actId="208"/>
          <ac:cxnSpMkLst>
            <pc:docMk/>
            <pc:sldMk cId="3007565660" sldId="1933"/>
            <ac:cxnSpMk id="38" creationId="{57956FE7-3602-0EDA-3E3D-CFD366B0DD84}"/>
          </ac:cxnSpMkLst>
        </pc:cxnChg>
        <pc:cxnChg chg="add mod">
          <ac:chgData name="Pedro Tito Macias" userId="c54af557-642d-4184-a4d4-af2789fd0ba6" providerId="ADAL" clId="{8BDE0BE4-2E4E-4684-A3EF-37A952F0E41D}" dt="2026-06-03T14:29:09.972" v="1202" actId="1582"/>
          <ac:cxnSpMkLst>
            <pc:docMk/>
            <pc:sldMk cId="3007565660" sldId="1933"/>
            <ac:cxnSpMk id="42" creationId="{DF5C2FF7-E4D7-BFC9-ED09-71FC178E2445}"/>
          </ac:cxnSpMkLst>
        </pc:cxnChg>
        <pc:cxnChg chg="add mod">
          <ac:chgData name="Pedro Tito Macias" userId="c54af557-642d-4184-a4d4-af2789fd0ba6" providerId="ADAL" clId="{8BDE0BE4-2E4E-4684-A3EF-37A952F0E41D}" dt="2026-06-03T14:29:09.972" v="1202" actId="1582"/>
          <ac:cxnSpMkLst>
            <pc:docMk/>
            <pc:sldMk cId="3007565660" sldId="1933"/>
            <ac:cxnSpMk id="44" creationId="{7C9A7A89-CE70-DB9C-C510-3F5DEB3FB7D2}"/>
          </ac:cxnSpMkLst>
        </pc:cxnChg>
        <pc:cxnChg chg="add mod">
          <ac:chgData name="Pedro Tito Macias" userId="c54af557-642d-4184-a4d4-af2789fd0ba6" providerId="ADAL" clId="{8BDE0BE4-2E4E-4684-A3EF-37A952F0E41D}" dt="2026-06-03T14:29:09.972" v="1202" actId="1582"/>
          <ac:cxnSpMkLst>
            <pc:docMk/>
            <pc:sldMk cId="3007565660" sldId="1933"/>
            <ac:cxnSpMk id="46" creationId="{7F490A1B-214D-26B6-F33A-3BDDE1192821}"/>
          </ac:cxnSpMkLst>
        </pc:cxnChg>
        <pc:cxnChg chg="add mod">
          <ac:chgData name="Pedro Tito Macias" userId="c54af557-642d-4184-a4d4-af2789fd0ba6" providerId="ADAL" clId="{8BDE0BE4-2E4E-4684-A3EF-37A952F0E41D}" dt="2026-06-03T14:29:09.972" v="1202" actId="1582"/>
          <ac:cxnSpMkLst>
            <pc:docMk/>
            <pc:sldMk cId="3007565660" sldId="1933"/>
            <ac:cxnSpMk id="48" creationId="{EF02EF5A-FB4C-F285-9EC8-8B85BFBDBADE}"/>
          </ac:cxnSpMkLst>
        </pc:cxnChg>
        <pc:cxnChg chg="add mod">
          <ac:chgData name="Pedro Tito Macias" userId="c54af557-642d-4184-a4d4-af2789fd0ba6" providerId="ADAL" clId="{8BDE0BE4-2E4E-4684-A3EF-37A952F0E41D}" dt="2026-06-03T14:29:09.972" v="1202" actId="1582"/>
          <ac:cxnSpMkLst>
            <pc:docMk/>
            <pc:sldMk cId="3007565660" sldId="1933"/>
            <ac:cxnSpMk id="50" creationId="{EA11D8FD-6DBC-C12F-1921-DC77158A8350}"/>
          </ac:cxnSpMkLst>
        </pc:cxnChg>
      </pc:sldChg>
      <pc:sldChg chg="addSp delSp modSp add mod ord modNotesTx">
        <pc:chgData name="Pedro Tito Macias" userId="c54af557-642d-4184-a4d4-af2789fd0ba6" providerId="ADAL" clId="{8BDE0BE4-2E4E-4684-A3EF-37A952F0E41D}" dt="2026-06-05T11:09:32.621" v="3414" actId="20577"/>
        <pc:sldMkLst>
          <pc:docMk/>
          <pc:sldMk cId="748036239" sldId="1934"/>
        </pc:sldMkLst>
        <pc:spChg chg="mod">
          <ac:chgData name="Pedro Tito Macias" userId="c54af557-642d-4184-a4d4-af2789fd0ba6" providerId="ADAL" clId="{8BDE0BE4-2E4E-4684-A3EF-37A952F0E41D}" dt="2026-06-03T14:46:52.478" v="1500" actId="1076"/>
          <ac:spMkLst>
            <pc:docMk/>
            <pc:sldMk cId="748036239" sldId="1934"/>
            <ac:spMk id="8" creationId="{C6E1E4AC-2731-96C5-83E9-E4968446739D}"/>
          </ac:spMkLst>
        </pc:spChg>
        <pc:spChg chg="add mod">
          <ac:chgData name="Pedro Tito Macias" userId="c54af557-642d-4184-a4d4-af2789fd0ba6" providerId="ADAL" clId="{8BDE0BE4-2E4E-4684-A3EF-37A952F0E41D}" dt="2026-06-03T14:41:30.285" v="1455" actId="1076"/>
          <ac:spMkLst>
            <pc:docMk/>
            <pc:sldMk cId="748036239" sldId="1934"/>
            <ac:spMk id="9" creationId="{A61F8F27-BE91-5797-C95D-99D0DB8A673F}"/>
          </ac:spMkLst>
        </pc:spChg>
        <pc:spChg chg="add mod">
          <ac:chgData name="Pedro Tito Macias" userId="c54af557-642d-4184-a4d4-af2789fd0ba6" providerId="ADAL" clId="{8BDE0BE4-2E4E-4684-A3EF-37A952F0E41D}" dt="2026-06-03T14:41:30.285" v="1455" actId="1076"/>
          <ac:spMkLst>
            <pc:docMk/>
            <pc:sldMk cId="748036239" sldId="1934"/>
            <ac:spMk id="10" creationId="{875CB4F7-8244-DA16-089C-5CF4ABFA80FF}"/>
          </ac:spMkLst>
        </pc:spChg>
        <pc:spChg chg="add mod">
          <ac:chgData name="Pedro Tito Macias" userId="c54af557-642d-4184-a4d4-af2789fd0ba6" providerId="ADAL" clId="{8BDE0BE4-2E4E-4684-A3EF-37A952F0E41D}" dt="2026-06-03T14:41:30.285" v="1455" actId="1076"/>
          <ac:spMkLst>
            <pc:docMk/>
            <pc:sldMk cId="748036239" sldId="1934"/>
            <ac:spMk id="11" creationId="{0F7D0141-D8CF-5453-9997-A380160EFE2E}"/>
          </ac:spMkLst>
        </pc:spChg>
        <pc:spChg chg="add mod">
          <ac:chgData name="Pedro Tito Macias" userId="c54af557-642d-4184-a4d4-af2789fd0ba6" providerId="ADAL" clId="{8BDE0BE4-2E4E-4684-A3EF-37A952F0E41D}" dt="2026-06-05T09:08:46.835" v="1506" actId="20577"/>
          <ac:spMkLst>
            <pc:docMk/>
            <pc:sldMk cId="748036239" sldId="1934"/>
            <ac:spMk id="12" creationId="{AFEF95BB-13CE-51FC-5E72-6B9D265F7637}"/>
          </ac:spMkLst>
        </pc:spChg>
        <pc:spChg chg="add mod">
          <ac:chgData name="Pedro Tito Macias" userId="c54af557-642d-4184-a4d4-af2789fd0ba6" providerId="ADAL" clId="{8BDE0BE4-2E4E-4684-A3EF-37A952F0E41D}" dt="2026-06-05T09:08:52.969" v="1520" actId="20577"/>
          <ac:spMkLst>
            <pc:docMk/>
            <pc:sldMk cId="748036239" sldId="1934"/>
            <ac:spMk id="14" creationId="{BE3629DA-58C0-FEB7-D728-FF7077F75856}"/>
          </ac:spMkLst>
        </pc:spChg>
        <pc:spChg chg="add mod">
          <ac:chgData name="Pedro Tito Macias" userId="c54af557-642d-4184-a4d4-af2789fd0ba6" providerId="ADAL" clId="{8BDE0BE4-2E4E-4684-A3EF-37A952F0E41D}" dt="2026-06-03T14:46:52.478" v="1500" actId="1076"/>
          <ac:spMkLst>
            <pc:docMk/>
            <pc:sldMk cId="748036239" sldId="1934"/>
            <ac:spMk id="26" creationId="{A16BB7A6-0842-D8B4-8AA8-7A93A5443199}"/>
          </ac:spMkLst>
        </pc:spChg>
        <pc:spChg chg="add mod">
          <ac:chgData name="Pedro Tito Macias" userId="c54af557-642d-4184-a4d4-af2789fd0ba6" providerId="ADAL" clId="{8BDE0BE4-2E4E-4684-A3EF-37A952F0E41D}" dt="2026-06-03T14:45:59.443" v="1494" actId="20577"/>
          <ac:spMkLst>
            <pc:docMk/>
            <pc:sldMk cId="748036239" sldId="1934"/>
            <ac:spMk id="30" creationId="{FCC51E36-32DE-C926-C48E-20B8009B8C67}"/>
          </ac:spMkLst>
        </pc:spChg>
        <pc:spChg chg="mod">
          <ac:chgData name="Pedro Tito Macias" userId="c54af557-642d-4184-a4d4-af2789fd0ba6" providerId="ADAL" clId="{8BDE0BE4-2E4E-4684-A3EF-37A952F0E41D}" dt="2026-06-03T14:31:28.494" v="1251" actId="20577"/>
          <ac:spMkLst>
            <pc:docMk/>
            <pc:sldMk cId="748036239" sldId="1934"/>
            <ac:spMk id="33" creationId="{18A3C95A-6A78-6B26-8CCE-E0EF67F67848}"/>
          </ac:spMkLst>
        </pc:spChg>
        <pc:spChg chg="mod">
          <ac:chgData name="Pedro Tito Macias" userId="c54af557-642d-4184-a4d4-af2789fd0ba6" providerId="ADAL" clId="{8BDE0BE4-2E4E-4684-A3EF-37A952F0E41D}" dt="2026-06-03T14:31:40.554" v="1254"/>
          <ac:spMkLst>
            <pc:docMk/>
            <pc:sldMk cId="748036239" sldId="1934"/>
            <ac:spMk id="34" creationId="{E7AA3D4C-57F0-1D15-F7D8-E9F3B94920D8}"/>
          </ac:spMkLst>
        </pc:spChg>
        <pc:spChg chg="mod">
          <ac:chgData name="Pedro Tito Macias" userId="c54af557-642d-4184-a4d4-af2789fd0ba6" providerId="ADAL" clId="{8BDE0BE4-2E4E-4684-A3EF-37A952F0E41D}" dt="2026-06-03T14:29:27.726" v="1221" actId="20577"/>
          <ac:spMkLst>
            <pc:docMk/>
            <pc:sldMk cId="748036239" sldId="1934"/>
            <ac:spMk id="39" creationId="{7E36863E-58B3-D079-2710-86A2F4ED5A66}"/>
          </ac:spMkLst>
        </pc:spChg>
        <pc:picChg chg="add mod">
          <ac:chgData name="Pedro Tito Macias" userId="c54af557-642d-4184-a4d4-af2789fd0ba6" providerId="ADAL" clId="{8BDE0BE4-2E4E-4684-A3EF-37A952F0E41D}" dt="2026-06-03T14:37:59.289" v="1266" actId="1076"/>
          <ac:picMkLst>
            <pc:docMk/>
            <pc:sldMk cId="748036239" sldId="1934"/>
            <ac:picMk id="2050" creationId="{B3BCCDED-CB33-6CDD-DD2C-9C9EF06B8B00}"/>
          </ac:picMkLst>
        </pc:picChg>
        <pc:cxnChg chg="add mod">
          <ac:chgData name="Pedro Tito Macias" userId="c54af557-642d-4184-a4d4-af2789fd0ba6" providerId="ADAL" clId="{8BDE0BE4-2E4E-4684-A3EF-37A952F0E41D}" dt="2026-06-03T14:46:52.478" v="1500" actId="1076"/>
          <ac:cxnSpMkLst>
            <pc:docMk/>
            <pc:sldMk cId="748036239" sldId="1934"/>
            <ac:cxnSpMk id="13" creationId="{3B5C8735-4849-4C01-171B-3B3D59153356}"/>
          </ac:cxnSpMkLst>
        </pc:cxnChg>
        <pc:cxnChg chg="add mod">
          <ac:chgData name="Pedro Tito Macias" userId="c54af557-642d-4184-a4d4-af2789fd0ba6" providerId="ADAL" clId="{8BDE0BE4-2E4E-4684-A3EF-37A952F0E41D}" dt="2026-06-03T14:41:30.285" v="1455" actId="1076"/>
          <ac:cxnSpMkLst>
            <pc:docMk/>
            <pc:sldMk cId="748036239" sldId="1934"/>
            <ac:cxnSpMk id="15" creationId="{57C60466-3907-EC4B-8CB9-FE45EE2DE6C6}"/>
          </ac:cxnSpMkLst>
        </pc:cxnChg>
        <pc:cxnChg chg="add mod">
          <ac:chgData name="Pedro Tito Macias" userId="c54af557-642d-4184-a4d4-af2789fd0ba6" providerId="ADAL" clId="{8BDE0BE4-2E4E-4684-A3EF-37A952F0E41D}" dt="2026-06-05T09:09:15.013" v="1524" actId="1582"/>
          <ac:cxnSpMkLst>
            <pc:docMk/>
            <pc:sldMk cId="748036239" sldId="1934"/>
            <ac:cxnSpMk id="17" creationId="{EF29C6FB-D335-F2E5-DB89-678A5F61B3F1}"/>
          </ac:cxnSpMkLst>
        </pc:cxnChg>
        <pc:cxnChg chg="add mod">
          <ac:chgData name="Pedro Tito Macias" userId="c54af557-642d-4184-a4d4-af2789fd0ba6" providerId="ADAL" clId="{8BDE0BE4-2E4E-4684-A3EF-37A952F0E41D}" dt="2026-06-03T14:41:30.285" v="1455" actId="1076"/>
          <ac:cxnSpMkLst>
            <pc:docMk/>
            <pc:sldMk cId="748036239" sldId="1934"/>
            <ac:cxnSpMk id="23" creationId="{7079C4BB-E057-0A98-6FC8-27D99687B7A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17/06/2026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161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2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003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642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91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057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3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66E46-9B3E-4DD2-B4EE-42950AF8E01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640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7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17/06/2026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2C763-ECB4-B96D-70B3-7764ECBA067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9021763" y="10132060"/>
            <a:ext cx="261937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600">
                <a:solidFill>
                  <a:srgbClr val="6264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7" r:id="rId5"/>
    <p:sldLayoutId id="2147483672" r:id="rId6"/>
    <p:sldLayoutId id="2147483665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6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4012542" y="6496433"/>
            <a:ext cx="937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noProof="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Use case 2 – Smart Grid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9615" y="2002074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noProof="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GB" sz="1600" noProof="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25422" imgH="2433365" progId="">
                  <p:embed/>
                </p:oleObj>
              </mc:Choice>
              <mc:Fallback>
                <p:oleObj r:id="rId4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7">
            <a:extLst>
              <a:ext uri="{FF2B5EF4-FFF2-40B4-BE49-F238E27FC236}">
                <a16:creationId xmlns:a16="http://schemas.microsoft.com/office/drawing/2014/main" id="{2BFDA82B-6E98-535E-5355-CFAAB19C5646}"/>
              </a:ext>
            </a:extLst>
          </p:cNvPr>
          <p:cNvSpPr txBox="1"/>
          <p:nvPr/>
        </p:nvSpPr>
        <p:spPr>
          <a:xfrm>
            <a:off x="13382319" y="8161544"/>
            <a:ext cx="403788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5173D"/>
                </a:solidFill>
                <a:ea typeface="+mn-lt"/>
                <a:cs typeface="+mn-lt"/>
              </a:rPr>
              <a:t>Evgeny Prokofyev</a:t>
            </a:r>
            <a:endParaRPr lang="en-GB" noProof="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9" name="Picture 18" descr="A green and black logo&#10;&#10;Description automatically generated">
            <a:extLst>
              <a:ext uri="{FF2B5EF4-FFF2-40B4-BE49-F238E27FC236}">
                <a16:creationId xmlns:a16="http://schemas.microsoft.com/office/drawing/2014/main" id="{9A9ECFA7-ABDD-65A3-DA4E-A977CE2CA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35" y="531706"/>
            <a:ext cx="2061110" cy="6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4E28E5-E17D-E27C-0A30-962CE6DA454A}"/>
              </a:ext>
            </a:extLst>
          </p:cNvPr>
          <p:cNvSpPr/>
          <p:nvPr/>
        </p:nvSpPr>
        <p:spPr>
          <a:xfrm>
            <a:off x="1219200" y="0"/>
            <a:ext cx="663702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42B2C0-4BDF-9EBB-511D-29D3151B4799}"/>
              </a:ext>
            </a:extLst>
          </p:cNvPr>
          <p:cNvSpPr/>
          <p:nvPr/>
        </p:nvSpPr>
        <p:spPr>
          <a:xfrm>
            <a:off x="2338251" y="3347356"/>
            <a:ext cx="6805749" cy="693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F925F-FEBD-E863-A4CE-F561148B37D6}"/>
              </a:ext>
            </a:extLst>
          </p:cNvPr>
          <p:cNvSpPr txBox="1"/>
          <p:nvPr/>
        </p:nvSpPr>
        <p:spPr>
          <a:xfrm>
            <a:off x="10005507" y="2032459"/>
            <a:ext cx="666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200" noProof="0" dirty="0">
                <a:solidFill>
                  <a:srgbClr val="05173D"/>
                </a:solidFill>
                <a:latin typeface="Poppins "/>
              </a:rPr>
              <a:t>About Us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ABA2E80E-B125-86AB-FBD3-53FB8EBE3FA5}"/>
              </a:ext>
            </a:extLst>
          </p:cNvPr>
          <p:cNvSpPr txBox="1"/>
          <p:nvPr/>
        </p:nvSpPr>
        <p:spPr>
          <a:xfrm>
            <a:off x="10005507" y="4436778"/>
            <a:ext cx="6664568" cy="129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European company in energy management and industrial automation, with strong expertise in electrification and smart energy systems.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E692414D-F189-E9BA-3B74-237348C8282F}"/>
              </a:ext>
            </a:extLst>
          </p:cNvPr>
          <p:cNvSpPr txBox="1"/>
          <p:nvPr/>
        </p:nvSpPr>
        <p:spPr>
          <a:xfrm>
            <a:off x="11747500" y="6615034"/>
            <a:ext cx="4922575" cy="129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0" i="0" noProof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Our R&amp;D team, based in Seville, Spain, designs and develop products with a global scope.</a:t>
            </a:r>
            <a:endParaRPr lang="en-GB" noProof="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DF5EE8-CF49-63F9-BD2D-E4A4C9F5D611}"/>
              </a:ext>
            </a:extLst>
          </p:cNvPr>
          <p:cNvCxnSpPr>
            <a:cxnSpLocks/>
          </p:cNvCxnSpPr>
          <p:nvPr/>
        </p:nvCxnSpPr>
        <p:spPr>
          <a:xfrm rot="16200000">
            <a:off x="15381957" y="2022571"/>
            <a:ext cx="4045143" cy="0"/>
          </a:xfrm>
          <a:prstGeom prst="line">
            <a:avLst/>
          </a:prstGeom>
          <a:ln w="3810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FB7218-747B-6D19-07C5-021263C2FCDA}"/>
              </a:ext>
            </a:extLst>
          </p:cNvPr>
          <p:cNvGrpSpPr/>
          <p:nvPr/>
        </p:nvGrpSpPr>
        <p:grpSpPr>
          <a:xfrm>
            <a:off x="17292444" y="4212612"/>
            <a:ext cx="224168" cy="681823"/>
            <a:chOff x="17292444" y="4212612"/>
            <a:chExt cx="224168" cy="681823"/>
          </a:xfrm>
          <a:solidFill>
            <a:srgbClr val="73A1C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3473A-2912-CD29-1987-51CA88608EE2}"/>
                </a:ext>
              </a:extLst>
            </p:cNvPr>
            <p:cNvSpPr/>
            <p:nvPr/>
          </p:nvSpPr>
          <p:spPr>
            <a:xfrm rot="16200000">
              <a:off x="17292445" y="4212611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8307869-566A-D0E2-08B0-2BE6AAD71E72}"/>
                </a:ext>
              </a:extLst>
            </p:cNvPr>
            <p:cNvSpPr/>
            <p:nvPr/>
          </p:nvSpPr>
          <p:spPr>
            <a:xfrm rot="16200000">
              <a:off x="17292445" y="4670268"/>
              <a:ext cx="224166" cy="224168"/>
            </a:xfrm>
            <a:prstGeom prst="ellipse">
              <a:avLst/>
            </a:prstGeom>
            <a:grpFill/>
            <a:ln>
              <a:solidFill>
                <a:srgbClr val="73A1C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44A4DAF-8E47-453B-AF40-920BA10A7493}"/>
              </a:ext>
            </a:extLst>
          </p:cNvPr>
          <p:cNvSpPr/>
          <p:nvPr/>
        </p:nvSpPr>
        <p:spPr>
          <a:xfrm>
            <a:off x="10123385" y="6714199"/>
            <a:ext cx="1096096" cy="1096096"/>
          </a:xfrm>
          <a:prstGeom prst="ellipse">
            <a:avLst/>
          </a:prstGeom>
          <a:solidFill>
            <a:srgbClr val="73A1C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1" name="Graphic 20" descr="Cycle with people">
            <a:extLst>
              <a:ext uri="{FF2B5EF4-FFF2-40B4-BE49-F238E27FC236}">
                <a16:creationId xmlns:a16="http://schemas.microsoft.com/office/drawing/2014/main" id="{177E9639-51DC-4D34-953F-C13B069C75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7211" y="6838025"/>
            <a:ext cx="848444" cy="848444"/>
          </a:xfrm>
          <a:prstGeom prst="rect">
            <a:avLst/>
          </a:prstGeom>
        </p:spPr>
      </p:pic>
      <p:pic>
        <p:nvPicPr>
          <p:cNvPr id="16" name="Picture 15" descr="A green and black logo&#10;&#10;Description automatically generated">
            <a:extLst>
              <a:ext uri="{FF2B5EF4-FFF2-40B4-BE49-F238E27FC236}">
                <a16:creationId xmlns:a16="http://schemas.microsoft.com/office/drawing/2014/main" id="{480D5A80-821D-E5A6-715C-1DD9CE576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06" y="2628356"/>
            <a:ext cx="3087331" cy="920025"/>
          </a:xfrm>
          <a:prstGeom prst="rect">
            <a:avLst/>
          </a:prstGeo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B1F86985-C75D-A0D9-040A-F4BC696C29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6328" r="26328"/>
          <a:stretch/>
        </p:blipFill>
        <p:spPr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rgbClr val="4472C4"/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266223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53513-80FD-CEF2-B339-F01521C3FAC2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3B2C8-39E4-3C1A-3999-E634ECD35CCF}"/>
              </a:ext>
            </a:extLst>
          </p:cNvPr>
          <p:cNvSpPr txBox="1"/>
          <p:nvPr/>
        </p:nvSpPr>
        <p:spPr>
          <a:xfrm>
            <a:off x="1165425" y="1450553"/>
            <a:ext cx="9964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noProof="0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UC 2 Energy. </a:t>
            </a:r>
            <a:r>
              <a:rPr lang="en-GB" sz="3600" b="1" noProof="0" dirty="0">
                <a:solidFill>
                  <a:srgbClr val="73A1C1"/>
                </a:solidFill>
                <a:latin typeface="Sora" pitchFamily="2" charset="0"/>
              </a:rPr>
              <a:t>Electric Grid Controller certification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9C184F-41BF-6BE7-D4CF-2F55E7B2E84A}"/>
              </a:ext>
            </a:extLst>
          </p:cNvPr>
          <p:cNvSpPr txBox="1"/>
          <p:nvPr/>
        </p:nvSpPr>
        <p:spPr>
          <a:xfrm>
            <a:off x="683393" y="859726"/>
            <a:ext cx="887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100" noProof="0" dirty="0" err="1">
                <a:solidFill>
                  <a:srgbClr val="05173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CertifAI</a:t>
            </a:r>
            <a:r>
              <a:rPr lang="en-GB" sz="2000" spc="100" noProof="0" dirty="0">
                <a:solidFill>
                  <a:srgbClr val="05173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Final Conference, Prague June 2026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3B64E259-FB00-8053-5CA9-FE31ACA28186}"/>
              </a:ext>
            </a:extLst>
          </p:cNvPr>
          <p:cNvSpPr txBox="1"/>
          <p:nvPr/>
        </p:nvSpPr>
        <p:spPr>
          <a:xfrm>
            <a:off x="2356545" y="4892653"/>
            <a:ext cx="881615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b="1" i="0" noProof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Why is Electric Network </a:t>
            </a:r>
            <a:r>
              <a:rPr lang="en-GB" b="0" i="0" noProof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lang="en-GB" sz="2000" b="1" i="0" noProof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Critical </a:t>
            </a:r>
            <a:r>
              <a:rPr lang="en-GB" sz="2000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GB" sz="2000" b="1" i="0" noProof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nfrastructure </a:t>
            </a:r>
            <a:r>
              <a:rPr lang="en-GB" b="0" i="0" noProof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for the EC?</a:t>
            </a:r>
          </a:p>
          <a:p>
            <a:pPr marL="981075" lvl="1" indent="-268288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Essential for the maintenance of vital societal functions</a:t>
            </a:r>
          </a:p>
          <a:p>
            <a:pPr marL="981075" indent="-268288" algn="l">
              <a:buFont typeface="Wingdings" panose="05000000000000000000" pitchFamily="2" charset="2"/>
              <a:buChar char="§"/>
            </a:pP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Its damage, destruction or disruption may have a significant </a:t>
            </a:r>
            <a:r>
              <a:rPr lang="en-GB" u="sng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negative impact for the security of the EU </a:t>
            </a: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the </a:t>
            </a:r>
            <a:r>
              <a:rPr lang="en-GB" u="sng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well-being of its citizens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1D8DAC-9054-5708-76DD-FD2CEA29A41C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AEC14A-DE77-F9C2-7A41-98EFC15DD91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A8A5BC-5681-6C9E-8EF0-5D4AD0F86423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52B93CA-509E-9A82-88CE-0A35B66933C2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BDFC32-4878-E44F-968C-11D508447BC4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A6EA9C-A23E-1F58-2239-E5A773CDBD32}"/>
              </a:ext>
            </a:extLst>
          </p:cNvPr>
          <p:cNvSpPr txBox="1"/>
          <p:nvPr/>
        </p:nvSpPr>
        <p:spPr>
          <a:xfrm>
            <a:off x="2800957" y="2694986"/>
            <a:ext cx="80961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the electric network, the </a:t>
            </a:r>
            <a:r>
              <a:rPr lang="en-GB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Substation Automation Systems </a:t>
            </a: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(SASs) are mission critical systems that control and monitor the electric infrastructure.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UC is a </a:t>
            </a:r>
            <a:r>
              <a:rPr lang="en-GB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non-AI product </a:t>
            </a: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is certified according to </a:t>
            </a:r>
            <a:r>
              <a:rPr lang="en-GB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IEC 62443-4-1 </a:t>
            </a: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</a:t>
            </a:r>
            <a:r>
              <a:rPr lang="en-GB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IEC 62443-4-2</a:t>
            </a:r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17" name="Groupe 1198">
            <a:extLst>
              <a:ext uri="{FF2B5EF4-FFF2-40B4-BE49-F238E27FC236}">
                <a16:creationId xmlns:a16="http://schemas.microsoft.com/office/drawing/2014/main" id="{576F64C1-BA5B-9CF3-C6A3-9138153BCB30}"/>
              </a:ext>
            </a:extLst>
          </p:cNvPr>
          <p:cNvGrpSpPr>
            <a:grpSpLocks noChangeAspect="1"/>
          </p:cNvGrpSpPr>
          <p:nvPr/>
        </p:nvGrpSpPr>
        <p:grpSpPr>
          <a:xfrm>
            <a:off x="1677774" y="2843758"/>
            <a:ext cx="886432" cy="1293714"/>
            <a:chOff x="2169996" y="5322253"/>
            <a:chExt cx="293687" cy="428625"/>
          </a:xfrm>
        </p:grpSpPr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62B8434D-ED24-4B3F-F309-F24F5A1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1708" y="5408295"/>
              <a:ext cx="171450" cy="215900"/>
            </a:xfrm>
            <a:custGeom>
              <a:avLst/>
              <a:gdLst>
                <a:gd name="T0" fmla="*/ 318 w 684"/>
                <a:gd name="T1" fmla="*/ 872 h 872"/>
                <a:gd name="T2" fmla="*/ 318 w 684"/>
                <a:gd name="T3" fmla="*/ 872 h 872"/>
                <a:gd name="T4" fmla="*/ 363 w 684"/>
                <a:gd name="T5" fmla="*/ 827 h 872"/>
                <a:gd name="T6" fmla="*/ 363 w 684"/>
                <a:gd name="T7" fmla="*/ 637 h 872"/>
                <a:gd name="T8" fmla="*/ 426 w 684"/>
                <a:gd name="T9" fmla="*/ 577 h 872"/>
                <a:gd name="T10" fmla="*/ 611 w 684"/>
                <a:gd name="T11" fmla="*/ 507 h 872"/>
                <a:gd name="T12" fmla="*/ 682 w 684"/>
                <a:gd name="T13" fmla="*/ 313 h 872"/>
                <a:gd name="T14" fmla="*/ 662 w 684"/>
                <a:gd name="T15" fmla="*/ 292 h 872"/>
                <a:gd name="T16" fmla="*/ 468 w 684"/>
                <a:gd name="T17" fmla="*/ 363 h 872"/>
                <a:gd name="T18" fmla="*/ 397 w 684"/>
                <a:gd name="T19" fmla="*/ 547 h 872"/>
                <a:gd name="T20" fmla="*/ 363 w 684"/>
                <a:gd name="T21" fmla="*/ 579 h 872"/>
                <a:gd name="T22" fmla="*/ 363 w 684"/>
                <a:gd name="T23" fmla="*/ 376 h 872"/>
                <a:gd name="T24" fmla="*/ 413 w 684"/>
                <a:gd name="T25" fmla="*/ 306 h 872"/>
                <a:gd name="T26" fmla="*/ 376 w 684"/>
                <a:gd name="T27" fmla="*/ 286 h 872"/>
                <a:gd name="T28" fmla="*/ 344 w 684"/>
                <a:gd name="T29" fmla="*/ 333 h 872"/>
                <a:gd name="T30" fmla="*/ 342 w 684"/>
                <a:gd name="T31" fmla="*/ 333 h 872"/>
                <a:gd name="T32" fmla="*/ 340 w 684"/>
                <a:gd name="T33" fmla="*/ 333 h 872"/>
                <a:gd name="T34" fmla="*/ 283 w 684"/>
                <a:gd name="T35" fmla="*/ 195 h 872"/>
                <a:gd name="T36" fmla="*/ 342 w 684"/>
                <a:gd name="T37" fmla="*/ 55 h 872"/>
                <a:gd name="T38" fmla="*/ 401 w 684"/>
                <a:gd name="T39" fmla="*/ 195 h 872"/>
                <a:gd name="T40" fmla="*/ 401 w 684"/>
                <a:gd name="T41" fmla="*/ 210 h 872"/>
                <a:gd name="T42" fmla="*/ 443 w 684"/>
                <a:gd name="T43" fmla="*/ 214 h 872"/>
                <a:gd name="T44" fmla="*/ 444 w 684"/>
                <a:gd name="T45" fmla="*/ 195 h 872"/>
                <a:gd name="T46" fmla="*/ 357 w 684"/>
                <a:gd name="T47" fmla="*/ 8 h 872"/>
                <a:gd name="T48" fmla="*/ 327 w 684"/>
                <a:gd name="T49" fmla="*/ 8 h 872"/>
                <a:gd name="T50" fmla="*/ 240 w 684"/>
                <a:gd name="T51" fmla="*/ 195 h 872"/>
                <a:gd name="T52" fmla="*/ 321 w 684"/>
                <a:gd name="T53" fmla="*/ 376 h 872"/>
                <a:gd name="T54" fmla="*/ 321 w 684"/>
                <a:gd name="T55" fmla="*/ 579 h 872"/>
                <a:gd name="T56" fmla="*/ 287 w 684"/>
                <a:gd name="T57" fmla="*/ 547 h 872"/>
                <a:gd name="T58" fmla="*/ 216 w 684"/>
                <a:gd name="T59" fmla="*/ 363 h 872"/>
                <a:gd name="T60" fmla="*/ 22 w 684"/>
                <a:gd name="T61" fmla="*/ 292 h 872"/>
                <a:gd name="T62" fmla="*/ 2 w 684"/>
                <a:gd name="T63" fmla="*/ 313 h 872"/>
                <a:gd name="T64" fmla="*/ 73 w 684"/>
                <a:gd name="T65" fmla="*/ 507 h 872"/>
                <a:gd name="T66" fmla="*/ 258 w 684"/>
                <a:gd name="T67" fmla="*/ 577 h 872"/>
                <a:gd name="T68" fmla="*/ 321 w 684"/>
                <a:gd name="T69" fmla="*/ 637 h 872"/>
                <a:gd name="T70" fmla="*/ 321 w 684"/>
                <a:gd name="T71" fmla="*/ 829 h 872"/>
                <a:gd name="T72" fmla="*/ 498 w 684"/>
                <a:gd name="T73" fmla="*/ 393 h 872"/>
                <a:gd name="T74" fmla="*/ 639 w 684"/>
                <a:gd name="T75" fmla="*/ 336 h 872"/>
                <a:gd name="T76" fmla="*/ 582 w 684"/>
                <a:gd name="T77" fmla="*/ 477 h 872"/>
                <a:gd name="T78" fmla="*/ 440 w 684"/>
                <a:gd name="T79" fmla="*/ 534 h 872"/>
                <a:gd name="T80" fmla="*/ 498 w 684"/>
                <a:gd name="T81" fmla="*/ 393 h 872"/>
                <a:gd name="T82" fmla="*/ 241 w 684"/>
                <a:gd name="T83" fmla="*/ 533 h 872"/>
                <a:gd name="T84" fmla="*/ 241 w 684"/>
                <a:gd name="T85" fmla="*/ 534 h 872"/>
                <a:gd name="T86" fmla="*/ 102 w 684"/>
                <a:gd name="T87" fmla="*/ 477 h 872"/>
                <a:gd name="T88" fmla="*/ 45 w 684"/>
                <a:gd name="T89" fmla="*/ 336 h 872"/>
                <a:gd name="T90" fmla="*/ 186 w 684"/>
                <a:gd name="T91" fmla="*/ 393 h 872"/>
                <a:gd name="T92" fmla="*/ 244 w 684"/>
                <a:gd name="T93" fmla="*/ 531 h 872"/>
                <a:gd name="T94" fmla="*/ 241 w 684"/>
                <a:gd name="T95" fmla="*/ 533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4" h="872">
                  <a:moveTo>
                    <a:pt x="318" y="872"/>
                  </a:moveTo>
                  <a:cubicBezTo>
                    <a:pt x="318" y="872"/>
                    <a:pt x="318" y="872"/>
                    <a:pt x="318" y="872"/>
                  </a:cubicBezTo>
                  <a:moveTo>
                    <a:pt x="363" y="827"/>
                  </a:moveTo>
                  <a:cubicBezTo>
                    <a:pt x="363" y="637"/>
                    <a:pt x="363" y="637"/>
                    <a:pt x="363" y="637"/>
                  </a:cubicBezTo>
                  <a:cubicBezTo>
                    <a:pt x="426" y="577"/>
                    <a:pt x="426" y="577"/>
                    <a:pt x="426" y="577"/>
                  </a:cubicBezTo>
                  <a:cubicBezTo>
                    <a:pt x="456" y="577"/>
                    <a:pt x="549" y="569"/>
                    <a:pt x="611" y="507"/>
                  </a:cubicBezTo>
                  <a:cubicBezTo>
                    <a:pt x="684" y="434"/>
                    <a:pt x="682" y="318"/>
                    <a:pt x="682" y="313"/>
                  </a:cubicBezTo>
                  <a:cubicBezTo>
                    <a:pt x="682" y="302"/>
                    <a:pt x="673" y="293"/>
                    <a:pt x="662" y="292"/>
                  </a:cubicBezTo>
                  <a:cubicBezTo>
                    <a:pt x="657" y="292"/>
                    <a:pt x="540" y="290"/>
                    <a:pt x="468" y="363"/>
                  </a:cubicBezTo>
                  <a:cubicBezTo>
                    <a:pt x="407" y="424"/>
                    <a:pt x="398" y="517"/>
                    <a:pt x="397" y="547"/>
                  </a:cubicBezTo>
                  <a:cubicBezTo>
                    <a:pt x="363" y="579"/>
                    <a:pt x="363" y="579"/>
                    <a:pt x="363" y="579"/>
                  </a:cubicBezTo>
                  <a:cubicBezTo>
                    <a:pt x="363" y="376"/>
                    <a:pt x="363" y="376"/>
                    <a:pt x="363" y="376"/>
                  </a:cubicBezTo>
                  <a:cubicBezTo>
                    <a:pt x="374" y="364"/>
                    <a:pt x="395" y="340"/>
                    <a:pt x="413" y="306"/>
                  </a:cubicBezTo>
                  <a:cubicBezTo>
                    <a:pt x="426" y="283"/>
                    <a:pt x="389" y="263"/>
                    <a:pt x="376" y="286"/>
                  </a:cubicBezTo>
                  <a:cubicBezTo>
                    <a:pt x="365" y="306"/>
                    <a:pt x="353" y="322"/>
                    <a:pt x="344" y="333"/>
                  </a:cubicBezTo>
                  <a:cubicBezTo>
                    <a:pt x="343" y="333"/>
                    <a:pt x="343" y="333"/>
                    <a:pt x="342" y="333"/>
                  </a:cubicBezTo>
                  <a:cubicBezTo>
                    <a:pt x="341" y="333"/>
                    <a:pt x="341" y="333"/>
                    <a:pt x="340" y="333"/>
                  </a:cubicBezTo>
                  <a:cubicBezTo>
                    <a:pt x="318" y="306"/>
                    <a:pt x="283" y="254"/>
                    <a:pt x="283" y="195"/>
                  </a:cubicBezTo>
                  <a:cubicBezTo>
                    <a:pt x="283" y="134"/>
                    <a:pt x="321" y="80"/>
                    <a:pt x="342" y="55"/>
                  </a:cubicBezTo>
                  <a:cubicBezTo>
                    <a:pt x="364" y="80"/>
                    <a:pt x="401" y="134"/>
                    <a:pt x="401" y="195"/>
                  </a:cubicBezTo>
                  <a:cubicBezTo>
                    <a:pt x="401" y="200"/>
                    <a:pt x="401" y="205"/>
                    <a:pt x="401" y="210"/>
                  </a:cubicBezTo>
                  <a:cubicBezTo>
                    <a:pt x="398" y="237"/>
                    <a:pt x="440" y="241"/>
                    <a:pt x="443" y="214"/>
                  </a:cubicBezTo>
                  <a:cubicBezTo>
                    <a:pt x="443" y="208"/>
                    <a:pt x="444" y="201"/>
                    <a:pt x="444" y="195"/>
                  </a:cubicBezTo>
                  <a:cubicBezTo>
                    <a:pt x="444" y="92"/>
                    <a:pt x="360" y="11"/>
                    <a:pt x="357" y="8"/>
                  </a:cubicBezTo>
                  <a:cubicBezTo>
                    <a:pt x="348" y="0"/>
                    <a:pt x="336" y="0"/>
                    <a:pt x="327" y="8"/>
                  </a:cubicBezTo>
                  <a:cubicBezTo>
                    <a:pt x="324" y="11"/>
                    <a:pt x="240" y="92"/>
                    <a:pt x="240" y="195"/>
                  </a:cubicBezTo>
                  <a:cubicBezTo>
                    <a:pt x="240" y="282"/>
                    <a:pt x="301" y="354"/>
                    <a:pt x="321" y="376"/>
                  </a:cubicBezTo>
                  <a:cubicBezTo>
                    <a:pt x="321" y="579"/>
                    <a:pt x="321" y="579"/>
                    <a:pt x="321" y="579"/>
                  </a:cubicBezTo>
                  <a:cubicBezTo>
                    <a:pt x="287" y="547"/>
                    <a:pt x="287" y="547"/>
                    <a:pt x="287" y="547"/>
                  </a:cubicBezTo>
                  <a:cubicBezTo>
                    <a:pt x="286" y="516"/>
                    <a:pt x="277" y="424"/>
                    <a:pt x="216" y="363"/>
                  </a:cubicBezTo>
                  <a:cubicBezTo>
                    <a:pt x="144" y="290"/>
                    <a:pt x="27" y="292"/>
                    <a:pt x="22" y="292"/>
                  </a:cubicBezTo>
                  <a:cubicBezTo>
                    <a:pt x="11" y="293"/>
                    <a:pt x="2" y="302"/>
                    <a:pt x="2" y="313"/>
                  </a:cubicBezTo>
                  <a:cubicBezTo>
                    <a:pt x="2" y="318"/>
                    <a:pt x="0" y="434"/>
                    <a:pt x="73" y="507"/>
                  </a:cubicBezTo>
                  <a:cubicBezTo>
                    <a:pt x="135" y="569"/>
                    <a:pt x="229" y="577"/>
                    <a:pt x="258" y="577"/>
                  </a:cubicBezTo>
                  <a:cubicBezTo>
                    <a:pt x="321" y="637"/>
                    <a:pt x="321" y="637"/>
                    <a:pt x="321" y="637"/>
                  </a:cubicBezTo>
                  <a:cubicBezTo>
                    <a:pt x="321" y="829"/>
                    <a:pt x="321" y="829"/>
                    <a:pt x="321" y="829"/>
                  </a:cubicBezTo>
                  <a:moveTo>
                    <a:pt x="498" y="393"/>
                  </a:moveTo>
                  <a:cubicBezTo>
                    <a:pt x="541" y="350"/>
                    <a:pt x="606" y="339"/>
                    <a:pt x="639" y="336"/>
                  </a:cubicBezTo>
                  <a:cubicBezTo>
                    <a:pt x="636" y="369"/>
                    <a:pt x="625" y="434"/>
                    <a:pt x="582" y="477"/>
                  </a:cubicBezTo>
                  <a:cubicBezTo>
                    <a:pt x="539" y="520"/>
                    <a:pt x="474" y="531"/>
                    <a:pt x="440" y="534"/>
                  </a:cubicBezTo>
                  <a:cubicBezTo>
                    <a:pt x="443" y="501"/>
                    <a:pt x="455" y="436"/>
                    <a:pt x="498" y="393"/>
                  </a:cubicBezTo>
                  <a:close/>
                  <a:moveTo>
                    <a:pt x="241" y="533"/>
                  </a:moveTo>
                  <a:cubicBezTo>
                    <a:pt x="241" y="533"/>
                    <a:pt x="241" y="534"/>
                    <a:pt x="241" y="534"/>
                  </a:cubicBezTo>
                  <a:cubicBezTo>
                    <a:pt x="207" y="531"/>
                    <a:pt x="144" y="519"/>
                    <a:pt x="102" y="477"/>
                  </a:cubicBezTo>
                  <a:cubicBezTo>
                    <a:pt x="60" y="434"/>
                    <a:pt x="48" y="369"/>
                    <a:pt x="45" y="336"/>
                  </a:cubicBezTo>
                  <a:cubicBezTo>
                    <a:pt x="79" y="339"/>
                    <a:pt x="144" y="350"/>
                    <a:pt x="186" y="393"/>
                  </a:cubicBezTo>
                  <a:cubicBezTo>
                    <a:pt x="228" y="435"/>
                    <a:pt x="240" y="497"/>
                    <a:pt x="244" y="531"/>
                  </a:cubicBezTo>
                  <a:cubicBezTo>
                    <a:pt x="243" y="532"/>
                    <a:pt x="242" y="532"/>
                    <a:pt x="241" y="533"/>
                  </a:cubicBezTo>
                  <a:close/>
                </a:path>
              </a:pathLst>
            </a:custGeom>
            <a:solidFill>
              <a:srgbClr val="00A188"/>
            </a:solidFill>
            <a:ln>
              <a:solidFill>
                <a:srgbClr val="73A1C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4EA36D95-D9A2-A152-3CB2-C30BC3520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9996" y="5322253"/>
              <a:ext cx="293687" cy="428625"/>
            </a:xfrm>
            <a:custGeom>
              <a:avLst/>
              <a:gdLst>
                <a:gd name="T0" fmla="*/ 296 w 1045"/>
                <a:gd name="T1" fmla="*/ 1047 h 1536"/>
                <a:gd name="T2" fmla="*/ 183 w 1045"/>
                <a:gd name="T3" fmla="*/ 931 h 1536"/>
                <a:gd name="T4" fmla="*/ 47 w 1045"/>
                <a:gd name="T5" fmla="*/ 527 h 1536"/>
                <a:gd name="T6" fmla="*/ 522 w 1045"/>
                <a:gd name="T7" fmla="*/ 46 h 1536"/>
                <a:gd name="T8" fmla="*/ 902 w 1045"/>
                <a:gd name="T9" fmla="*/ 234 h 1536"/>
                <a:gd name="T10" fmla="*/ 939 w 1045"/>
                <a:gd name="T11" fmla="*/ 206 h 1536"/>
                <a:gd name="T12" fmla="*/ 522 w 1045"/>
                <a:gd name="T13" fmla="*/ 0 h 1536"/>
                <a:gd name="T14" fmla="*/ 1 w 1045"/>
                <a:gd name="T15" fmla="*/ 527 h 1536"/>
                <a:gd name="T16" fmla="*/ 137 w 1045"/>
                <a:gd name="T17" fmla="*/ 931 h 1536"/>
                <a:gd name="T18" fmla="*/ 194 w 1045"/>
                <a:gd name="T19" fmla="*/ 1056 h 1536"/>
                <a:gd name="T20" fmla="*/ 208 w 1045"/>
                <a:gd name="T21" fmla="*/ 1237 h 1536"/>
                <a:gd name="T22" fmla="*/ 288 w 1045"/>
                <a:gd name="T23" fmla="*/ 1388 h 1536"/>
                <a:gd name="T24" fmla="*/ 522 w 1045"/>
                <a:gd name="T25" fmla="*/ 1536 h 1536"/>
                <a:gd name="T26" fmla="*/ 756 w 1045"/>
                <a:gd name="T27" fmla="*/ 1388 h 1536"/>
                <a:gd name="T28" fmla="*/ 836 w 1045"/>
                <a:gd name="T29" fmla="*/ 1237 h 1536"/>
                <a:gd name="T30" fmla="*/ 852 w 1045"/>
                <a:gd name="T31" fmla="*/ 1056 h 1536"/>
                <a:gd name="T32" fmla="*/ 909 w 1045"/>
                <a:gd name="T33" fmla="*/ 931 h 1536"/>
                <a:gd name="T34" fmla="*/ 1045 w 1045"/>
                <a:gd name="T35" fmla="*/ 522 h 1536"/>
                <a:gd name="T36" fmla="*/ 957 w 1045"/>
                <a:gd name="T37" fmla="*/ 275 h 1536"/>
                <a:gd name="T38" fmla="*/ 1000 w 1045"/>
                <a:gd name="T39" fmla="*/ 522 h 1536"/>
                <a:gd name="T40" fmla="*/ 863 w 1045"/>
                <a:gd name="T41" fmla="*/ 931 h 1536"/>
                <a:gd name="T42" fmla="*/ 750 w 1045"/>
                <a:gd name="T43" fmla="*/ 1047 h 1536"/>
                <a:gd name="T44" fmla="*/ 522 w 1045"/>
                <a:gd name="T45" fmla="*/ 1490 h 1536"/>
                <a:gd name="T46" fmla="*/ 645 w 1045"/>
                <a:gd name="T47" fmla="*/ 1388 h 1536"/>
                <a:gd name="T48" fmla="*/ 862 w 1045"/>
                <a:gd name="T49" fmla="*/ 1144 h 1536"/>
                <a:gd name="T50" fmla="*/ 412 w 1045"/>
                <a:gd name="T51" fmla="*/ 1195 h 1536"/>
                <a:gd name="T52" fmla="*/ 412 w 1045"/>
                <a:gd name="T53" fmla="*/ 1240 h 1536"/>
                <a:gd name="T54" fmla="*/ 807 w 1045"/>
                <a:gd name="T55" fmla="*/ 1291 h 1536"/>
                <a:gd name="T56" fmla="*/ 288 w 1045"/>
                <a:gd name="T57" fmla="*/ 1342 h 1536"/>
                <a:gd name="T58" fmla="*/ 288 w 1045"/>
                <a:gd name="T59" fmla="*/ 1240 h 1536"/>
                <a:gd name="T60" fmla="*/ 344 w 1045"/>
                <a:gd name="T61" fmla="*/ 1218 h 1536"/>
                <a:gd name="T62" fmla="*/ 234 w 1045"/>
                <a:gd name="T63" fmla="*/ 1195 h 1536"/>
                <a:gd name="T64" fmla="*/ 234 w 1045"/>
                <a:gd name="T65" fmla="*/ 1093 h 1536"/>
                <a:gd name="T66" fmla="*/ 862 w 1045"/>
                <a:gd name="T67" fmla="*/ 114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536">
                  <a:moveTo>
                    <a:pt x="500" y="1047"/>
                  </a:moveTo>
                  <a:cubicBezTo>
                    <a:pt x="296" y="1047"/>
                    <a:pt x="296" y="1047"/>
                    <a:pt x="296" y="1047"/>
                  </a:cubicBezTo>
                  <a:cubicBezTo>
                    <a:pt x="234" y="1047"/>
                    <a:pt x="183" y="996"/>
                    <a:pt x="183" y="934"/>
                  </a:cubicBezTo>
                  <a:cubicBezTo>
                    <a:pt x="183" y="931"/>
                    <a:pt x="183" y="931"/>
                    <a:pt x="183" y="931"/>
                  </a:cubicBezTo>
                  <a:cubicBezTo>
                    <a:pt x="183" y="886"/>
                    <a:pt x="169" y="844"/>
                    <a:pt x="141" y="807"/>
                  </a:cubicBezTo>
                  <a:cubicBezTo>
                    <a:pt x="80" y="726"/>
                    <a:pt x="48" y="629"/>
                    <a:pt x="47" y="527"/>
                  </a:cubicBezTo>
                  <a:cubicBezTo>
                    <a:pt x="46" y="399"/>
                    <a:pt x="95" y="279"/>
                    <a:pt x="185" y="188"/>
                  </a:cubicBezTo>
                  <a:cubicBezTo>
                    <a:pt x="275" y="96"/>
                    <a:pt x="395" y="46"/>
                    <a:pt x="522" y="46"/>
                  </a:cubicBezTo>
                  <a:cubicBezTo>
                    <a:pt x="523" y="46"/>
                    <a:pt x="523" y="46"/>
                    <a:pt x="523" y="46"/>
                  </a:cubicBezTo>
                  <a:cubicBezTo>
                    <a:pt x="673" y="46"/>
                    <a:pt x="811" y="114"/>
                    <a:pt x="902" y="234"/>
                  </a:cubicBezTo>
                  <a:cubicBezTo>
                    <a:pt x="910" y="244"/>
                    <a:pt x="924" y="246"/>
                    <a:pt x="934" y="238"/>
                  </a:cubicBezTo>
                  <a:cubicBezTo>
                    <a:pt x="944" y="230"/>
                    <a:pt x="946" y="216"/>
                    <a:pt x="939" y="206"/>
                  </a:cubicBezTo>
                  <a:cubicBezTo>
                    <a:pt x="891" y="143"/>
                    <a:pt x="829" y="91"/>
                    <a:pt x="758" y="56"/>
                  </a:cubicBezTo>
                  <a:cubicBezTo>
                    <a:pt x="685" y="19"/>
                    <a:pt x="605" y="0"/>
                    <a:pt x="522" y="0"/>
                  </a:cubicBezTo>
                  <a:cubicBezTo>
                    <a:pt x="383" y="0"/>
                    <a:pt x="251" y="55"/>
                    <a:pt x="152" y="155"/>
                  </a:cubicBezTo>
                  <a:cubicBezTo>
                    <a:pt x="53" y="255"/>
                    <a:pt x="0" y="387"/>
                    <a:pt x="1" y="527"/>
                  </a:cubicBezTo>
                  <a:cubicBezTo>
                    <a:pt x="2" y="639"/>
                    <a:pt x="38" y="745"/>
                    <a:pt x="105" y="834"/>
                  </a:cubicBezTo>
                  <a:cubicBezTo>
                    <a:pt x="126" y="863"/>
                    <a:pt x="137" y="896"/>
                    <a:pt x="137" y="931"/>
                  </a:cubicBezTo>
                  <a:cubicBezTo>
                    <a:pt x="137" y="934"/>
                    <a:pt x="137" y="934"/>
                    <a:pt x="137" y="934"/>
                  </a:cubicBezTo>
                  <a:cubicBezTo>
                    <a:pt x="137" y="983"/>
                    <a:pt x="159" y="1026"/>
                    <a:pt x="194" y="1056"/>
                  </a:cubicBezTo>
                  <a:cubicBezTo>
                    <a:pt x="161" y="1071"/>
                    <a:pt x="137" y="1105"/>
                    <a:pt x="137" y="1144"/>
                  </a:cubicBezTo>
                  <a:cubicBezTo>
                    <a:pt x="137" y="1188"/>
                    <a:pt x="167" y="1226"/>
                    <a:pt x="208" y="1237"/>
                  </a:cubicBezTo>
                  <a:cubicBezTo>
                    <a:pt x="198" y="1253"/>
                    <a:pt x="192" y="1271"/>
                    <a:pt x="192" y="1291"/>
                  </a:cubicBezTo>
                  <a:cubicBezTo>
                    <a:pt x="192" y="1345"/>
                    <a:pt x="235" y="1388"/>
                    <a:pt x="288" y="1388"/>
                  </a:cubicBezTo>
                  <a:cubicBezTo>
                    <a:pt x="353" y="1388"/>
                    <a:pt x="353" y="1388"/>
                    <a:pt x="353" y="1388"/>
                  </a:cubicBezTo>
                  <a:cubicBezTo>
                    <a:pt x="365" y="1472"/>
                    <a:pt x="436" y="1536"/>
                    <a:pt x="522" y="1536"/>
                  </a:cubicBezTo>
                  <a:cubicBezTo>
                    <a:pt x="609" y="1536"/>
                    <a:pt x="680" y="1472"/>
                    <a:pt x="691" y="1388"/>
                  </a:cubicBezTo>
                  <a:cubicBezTo>
                    <a:pt x="756" y="1388"/>
                    <a:pt x="756" y="1388"/>
                    <a:pt x="756" y="1388"/>
                  </a:cubicBezTo>
                  <a:cubicBezTo>
                    <a:pt x="810" y="1388"/>
                    <a:pt x="853" y="1345"/>
                    <a:pt x="853" y="1291"/>
                  </a:cubicBezTo>
                  <a:cubicBezTo>
                    <a:pt x="853" y="1271"/>
                    <a:pt x="847" y="1253"/>
                    <a:pt x="836" y="1237"/>
                  </a:cubicBezTo>
                  <a:cubicBezTo>
                    <a:pt x="877" y="1226"/>
                    <a:pt x="908" y="1188"/>
                    <a:pt x="908" y="1144"/>
                  </a:cubicBezTo>
                  <a:cubicBezTo>
                    <a:pt x="908" y="1105"/>
                    <a:pt x="885" y="1072"/>
                    <a:pt x="852" y="1056"/>
                  </a:cubicBezTo>
                  <a:cubicBezTo>
                    <a:pt x="887" y="1027"/>
                    <a:pt x="909" y="983"/>
                    <a:pt x="909" y="934"/>
                  </a:cubicBezTo>
                  <a:cubicBezTo>
                    <a:pt x="909" y="931"/>
                    <a:pt x="909" y="931"/>
                    <a:pt x="909" y="931"/>
                  </a:cubicBezTo>
                  <a:cubicBezTo>
                    <a:pt x="909" y="897"/>
                    <a:pt x="920" y="863"/>
                    <a:pt x="940" y="836"/>
                  </a:cubicBezTo>
                  <a:cubicBezTo>
                    <a:pt x="1009" y="745"/>
                    <a:pt x="1045" y="637"/>
                    <a:pt x="1045" y="522"/>
                  </a:cubicBezTo>
                  <a:cubicBezTo>
                    <a:pt x="1045" y="438"/>
                    <a:pt x="1026" y="358"/>
                    <a:pt x="988" y="284"/>
                  </a:cubicBezTo>
                  <a:cubicBezTo>
                    <a:pt x="983" y="273"/>
                    <a:pt x="969" y="269"/>
                    <a:pt x="957" y="275"/>
                  </a:cubicBezTo>
                  <a:cubicBezTo>
                    <a:pt x="946" y="280"/>
                    <a:pt x="942" y="294"/>
                    <a:pt x="948" y="305"/>
                  </a:cubicBezTo>
                  <a:cubicBezTo>
                    <a:pt x="982" y="373"/>
                    <a:pt x="1000" y="446"/>
                    <a:pt x="1000" y="522"/>
                  </a:cubicBezTo>
                  <a:cubicBezTo>
                    <a:pt x="1000" y="627"/>
                    <a:pt x="966" y="726"/>
                    <a:pt x="904" y="809"/>
                  </a:cubicBezTo>
                  <a:cubicBezTo>
                    <a:pt x="878" y="843"/>
                    <a:pt x="863" y="887"/>
                    <a:pt x="863" y="931"/>
                  </a:cubicBezTo>
                  <a:cubicBezTo>
                    <a:pt x="863" y="934"/>
                    <a:pt x="863" y="934"/>
                    <a:pt x="863" y="934"/>
                  </a:cubicBezTo>
                  <a:cubicBezTo>
                    <a:pt x="863" y="996"/>
                    <a:pt x="813" y="1047"/>
                    <a:pt x="750" y="1047"/>
                  </a:cubicBezTo>
                  <a:cubicBezTo>
                    <a:pt x="546" y="1047"/>
                    <a:pt x="546" y="1047"/>
                    <a:pt x="546" y="1047"/>
                  </a:cubicBezTo>
                  <a:moveTo>
                    <a:pt x="522" y="1490"/>
                  </a:moveTo>
                  <a:cubicBezTo>
                    <a:pt x="461" y="1490"/>
                    <a:pt x="410" y="1446"/>
                    <a:pt x="400" y="1388"/>
                  </a:cubicBezTo>
                  <a:cubicBezTo>
                    <a:pt x="645" y="1388"/>
                    <a:pt x="645" y="1388"/>
                    <a:pt x="645" y="1388"/>
                  </a:cubicBezTo>
                  <a:cubicBezTo>
                    <a:pt x="634" y="1446"/>
                    <a:pt x="583" y="1490"/>
                    <a:pt x="522" y="1490"/>
                  </a:cubicBezTo>
                  <a:close/>
                  <a:moveTo>
                    <a:pt x="862" y="1144"/>
                  </a:moveTo>
                  <a:cubicBezTo>
                    <a:pt x="862" y="1172"/>
                    <a:pt x="839" y="1195"/>
                    <a:pt x="811" y="1195"/>
                  </a:cubicBezTo>
                  <a:cubicBezTo>
                    <a:pt x="412" y="1195"/>
                    <a:pt x="412" y="1195"/>
                    <a:pt x="412" y="1195"/>
                  </a:cubicBezTo>
                  <a:cubicBezTo>
                    <a:pt x="400" y="1195"/>
                    <a:pt x="389" y="1205"/>
                    <a:pt x="389" y="1218"/>
                  </a:cubicBezTo>
                  <a:cubicBezTo>
                    <a:pt x="389" y="1230"/>
                    <a:pt x="400" y="1240"/>
                    <a:pt x="412" y="1240"/>
                  </a:cubicBezTo>
                  <a:cubicBezTo>
                    <a:pt x="756" y="1240"/>
                    <a:pt x="756" y="1240"/>
                    <a:pt x="756" y="1240"/>
                  </a:cubicBezTo>
                  <a:cubicBezTo>
                    <a:pt x="785" y="1240"/>
                    <a:pt x="807" y="1263"/>
                    <a:pt x="807" y="1291"/>
                  </a:cubicBezTo>
                  <a:cubicBezTo>
                    <a:pt x="807" y="1320"/>
                    <a:pt x="785" y="1342"/>
                    <a:pt x="756" y="1342"/>
                  </a:cubicBezTo>
                  <a:cubicBezTo>
                    <a:pt x="288" y="1342"/>
                    <a:pt x="288" y="1342"/>
                    <a:pt x="288" y="1342"/>
                  </a:cubicBezTo>
                  <a:cubicBezTo>
                    <a:pt x="260" y="1342"/>
                    <a:pt x="237" y="1320"/>
                    <a:pt x="237" y="1291"/>
                  </a:cubicBezTo>
                  <a:cubicBezTo>
                    <a:pt x="237" y="1263"/>
                    <a:pt x="260" y="1240"/>
                    <a:pt x="288" y="1240"/>
                  </a:cubicBezTo>
                  <a:cubicBezTo>
                    <a:pt x="321" y="1240"/>
                    <a:pt x="321" y="1240"/>
                    <a:pt x="321" y="1240"/>
                  </a:cubicBezTo>
                  <a:cubicBezTo>
                    <a:pt x="333" y="1240"/>
                    <a:pt x="344" y="1230"/>
                    <a:pt x="344" y="1218"/>
                  </a:cubicBezTo>
                  <a:cubicBezTo>
                    <a:pt x="344" y="1205"/>
                    <a:pt x="333" y="1195"/>
                    <a:pt x="321" y="1195"/>
                  </a:cubicBezTo>
                  <a:cubicBezTo>
                    <a:pt x="234" y="1195"/>
                    <a:pt x="234" y="1195"/>
                    <a:pt x="234" y="1195"/>
                  </a:cubicBezTo>
                  <a:cubicBezTo>
                    <a:pt x="206" y="1195"/>
                    <a:pt x="183" y="1172"/>
                    <a:pt x="183" y="1144"/>
                  </a:cubicBezTo>
                  <a:cubicBezTo>
                    <a:pt x="183" y="1116"/>
                    <a:pt x="206" y="1093"/>
                    <a:pt x="234" y="1093"/>
                  </a:cubicBezTo>
                  <a:cubicBezTo>
                    <a:pt x="811" y="1093"/>
                    <a:pt x="811" y="1093"/>
                    <a:pt x="811" y="1093"/>
                  </a:cubicBezTo>
                  <a:cubicBezTo>
                    <a:pt x="839" y="1093"/>
                    <a:pt x="862" y="1116"/>
                    <a:pt x="862" y="1144"/>
                  </a:cubicBezTo>
                  <a:close/>
                </a:path>
              </a:pathLst>
            </a:custGeom>
            <a:solidFill>
              <a:srgbClr val="555557"/>
            </a:solidFill>
            <a:ln>
              <a:solidFill>
                <a:srgbClr val="05173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253617-735B-6217-BCC9-DB44EB793516}"/>
              </a:ext>
            </a:extLst>
          </p:cNvPr>
          <p:cNvSpPr/>
          <p:nvPr/>
        </p:nvSpPr>
        <p:spPr>
          <a:xfrm>
            <a:off x="1377538" y="2569988"/>
            <a:ext cx="9770073" cy="1840639"/>
          </a:xfrm>
          <a:prstGeom prst="roundRect">
            <a:avLst/>
          </a:prstGeom>
          <a:noFill/>
          <a:ln>
            <a:solidFill>
              <a:srgbClr val="051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A299F-A780-11C7-C9B0-4C92E036B7A9}"/>
              </a:ext>
            </a:extLst>
          </p:cNvPr>
          <p:cNvSpPr txBox="1"/>
          <p:nvPr/>
        </p:nvSpPr>
        <p:spPr>
          <a:xfrm>
            <a:off x="3365137" y="7086894"/>
            <a:ext cx="75513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Improve the security of the devices architecture of the Substation Automation Systems (SASs) to protect the electrical network</a:t>
            </a:r>
          </a:p>
          <a:p>
            <a:pPr algn="l"/>
            <a:endParaRPr lang="en-GB" noProof="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r>
              <a:rPr lang="en-GB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Address the cybersecurity certification process of an Electric Grid Controller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E41D02D-B900-73D0-67BA-FDB885670E66}"/>
              </a:ext>
            </a:extLst>
          </p:cNvPr>
          <p:cNvSpPr/>
          <p:nvPr/>
        </p:nvSpPr>
        <p:spPr>
          <a:xfrm>
            <a:off x="1375943" y="6960899"/>
            <a:ext cx="9770073" cy="1981394"/>
          </a:xfrm>
          <a:prstGeom prst="roundRect">
            <a:avLst/>
          </a:prstGeom>
          <a:noFill/>
          <a:ln>
            <a:solidFill>
              <a:srgbClr val="051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88358D-F6E6-5D5D-BF3A-75EBCF4A9461}"/>
              </a:ext>
            </a:extLst>
          </p:cNvPr>
          <p:cNvGrpSpPr/>
          <p:nvPr/>
        </p:nvGrpSpPr>
        <p:grpSpPr>
          <a:xfrm>
            <a:off x="1621200" y="7271565"/>
            <a:ext cx="1526653" cy="1189429"/>
            <a:chOff x="117838" y="5611116"/>
            <a:chExt cx="1526653" cy="1189429"/>
          </a:xfrm>
        </p:grpSpPr>
        <p:sp>
          <p:nvSpPr>
            <p:cNvPr id="35" name="Line 49">
              <a:extLst>
                <a:ext uri="{FF2B5EF4-FFF2-40B4-BE49-F238E27FC236}">
                  <a16:creationId xmlns:a16="http://schemas.microsoft.com/office/drawing/2014/main" id="{7F235CF0-9CE2-067F-D640-9C7E8278C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25" y="61539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Line 50">
              <a:extLst>
                <a:ext uri="{FF2B5EF4-FFF2-40B4-BE49-F238E27FC236}">
                  <a16:creationId xmlns:a16="http://schemas.microsoft.com/office/drawing/2014/main" id="{911CB883-8A3E-BB4D-0C14-431C2A86B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25" y="61539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04A3F5A3-D375-085C-BB42-3C612DA3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43" y="5611116"/>
              <a:ext cx="877988" cy="453078"/>
            </a:xfrm>
            <a:custGeom>
              <a:avLst/>
              <a:gdLst>
                <a:gd name="T0" fmla="*/ 21 w 895"/>
                <a:gd name="T1" fmla="*/ 464 h 464"/>
                <a:gd name="T2" fmla="*/ 25 w 895"/>
                <a:gd name="T3" fmla="*/ 464 h 464"/>
                <a:gd name="T4" fmla="*/ 47 w 895"/>
                <a:gd name="T5" fmla="*/ 445 h 464"/>
                <a:gd name="T6" fmla="*/ 212 w 895"/>
                <a:gd name="T7" fmla="*/ 160 h 464"/>
                <a:gd name="T8" fmla="*/ 525 w 895"/>
                <a:gd name="T9" fmla="*/ 45 h 464"/>
                <a:gd name="T10" fmla="*/ 855 w 895"/>
                <a:gd name="T11" fmla="*/ 174 h 464"/>
                <a:gd name="T12" fmla="*/ 886 w 895"/>
                <a:gd name="T13" fmla="*/ 173 h 464"/>
                <a:gd name="T14" fmla="*/ 885 w 895"/>
                <a:gd name="T15" fmla="*/ 141 h 464"/>
                <a:gd name="T16" fmla="*/ 525 w 895"/>
                <a:gd name="T17" fmla="*/ 0 h 464"/>
                <a:gd name="T18" fmla="*/ 182 w 895"/>
                <a:gd name="T19" fmla="*/ 126 h 464"/>
                <a:gd name="T20" fmla="*/ 2 w 895"/>
                <a:gd name="T21" fmla="*/ 438 h 464"/>
                <a:gd name="T22" fmla="*/ 21 w 895"/>
                <a:gd name="T2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5" h="464">
                  <a:moveTo>
                    <a:pt x="21" y="464"/>
                  </a:moveTo>
                  <a:cubicBezTo>
                    <a:pt x="22" y="464"/>
                    <a:pt x="23" y="464"/>
                    <a:pt x="25" y="464"/>
                  </a:cubicBezTo>
                  <a:cubicBezTo>
                    <a:pt x="35" y="464"/>
                    <a:pt x="45" y="456"/>
                    <a:pt x="47" y="445"/>
                  </a:cubicBezTo>
                  <a:cubicBezTo>
                    <a:pt x="66" y="335"/>
                    <a:pt x="125" y="233"/>
                    <a:pt x="212" y="160"/>
                  </a:cubicBezTo>
                  <a:cubicBezTo>
                    <a:pt x="299" y="86"/>
                    <a:pt x="410" y="45"/>
                    <a:pt x="525" y="45"/>
                  </a:cubicBezTo>
                  <a:cubicBezTo>
                    <a:pt x="648" y="45"/>
                    <a:pt x="765" y="91"/>
                    <a:pt x="855" y="174"/>
                  </a:cubicBezTo>
                  <a:cubicBezTo>
                    <a:pt x="864" y="182"/>
                    <a:pt x="878" y="182"/>
                    <a:pt x="886" y="173"/>
                  </a:cubicBezTo>
                  <a:cubicBezTo>
                    <a:pt x="895" y="164"/>
                    <a:pt x="894" y="149"/>
                    <a:pt x="885" y="141"/>
                  </a:cubicBezTo>
                  <a:cubicBezTo>
                    <a:pt x="787" y="50"/>
                    <a:pt x="659" y="0"/>
                    <a:pt x="525" y="0"/>
                  </a:cubicBezTo>
                  <a:cubicBezTo>
                    <a:pt x="400" y="0"/>
                    <a:pt x="278" y="45"/>
                    <a:pt x="182" y="126"/>
                  </a:cubicBezTo>
                  <a:cubicBezTo>
                    <a:pt x="88" y="206"/>
                    <a:pt x="24" y="316"/>
                    <a:pt x="2" y="438"/>
                  </a:cubicBezTo>
                  <a:cubicBezTo>
                    <a:pt x="0" y="450"/>
                    <a:pt x="8" y="461"/>
                    <a:pt x="21" y="464"/>
                  </a:cubicBezTo>
                  <a:close/>
                </a:path>
              </a:pathLst>
            </a:custGeom>
            <a:solidFill>
              <a:srgbClr val="0517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8" name="Line 55">
              <a:extLst>
                <a:ext uri="{FF2B5EF4-FFF2-40B4-BE49-F238E27FC236}">
                  <a16:creationId xmlns:a16="http://schemas.microsoft.com/office/drawing/2014/main" id="{5603CC2F-01B9-B9F2-BAFB-7763AEE65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67" y="60641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9" name="Line 56">
              <a:extLst>
                <a:ext uri="{FF2B5EF4-FFF2-40B4-BE49-F238E27FC236}">
                  <a16:creationId xmlns:a16="http://schemas.microsoft.com/office/drawing/2014/main" id="{2EC9ADB6-F4CD-ABAB-DE89-7C1B6E55E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67" y="60641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60BA669E-8F4C-BEFD-05CA-6C2AF9135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66" y="5731025"/>
              <a:ext cx="793489" cy="690480"/>
            </a:xfrm>
            <a:custGeom>
              <a:avLst/>
              <a:gdLst>
                <a:gd name="T0" fmla="*/ 671 w 809"/>
                <a:gd name="T1" fmla="*/ 707 h 707"/>
                <a:gd name="T2" fmla="*/ 687 w 809"/>
                <a:gd name="T3" fmla="*/ 700 h 707"/>
                <a:gd name="T4" fmla="*/ 809 w 809"/>
                <a:gd name="T5" fmla="*/ 409 h 707"/>
                <a:gd name="T6" fmla="*/ 400 w 809"/>
                <a:gd name="T7" fmla="*/ 0 h 707"/>
                <a:gd name="T8" fmla="*/ 145 w 809"/>
                <a:gd name="T9" fmla="*/ 89 h 707"/>
                <a:gd name="T10" fmla="*/ 3 w 809"/>
                <a:gd name="T11" fmla="*/ 313 h 707"/>
                <a:gd name="T12" fmla="*/ 19 w 809"/>
                <a:gd name="T13" fmla="*/ 340 h 707"/>
                <a:gd name="T14" fmla="*/ 46 w 809"/>
                <a:gd name="T15" fmla="*/ 324 h 707"/>
                <a:gd name="T16" fmla="*/ 173 w 809"/>
                <a:gd name="T17" fmla="*/ 124 h 707"/>
                <a:gd name="T18" fmla="*/ 400 w 809"/>
                <a:gd name="T19" fmla="*/ 45 h 707"/>
                <a:gd name="T20" fmla="*/ 764 w 809"/>
                <a:gd name="T21" fmla="*/ 409 h 707"/>
                <a:gd name="T22" fmla="*/ 655 w 809"/>
                <a:gd name="T23" fmla="*/ 668 h 707"/>
                <a:gd name="T24" fmla="*/ 655 w 809"/>
                <a:gd name="T25" fmla="*/ 700 h 707"/>
                <a:gd name="T26" fmla="*/ 671 w 809"/>
                <a:gd name="T27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9" h="707">
                  <a:moveTo>
                    <a:pt x="671" y="707"/>
                  </a:moveTo>
                  <a:cubicBezTo>
                    <a:pt x="677" y="707"/>
                    <a:pt x="682" y="704"/>
                    <a:pt x="687" y="700"/>
                  </a:cubicBezTo>
                  <a:cubicBezTo>
                    <a:pt x="766" y="623"/>
                    <a:pt x="809" y="519"/>
                    <a:pt x="809" y="409"/>
                  </a:cubicBezTo>
                  <a:cubicBezTo>
                    <a:pt x="809" y="183"/>
                    <a:pt x="626" y="0"/>
                    <a:pt x="400" y="0"/>
                  </a:cubicBezTo>
                  <a:cubicBezTo>
                    <a:pt x="308" y="0"/>
                    <a:pt x="217" y="31"/>
                    <a:pt x="145" y="89"/>
                  </a:cubicBezTo>
                  <a:cubicBezTo>
                    <a:pt x="74" y="146"/>
                    <a:pt x="24" y="225"/>
                    <a:pt x="3" y="313"/>
                  </a:cubicBezTo>
                  <a:cubicBezTo>
                    <a:pt x="0" y="325"/>
                    <a:pt x="7" y="338"/>
                    <a:pt x="19" y="340"/>
                  </a:cubicBezTo>
                  <a:cubicBezTo>
                    <a:pt x="31" y="343"/>
                    <a:pt x="43" y="336"/>
                    <a:pt x="46" y="324"/>
                  </a:cubicBezTo>
                  <a:cubicBezTo>
                    <a:pt x="65" y="246"/>
                    <a:pt x="110" y="175"/>
                    <a:pt x="173" y="124"/>
                  </a:cubicBezTo>
                  <a:cubicBezTo>
                    <a:pt x="238" y="72"/>
                    <a:pt x="317" y="45"/>
                    <a:pt x="400" y="45"/>
                  </a:cubicBezTo>
                  <a:cubicBezTo>
                    <a:pt x="601" y="45"/>
                    <a:pt x="764" y="208"/>
                    <a:pt x="764" y="409"/>
                  </a:cubicBezTo>
                  <a:cubicBezTo>
                    <a:pt x="764" y="507"/>
                    <a:pt x="725" y="599"/>
                    <a:pt x="655" y="668"/>
                  </a:cubicBezTo>
                  <a:cubicBezTo>
                    <a:pt x="646" y="677"/>
                    <a:pt x="646" y="691"/>
                    <a:pt x="655" y="700"/>
                  </a:cubicBezTo>
                  <a:cubicBezTo>
                    <a:pt x="659" y="704"/>
                    <a:pt x="665" y="707"/>
                    <a:pt x="671" y="707"/>
                  </a:cubicBezTo>
                  <a:close/>
                </a:path>
              </a:pathLst>
            </a:custGeom>
            <a:solidFill>
              <a:srgbClr val="0517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1" name="Line 58">
              <a:extLst>
                <a:ext uri="{FF2B5EF4-FFF2-40B4-BE49-F238E27FC236}">
                  <a16:creationId xmlns:a16="http://schemas.microsoft.com/office/drawing/2014/main" id="{7E83358C-1337-EDA7-9BDB-0D8634329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0056" y="64215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2" name="Line 59">
              <a:extLst>
                <a:ext uri="{FF2B5EF4-FFF2-40B4-BE49-F238E27FC236}">
                  <a16:creationId xmlns:a16="http://schemas.microsoft.com/office/drawing/2014/main" id="{4873C195-1DF8-077E-0DDA-F68D09F6D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0056" y="64215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58977A10-2404-78CD-4870-D41800744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23" y="6366782"/>
              <a:ext cx="518262" cy="162561"/>
            </a:xfrm>
            <a:custGeom>
              <a:avLst/>
              <a:gdLst>
                <a:gd name="T0" fmla="*/ 491 w 528"/>
                <a:gd name="T1" fmla="*/ 70 h 166"/>
                <a:gd name="T2" fmla="*/ 304 w 528"/>
                <a:gd name="T3" fmla="*/ 121 h 166"/>
                <a:gd name="T4" fmla="*/ 41 w 528"/>
                <a:gd name="T5" fmla="*/ 9 h 166"/>
                <a:gd name="T6" fmla="*/ 9 w 528"/>
                <a:gd name="T7" fmla="*/ 8 h 166"/>
                <a:gd name="T8" fmla="*/ 9 w 528"/>
                <a:gd name="T9" fmla="*/ 40 h 166"/>
                <a:gd name="T10" fmla="*/ 304 w 528"/>
                <a:gd name="T11" fmla="*/ 166 h 166"/>
                <a:gd name="T12" fmla="*/ 514 w 528"/>
                <a:gd name="T13" fmla="*/ 108 h 166"/>
                <a:gd name="T14" fmla="*/ 522 w 528"/>
                <a:gd name="T15" fmla="*/ 78 h 166"/>
                <a:gd name="T16" fmla="*/ 491 w 528"/>
                <a:gd name="T17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166">
                  <a:moveTo>
                    <a:pt x="491" y="70"/>
                  </a:moveTo>
                  <a:cubicBezTo>
                    <a:pt x="435" y="104"/>
                    <a:pt x="370" y="121"/>
                    <a:pt x="304" y="121"/>
                  </a:cubicBezTo>
                  <a:cubicBezTo>
                    <a:pt x="204" y="121"/>
                    <a:pt x="111" y="81"/>
                    <a:pt x="41" y="9"/>
                  </a:cubicBezTo>
                  <a:cubicBezTo>
                    <a:pt x="33" y="0"/>
                    <a:pt x="18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87" y="121"/>
                    <a:pt x="192" y="166"/>
                    <a:pt x="304" y="166"/>
                  </a:cubicBezTo>
                  <a:cubicBezTo>
                    <a:pt x="378" y="166"/>
                    <a:pt x="451" y="146"/>
                    <a:pt x="514" y="108"/>
                  </a:cubicBezTo>
                  <a:cubicBezTo>
                    <a:pt x="525" y="102"/>
                    <a:pt x="528" y="88"/>
                    <a:pt x="522" y="78"/>
                  </a:cubicBezTo>
                  <a:cubicBezTo>
                    <a:pt x="515" y="67"/>
                    <a:pt x="502" y="63"/>
                    <a:pt x="491" y="70"/>
                  </a:cubicBezTo>
                  <a:close/>
                </a:path>
              </a:pathLst>
            </a:custGeom>
            <a:solidFill>
              <a:srgbClr val="0517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4" name="Line 61">
              <a:extLst>
                <a:ext uri="{FF2B5EF4-FFF2-40B4-BE49-F238E27FC236}">
                  <a16:creationId xmlns:a16="http://schemas.microsoft.com/office/drawing/2014/main" id="{77D0EE8F-70CC-21E6-E1E0-F18F0C721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971" y="643518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5" name="Line 62">
              <a:extLst>
                <a:ext uri="{FF2B5EF4-FFF2-40B4-BE49-F238E27FC236}">
                  <a16:creationId xmlns:a16="http://schemas.microsoft.com/office/drawing/2014/main" id="{3734C75A-A568-DE79-2B40-48DCCB8E9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971" y="643518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6" name="Freeform 63">
              <a:extLst>
                <a:ext uri="{FF2B5EF4-FFF2-40B4-BE49-F238E27FC236}">
                  <a16:creationId xmlns:a16="http://schemas.microsoft.com/office/drawing/2014/main" id="{C63682E5-47B7-FC08-C506-B879E9AF3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793" y="5864614"/>
              <a:ext cx="519067" cy="531139"/>
            </a:xfrm>
            <a:custGeom>
              <a:avLst/>
              <a:gdLst>
                <a:gd name="T0" fmla="*/ 258 w 530"/>
                <a:gd name="T1" fmla="*/ 0 h 543"/>
                <a:gd name="T2" fmla="*/ 103 w 530"/>
                <a:gd name="T3" fmla="*/ 49 h 543"/>
                <a:gd name="T4" fmla="*/ 5 w 530"/>
                <a:gd name="T5" fmla="*/ 175 h 543"/>
                <a:gd name="T6" fmla="*/ 18 w 530"/>
                <a:gd name="T7" fmla="*/ 204 h 543"/>
                <a:gd name="T8" fmla="*/ 47 w 530"/>
                <a:gd name="T9" fmla="*/ 191 h 543"/>
                <a:gd name="T10" fmla="*/ 258 w 530"/>
                <a:gd name="T11" fmla="*/ 45 h 543"/>
                <a:gd name="T12" fmla="*/ 485 w 530"/>
                <a:gd name="T13" fmla="*/ 272 h 543"/>
                <a:gd name="T14" fmla="*/ 258 w 530"/>
                <a:gd name="T15" fmla="*/ 498 h 543"/>
                <a:gd name="T16" fmla="*/ 129 w 530"/>
                <a:gd name="T17" fmla="*/ 457 h 543"/>
                <a:gd name="T18" fmla="*/ 47 w 530"/>
                <a:gd name="T19" fmla="*/ 353 h 543"/>
                <a:gd name="T20" fmla="*/ 18 w 530"/>
                <a:gd name="T21" fmla="*/ 341 h 543"/>
                <a:gd name="T22" fmla="*/ 5 w 530"/>
                <a:gd name="T23" fmla="*/ 370 h 543"/>
                <a:gd name="T24" fmla="*/ 103 w 530"/>
                <a:gd name="T25" fmla="*/ 494 h 543"/>
                <a:gd name="T26" fmla="*/ 258 w 530"/>
                <a:gd name="T27" fmla="*/ 543 h 543"/>
                <a:gd name="T28" fmla="*/ 530 w 530"/>
                <a:gd name="T29" fmla="*/ 272 h 543"/>
                <a:gd name="T30" fmla="*/ 258 w 530"/>
                <a:gd name="T3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0" h="543">
                  <a:moveTo>
                    <a:pt x="258" y="0"/>
                  </a:moveTo>
                  <a:cubicBezTo>
                    <a:pt x="202" y="0"/>
                    <a:pt x="148" y="17"/>
                    <a:pt x="103" y="49"/>
                  </a:cubicBezTo>
                  <a:cubicBezTo>
                    <a:pt x="58" y="81"/>
                    <a:pt x="24" y="124"/>
                    <a:pt x="5" y="175"/>
                  </a:cubicBezTo>
                  <a:cubicBezTo>
                    <a:pt x="0" y="186"/>
                    <a:pt x="6" y="199"/>
                    <a:pt x="18" y="204"/>
                  </a:cubicBezTo>
                  <a:cubicBezTo>
                    <a:pt x="29" y="208"/>
                    <a:pt x="42" y="202"/>
                    <a:pt x="47" y="191"/>
                  </a:cubicBezTo>
                  <a:cubicBezTo>
                    <a:pt x="80" y="104"/>
                    <a:pt x="165" y="45"/>
                    <a:pt x="258" y="45"/>
                  </a:cubicBezTo>
                  <a:cubicBezTo>
                    <a:pt x="383" y="45"/>
                    <a:pt x="485" y="147"/>
                    <a:pt x="485" y="272"/>
                  </a:cubicBezTo>
                  <a:cubicBezTo>
                    <a:pt x="485" y="396"/>
                    <a:pt x="383" y="498"/>
                    <a:pt x="258" y="498"/>
                  </a:cubicBezTo>
                  <a:cubicBezTo>
                    <a:pt x="212" y="498"/>
                    <a:pt x="167" y="484"/>
                    <a:pt x="129" y="457"/>
                  </a:cubicBezTo>
                  <a:cubicBezTo>
                    <a:pt x="92" y="431"/>
                    <a:pt x="63" y="396"/>
                    <a:pt x="47" y="353"/>
                  </a:cubicBezTo>
                  <a:cubicBezTo>
                    <a:pt x="43" y="342"/>
                    <a:pt x="30" y="336"/>
                    <a:pt x="18" y="341"/>
                  </a:cubicBezTo>
                  <a:cubicBezTo>
                    <a:pt x="6" y="345"/>
                    <a:pt x="1" y="358"/>
                    <a:pt x="5" y="370"/>
                  </a:cubicBezTo>
                  <a:cubicBezTo>
                    <a:pt x="25" y="420"/>
                    <a:pt x="59" y="463"/>
                    <a:pt x="103" y="494"/>
                  </a:cubicBezTo>
                  <a:cubicBezTo>
                    <a:pt x="149" y="526"/>
                    <a:pt x="202" y="543"/>
                    <a:pt x="258" y="543"/>
                  </a:cubicBezTo>
                  <a:cubicBezTo>
                    <a:pt x="408" y="543"/>
                    <a:pt x="530" y="421"/>
                    <a:pt x="530" y="272"/>
                  </a:cubicBezTo>
                  <a:cubicBezTo>
                    <a:pt x="530" y="122"/>
                    <a:pt x="408" y="0"/>
                    <a:pt x="258" y="0"/>
                  </a:cubicBezTo>
                  <a:close/>
                </a:path>
              </a:pathLst>
            </a:custGeom>
            <a:solidFill>
              <a:srgbClr val="0517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953378A7-BF3C-4922-5230-0D8881F19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4486" y="586461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8" name="Line 65">
              <a:extLst>
                <a:ext uri="{FF2B5EF4-FFF2-40B4-BE49-F238E27FC236}">
                  <a16:creationId xmlns:a16="http://schemas.microsoft.com/office/drawing/2014/main" id="{98E3CEF0-0745-567F-D662-BD5D3385E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4486" y="586461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2C9E4747-0E56-AC02-0FF7-7D8D24597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4" y="6005446"/>
              <a:ext cx="281664" cy="249474"/>
            </a:xfrm>
            <a:custGeom>
              <a:avLst/>
              <a:gdLst>
                <a:gd name="T0" fmla="*/ 34 w 287"/>
                <a:gd name="T1" fmla="*/ 150 h 255"/>
                <a:gd name="T2" fmla="*/ 159 w 287"/>
                <a:gd name="T3" fmla="*/ 255 h 255"/>
                <a:gd name="T4" fmla="*/ 287 w 287"/>
                <a:gd name="T5" fmla="*/ 128 h 255"/>
                <a:gd name="T6" fmla="*/ 159 w 287"/>
                <a:gd name="T7" fmla="*/ 0 h 255"/>
                <a:gd name="T8" fmla="*/ 34 w 287"/>
                <a:gd name="T9" fmla="*/ 105 h 255"/>
                <a:gd name="T10" fmla="*/ 0 w 287"/>
                <a:gd name="T11" fmla="*/ 117 h 255"/>
                <a:gd name="T12" fmla="*/ 0 w 287"/>
                <a:gd name="T13" fmla="*/ 117 h 255"/>
                <a:gd name="T14" fmla="*/ 182 w 287"/>
                <a:gd name="T15" fmla="*/ 128 h 255"/>
                <a:gd name="T16" fmla="*/ 182 w 287"/>
                <a:gd name="T17" fmla="*/ 128 h 255"/>
                <a:gd name="T18" fmla="*/ 80 w 287"/>
                <a:gd name="T19" fmla="*/ 105 h 255"/>
                <a:gd name="T20" fmla="*/ 159 w 287"/>
                <a:gd name="T21" fmla="*/ 45 h 255"/>
                <a:gd name="T22" fmla="*/ 242 w 287"/>
                <a:gd name="T23" fmla="*/ 128 h 255"/>
                <a:gd name="T24" fmla="*/ 159 w 287"/>
                <a:gd name="T25" fmla="*/ 210 h 255"/>
                <a:gd name="T26" fmla="*/ 80 w 287"/>
                <a:gd name="T27" fmla="*/ 1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255">
                  <a:moveTo>
                    <a:pt x="34" y="150"/>
                  </a:moveTo>
                  <a:cubicBezTo>
                    <a:pt x="44" y="210"/>
                    <a:pt x="97" y="255"/>
                    <a:pt x="159" y="255"/>
                  </a:cubicBezTo>
                  <a:cubicBezTo>
                    <a:pt x="230" y="255"/>
                    <a:pt x="287" y="198"/>
                    <a:pt x="287" y="128"/>
                  </a:cubicBezTo>
                  <a:cubicBezTo>
                    <a:pt x="287" y="57"/>
                    <a:pt x="230" y="0"/>
                    <a:pt x="159" y="0"/>
                  </a:cubicBezTo>
                  <a:cubicBezTo>
                    <a:pt x="97" y="0"/>
                    <a:pt x="44" y="45"/>
                    <a:pt x="34" y="105"/>
                  </a:cubicBezTo>
                  <a:moveTo>
                    <a:pt x="0" y="117"/>
                  </a:moveTo>
                  <a:cubicBezTo>
                    <a:pt x="0" y="117"/>
                    <a:pt x="0" y="117"/>
                    <a:pt x="0" y="117"/>
                  </a:cubicBezTo>
                  <a:moveTo>
                    <a:pt x="182" y="128"/>
                  </a:moveTo>
                  <a:cubicBezTo>
                    <a:pt x="182" y="128"/>
                    <a:pt x="182" y="128"/>
                    <a:pt x="182" y="128"/>
                  </a:cubicBezTo>
                  <a:moveTo>
                    <a:pt x="80" y="105"/>
                  </a:moveTo>
                  <a:cubicBezTo>
                    <a:pt x="90" y="70"/>
                    <a:pt x="122" y="45"/>
                    <a:pt x="159" y="45"/>
                  </a:cubicBezTo>
                  <a:cubicBezTo>
                    <a:pt x="205" y="45"/>
                    <a:pt x="242" y="82"/>
                    <a:pt x="242" y="128"/>
                  </a:cubicBezTo>
                  <a:cubicBezTo>
                    <a:pt x="242" y="173"/>
                    <a:pt x="205" y="210"/>
                    <a:pt x="159" y="210"/>
                  </a:cubicBezTo>
                  <a:cubicBezTo>
                    <a:pt x="122" y="210"/>
                    <a:pt x="90" y="185"/>
                    <a:pt x="80" y="150"/>
                  </a:cubicBezTo>
                </a:path>
              </a:pathLst>
            </a:custGeom>
            <a:solidFill>
              <a:srgbClr val="0517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8949E158-DAFD-E5FF-A106-52E58F330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482" y="5806672"/>
              <a:ext cx="1220009" cy="993873"/>
            </a:xfrm>
            <a:custGeom>
              <a:avLst/>
              <a:gdLst>
                <a:gd name="T0" fmla="*/ 1222 w 1244"/>
                <a:gd name="T1" fmla="*/ 973 h 1018"/>
                <a:gd name="T2" fmla="*/ 1062 w 1244"/>
                <a:gd name="T3" fmla="*/ 973 h 1018"/>
                <a:gd name="T4" fmla="*/ 938 w 1244"/>
                <a:gd name="T5" fmla="*/ 759 h 1018"/>
                <a:gd name="T6" fmla="*/ 1153 w 1244"/>
                <a:gd name="T7" fmla="*/ 332 h 1018"/>
                <a:gd name="T8" fmla="*/ 1046 w 1244"/>
                <a:gd name="T9" fmla="*/ 12 h 1018"/>
                <a:gd name="T10" fmla="*/ 1015 w 1244"/>
                <a:gd name="T11" fmla="*/ 7 h 1018"/>
                <a:gd name="T12" fmla="*/ 1011 w 1244"/>
                <a:gd name="T13" fmla="*/ 39 h 1018"/>
                <a:gd name="T14" fmla="*/ 1108 w 1244"/>
                <a:gd name="T15" fmla="*/ 332 h 1018"/>
                <a:gd name="T16" fmla="*/ 895 w 1244"/>
                <a:gd name="T17" fmla="*/ 734 h 1018"/>
                <a:gd name="T18" fmla="*/ 793 w 1244"/>
                <a:gd name="T19" fmla="*/ 787 h 1018"/>
                <a:gd name="T20" fmla="*/ 789 w 1244"/>
                <a:gd name="T21" fmla="*/ 788 h 1018"/>
                <a:gd name="T22" fmla="*/ 789 w 1244"/>
                <a:gd name="T23" fmla="*/ 788 h 1018"/>
                <a:gd name="T24" fmla="*/ 622 w 1244"/>
                <a:gd name="T25" fmla="*/ 818 h 1018"/>
                <a:gd name="T26" fmla="*/ 455 w 1244"/>
                <a:gd name="T27" fmla="*/ 788 h 1018"/>
                <a:gd name="T28" fmla="*/ 349 w 1244"/>
                <a:gd name="T29" fmla="*/ 734 h 1018"/>
                <a:gd name="T30" fmla="*/ 328 w 1244"/>
                <a:gd name="T31" fmla="*/ 718 h 1018"/>
                <a:gd name="T32" fmla="*/ 296 w 1244"/>
                <a:gd name="T33" fmla="*/ 723 h 1018"/>
                <a:gd name="T34" fmla="*/ 301 w 1244"/>
                <a:gd name="T35" fmla="*/ 754 h 1018"/>
                <a:gd name="T36" fmla="*/ 307 w 1244"/>
                <a:gd name="T37" fmla="*/ 759 h 1018"/>
                <a:gd name="T38" fmla="*/ 183 w 1244"/>
                <a:gd name="T39" fmla="*/ 973 h 1018"/>
                <a:gd name="T40" fmla="*/ 23 w 1244"/>
                <a:gd name="T41" fmla="*/ 973 h 1018"/>
                <a:gd name="T42" fmla="*/ 0 w 1244"/>
                <a:gd name="T43" fmla="*/ 995 h 1018"/>
                <a:gd name="T44" fmla="*/ 23 w 1244"/>
                <a:gd name="T45" fmla="*/ 1018 h 1018"/>
                <a:gd name="T46" fmla="*/ 195 w 1244"/>
                <a:gd name="T47" fmla="*/ 1018 h 1018"/>
                <a:gd name="T48" fmla="*/ 196 w 1244"/>
                <a:gd name="T49" fmla="*/ 1018 h 1018"/>
                <a:gd name="T50" fmla="*/ 358 w 1244"/>
                <a:gd name="T51" fmla="*/ 1018 h 1018"/>
                <a:gd name="T52" fmla="*/ 359 w 1244"/>
                <a:gd name="T53" fmla="*/ 1018 h 1018"/>
                <a:gd name="T54" fmla="*/ 886 w 1244"/>
                <a:gd name="T55" fmla="*/ 1018 h 1018"/>
                <a:gd name="T56" fmla="*/ 886 w 1244"/>
                <a:gd name="T57" fmla="*/ 1018 h 1018"/>
                <a:gd name="T58" fmla="*/ 1049 w 1244"/>
                <a:gd name="T59" fmla="*/ 1018 h 1018"/>
                <a:gd name="T60" fmla="*/ 1049 w 1244"/>
                <a:gd name="T61" fmla="*/ 1018 h 1018"/>
                <a:gd name="T62" fmla="*/ 1222 w 1244"/>
                <a:gd name="T63" fmla="*/ 1018 h 1018"/>
                <a:gd name="T64" fmla="*/ 1244 w 1244"/>
                <a:gd name="T65" fmla="*/ 995 h 1018"/>
                <a:gd name="T66" fmla="*/ 1222 w 1244"/>
                <a:gd name="T67" fmla="*/ 973 h 1018"/>
                <a:gd name="T68" fmla="*/ 900 w 1244"/>
                <a:gd name="T69" fmla="*/ 973 h 1018"/>
                <a:gd name="T70" fmla="*/ 828 w 1244"/>
                <a:gd name="T71" fmla="*/ 821 h 1018"/>
                <a:gd name="T72" fmla="*/ 833 w 1244"/>
                <a:gd name="T73" fmla="*/ 819 h 1018"/>
                <a:gd name="T74" fmla="*/ 836 w 1244"/>
                <a:gd name="T75" fmla="*/ 818 h 1018"/>
                <a:gd name="T76" fmla="*/ 849 w 1244"/>
                <a:gd name="T77" fmla="*/ 812 h 1018"/>
                <a:gd name="T78" fmla="*/ 851 w 1244"/>
                <a:gd name="T79" fmla="*/ 811 h 1018"/>
                <a:gd name="T80" fmla="*/ 864 w 1244"/>
                <a:gd name="T81" fmla="*/ 805 h 1018"/>
                <a:gd name="T82" fmla="*/ 864 w 1244"/>
                <a:gd name="T83" fmla="*/ 804 h 1018"/>
                <a:gd name="T84" fmla="*/ 877 w 1244"/>
                <a:gd name="T85" fmla="*/ 798 h 1018"/>
                <a:gd name="T86" fmla="*/ 880 w 1244"/>
                <a:gd name="T87" fmla="*/ 796 h 1018"/>
                <a:gd name="T88" fmla="*/ 892 w 1244"/>
                <a:gd name="T89" fmla="*/ 789 h 1018"/>
                <a:gd name="T90" fmla="*/ 894 w 1244"/>
                <a:gd name="T91" fmla="*/ 788 h 1018"/>
                <a:gd name="T92" fmla="*/ 900 w 1244"/>
                <a:gd name="T93" fmla="*/ 784 h 1018"/>
                <a:gd name="T94" fmla="*/ 1010 w 1244"/>
                <a:gd name="T95" fmla="*/ 973 h 1018"/>
                <a:gd name="T96" fmla="*/ 900 w 1244"/>
                <a:gd name="T97" fmla="*/ 973 h 1018"/>
                <a:gd name="T98" fmla="*/ 785 w 1244"/>
                <a:gd name="T99" fmla="*/ 837 h 1018"/>
                <a:gd name="T100" fmla="*/ 850 w 1244"/>
                <a:gd name="T101" fmla="*/ 973 h 1018"/>
                <a:gd name="T102" fmla="*/ 394 w 1244"/>
                <a:gd name="T103" fmla="*/ 973 h 1018"/>
                <a:gd name="T104" fmla="*/ 459 w 1244"/>
                <a:gd name="T105" fmla="*/ 837 h 1018"/>
                <a:gd name="T106" fmla="*/ 622 w 1244"/>
                <a:gd name="T107" fmla="*/ 863 h 1018"/>
                <a:gd name="T108" fmla="*/ 785 w 1244"/>
                <a:gd name="T109" fmla="*/ 837 h 1018"/>
                <a:gd name="T110" fmla="*/ 344 w 1244"/>
                <a:gd name="T111" fmla="*/ 784 h 1018"/>
                <a:gd name="T112" fmla="*/ 417 w 1244"/>
                <a:gd name="T113" fmla="*/ 821 h 1018"/>
                <a:gd name="T114" fmla="*/ 344 w 1244"/>
                <a:gd name="T115" fmla="*/ 973 h 1018"/>
                <a:gd name="T116" fmla="*/ 235 w 1244"/>
                <a:gd name="T117" fmla="*/ 973 h 1018"/>
                <a:gd name="T118" fmla="*/ 344 w 1244"/>
                <a:gd name="T119" fmla="*/ 78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4" h="1018">
                  <a:moveTo>
                    <a:pt x="1222" y="973"/>
                  </a:moveTo>
                  <a:cubicBezTo>
                    <a:pt x="1062" y="973"/>
                    <a:pt x="1062" y="973"/>
                    <a:pt x="1062" y="973"/>
                  </a:cubicBezTo>
                  <a:cubicBezTo>
                    <a:pt x="938" y="759"/>
                    <a:pt x="938" y="759"/>
                    <a:pt x="938" y="759"/>
                  </a:cubicBezTo>
                  <a:cubicBezTo>
                    <a:pt x="1073" y="659"/>
                    <a:pt x="1153" y="501"/>
                    <a:pt x="1153" y="332"/>
                  </a:cubicBezTo>
                  <a:cubicBezTo>
                    <a:pt x="1153" y="215"/>
                    <a:pt x="1116" y="105"/>
                    <a:pt x="1046" y="12"/>
                  </a:cubicBezTo>
                  <a:cubicBezTo>
                    <a:pt x="1039" y="2"/>
                    <a:pt x="1025" y="0"/>
                    <a:pt x="1015" y="7"/>
                  </a:cubicBezTo>
                  <a:cubicBezTo>
                    <a:pt x="1005" y="15"/>
                    <a:pt x="1003" y="29"/>
                    <a:pt x="1011" y="39"/>
                  </a:cubicBezTo>
                  <a:cubicBezTo>
                    <a:pt x="1075" y="124"/>
                    <a:pt x="1108" y="225"/>
                    <a:pt x="1108" y="332"/>
                  </a:cubicBezTo>
                  <a:cubicBezTo>
                    <a:pt x="1108" y="493"/>
                    <a:pt x="1029" y="643"/>
                    <a:pt x="895" y="734"/>
                  </a:cubicBezTo>
                  <a:cubicBezTo>
                    <a:pt x="863" y="756"/>
                    <a:pt x="829" y="773"/>
                    <a:pt x="793" y="787"/>
                  </a:cubicBezTo>
                  <a:cubicBezTo>
                    <a:pt x="792" y="787"/>
                    <a:pt x="790" y="788"/>
                    <a:pt x="789" y="788"/>
                  </a:cubicBezTo>
                  <a:cubicBezTo>
                    <a:pt x="789" y="788"/>
                    <a:pt x="789" y="788"/>
                    <a:pt x="789" y="788"/>
                  </a:cubicBezTo>
                  <a:cubicBezTo>
                    <a:pt x="736" y="808"/>
                    <a:pt x="680" y="818"/>
                    <a:pt x="622" y="818"/>
                  </a:cubicBezTo>
                  <a:cubicBezTo>
                    <a:pt x="565" y="818"/>
                    <a:pt x="509" y="808"/>
                    <a:pt x="455" y="788"/>
                  </a:cubicBezTo>
                  <a:cubicBezTo>
                    <a:pt x="418" y="775"/>
                    <a:pt x="382" y="756"/>
                    <a:pt x="349" y="734"/>
                  </a:cubicBezTo>
                  <a:cubicBezTo>
                    <a:pt x="343" y="729"/>
                    <a:pt x="336" y="724"/>
                    <a:pt x="328" y="718"/>
                  </a:cubicBezTo>
                  <a:cubicBezTo>
                    <a:pt x="318" y="711"/>
                    <a:pt x="304" y="713"/>
                    <a:pt x="296" y="723"/>
                  </a:cubicBezTo>
                  <a:cubicBezTo>
                    <a:pt x="289" y="733"/>
                    <a:pt x="291" y="747"/>
                    <a:pt x="301" y="754"/>
                  </a:cubicBezTo>
                  <a:cubicBezTo>
                    <a:pt x="303" y="756"/>
                    <a:pt x="305" y="757"/>
                    <a:pt x="307" y="759"/>
                  </a:cubicBezTo>
                  <a:cubicBezTo>
                    <a:pt x="183" y="973"/>
                    <a:pt x="183" y="973"/>
                    <a:pt x="183" y="973"/>
                  </a:cubicBezTo>
                  <a:cubicBezTo>
                    <a:pt x="23" y="973"/>
                    <a:pt x="23" y="973"/>
                    <a:pt x="23" y="973"/>
                  </a:cubicBezTo>
                  <a:cubicBezTo>
                    <a:pt x="11" y="973"/>
                    <a:pt x="0" y="983"/>
                    <a:pt x="0" y="995"/>
                  </a:cubicBezTo>
                  <a:cubicBezTo>
                    <a:pt x="0" y="1008"/>
                    <a:pt x="11" y="1018"/>
                    <a:pt x="23" y="1018"/>
                  </a:cubicBezTo>
                  <a:cubicBezTo>
                    <a:pt x="195" y="1018"/>
                    <a:pt x="195" y="1018"/>
                    <a:pt x="195" y="1018"/>
                  </a:cubicBezTo>
                  <a:cubicBezTo>
                    <a:pt x="195" y="1018"/>
                    <a:pt x="195" y="1018"/>
                    <a:pt x="196" y="1018"/>
                  </a:cubicBezTo>
                  <a:cubicBezTo>
                    <a:pt x="358" y="1018"/>
                    <a:pt x="358" y="1018"/>
                    <a:pt x="358" y="1018"/>
                  </a:cubicBezTo>
                  <a:cubicBezTo>
                    <a:pt x="359" y="1018"/>
                    <a:pt x="359" y="1018"/>
                    <a:pt x="359" y="1018"/>
                  </a:cubicBezTo>
                  <a:cubicBezTo>
                    <a:pt x="886" y="1018"/>
                    <a:pt x="886" y="1018"/>
                    <a:pt x="886" y="1018"/>
                  </a:cubicBezTo>
                  <a:cubicBezTo>
                    <a:pt x="886" y="1018"/>
                    <a:pt x="886" y="1018"/>
                    <a:pt x="886" y="1018"/>
                  </a:cubicBezTo>
                  <a:cubicBezTo>
                    <a:pt x="1049" y="1018"/>
                    <a:pt x="1049" y="1018"/>
                    <a:pt x="1049" y="1018"/>
                  </a:cubicBezTo>
                  <a:cubicBezTo>
                    <a:pt x="1049" y="1018"/>
                    <a:pt x="1049" y="1018"/>
                    <a:pt x="1049" y="1018"/>
                  </a:cubicBezTo>
                  <a:cubicBezTo>
                    <a:pt x="1222" y="1018"/>
                    <a:pt x="1222" y="1018"/>
                    <a:pt x="1222" y="1018"/>
                  </a:cubicBezTo>
                  <a:cubicBezTo>
                    <a:pt x="1234" y="1018"/>
                    <a:pt x="1244" y="1008"/>
                    <a:pt x="1244" y="995"/>
                  </a:cubicBezTo>
                  <a:cubicBezTo>
                    <a:pt x="1244" y="983"/>
                    <a:pt x="1234" y="973"/>
                    <a:pt x="1222" y="973"/>
                  </a:cubicBezTo>
                  <a:close/>
                  <a:moveTo>
                    <a:pt x="900" y="973"/>
                  </a:moveTo>
                  <a:cubicBezTo>
                    <a:pt x="828" y="821"/>
                    <a:pt x="828" y="821"/>
                    <a:pt x="828" y="821"/>
                  </a:cubicBezTo>
                  <a:cubicBezTo>
                    <a:pt x="830" y="821"/>
                    <a:pt x="832" y="820"/>
                    <a:pt x="833" y="819"/>
                  </a:cubicBezTo>
                  <a:cubicBezTo>
                    <a:pt x="834" y="819"/>
                    <a:pt x="835" y="818"/>
                    <a:pt x="836" y="818"/>
                  </a:cubicBezTo>
                  <a:cubicBezTo>
                    <a:pt x="840" y="816"/>
                    <a:pt x="844" y="814"/>
                    <a:pt x="849" y="812"/>
                  </a:cubicBezTo>
                  <a:cubicBezTo>
                    <a:pt x="850" y="812"/>
                    <a:pt x="850" y="811"/>
                    <a:pt x="851" y="811"/>
                  </a:cubicBezTo>
                  <a:cubicBezTo>
                    <a:pt x="856" y="809"/>
                    <a:pt x="860" y="807"/>
                    <a:pt x="864" y="805"/>
                  </a:cubicBezTo>
                  <a:cubicBezTo>
                    <a:pt x="864" y="804"/>
                    <a:pt x="864" y="804"/>
                    <a:pt x="864" y="804"/>
                  </a:cubicBezTo>
                  <a:cubicBezTo>
                    <a:pt x="869" y="802"/>
                    <a:pt x="873" y="800"/>
                    <a:pt x="877" y="798"/>
                  </a:cubicBezTo>
                  <a:cubicBezTo>
                    <a:pt x="878" y="797"/>
                    <a:pt x="879" y="797"/>
                    <a:pt x="880" y="796"/>
                  </a:cubicBezTo>
                  <a:cubicBezTo>
                    <a:pt x="884" y="794"/>
                    <a:pt x="888" y="791"/>
                    <a:pt x="892" y="789"/>
                  </a:cubicBezTo>
                  <a:cubicBezTo>
                    <a:pt x="893" y="789"/>
                    <a:pt x="894" y="788"/>
                    <a:pt x="894" y="788"/>
                  </a:cubicBezTo>
                  <a:cubicBezTo>
                    <a:pt x="896" y="787"/>
                    <a:pt x="898" y="785"/>
                    <a:pt x="900" y="784"/>
                  </a:cubicBezTo>
                  <a:cubicBezTo>
                    <a:pt x="1010" y="973"/>
                    <a:pt x="1010" y="973"/>
                    <a:pt x="1010" y="973"/>
                  </a:cubicBezTo>
                  <a:lnTo>
                    <a:pt x="900" y="973"/>
                  </a:lnTo>
                  <a:close/>
                  <a:moveTo>
                    <a:pt x="785" y="837"/>
                  </a:moveTo>
                  <a:cubicBezTo>
                    <a:pt x="850" y="973"/>
                    <a:pt x="850" y="973"/>
                    <a:pt x="850" y="973"/>
                  </a:cubicBezTo>
                  <a:cubicBezTo>
                    <a:pt x="394" y="973"/>
                    <a:pt x="394" y="973"/>
                    <a:pt x="394" y="973"/>
                  </a:cubicBezTo>
                  <a:cubicBezTo>
                    <a:pt x="459" y="837"/>
                    <a:pt x="459" y="837"/>
                    <a:pt x="459" y="837"/>
                  </a:cubicBezTo>
                  <a:cubicBezTo>
                    <a:pt x="512" y="854"/>
                    <a:pt x="566" y="863"/>
                    <a:pt x="622" y="863"/>
                  </a:cubicBezTo>
                  <a:cubicBezTo>
                    <a:pt x="678" y="863"/>
                    <a:pt x="733" y="854"/>
                    <a:pt x="785" y="837"/>
                  </a:cubicBezTo>
                  <a:close/>
                  <a:moveTo>
                    <a:pt x="344" y="784"/>
                  </a:moveTo>
                  <a:cubicBezTo>
                    <a:pt x="368" y="798"/>
                    <a:pt x="392" y="811"/>
                    <a:pt x="417" y="821"/>
                  </a:cubicBezTo>
                  <a:cubicBezTo>
                    <a:pt x="344" y="973"/>
                    <a:pt x="344" y="973"/>
                    <a:pt x="344" y="973"/>
                  </a:cubicBezTo>
                  <a:cubicBezTo>
                    <a:pt x="235" y="973"/>
                    <a:pt x="235" y="973"/>
                    <a:pt x="235" y="973"/>
                  </a:cubicBezTo>
                  <a:lnTo>
                    <a:pt x="344" y="784"/>
                  </a:lnTo>
                  <a:close/>
                </a:path>
              </a:pathLst>
            </a:custGeom>
            <a:solidFill>
              <a:srgbClr val="0517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1" name="Line 68">
              <a:extLst>
                <a:ext uri="{FF2B5EF4-FFF2-40B4-BE49-F238E27FC236}">
                  <a16:creationId xmlns:a16="http://schemas.microsoft.com/office/drawing/2014/main" id="{6B47805B-5BF1-E6A7-52EC-A6E65593E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675" y="65719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2" name="Line 69">
              <a:extLst>
                <a:ext uri="{FF2B5EF4-FFF2-40B4-BE49-F238E27FC236}">
                  <a16:creationId xmlns:a16="http://schemas.microsoft.com/office/drawing/2014/main" id="{16DF017D-F74F-AF90-B2B4-A3CC2A627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675" y="657199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B26B7890-12BD-1A78-13BB-49E70D5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838" y="6030168"/>
              <a:ext cx="920640" cy="519067"/>
            </a:xfrm>
            <a:custGeom>
              <a:avLst/>
              <a:gdLst>
                <a:gd name="T0" fmla="*/ 837 w 939"/>
                <a:gd name="T1" fmla="*/ 126 h 532"/>
                <a:gd name="T2" fmla="*/ 916 w 939"/>
                <a:gd name="T3" fmla="*/ 126 h 532"/>
                <a:gd name="T4" fmla="*/ 939 w 939"/>
                <a:gd name="T5" fmla="*/ 104 h 532"/>
                <a:gd name="T6" fmla="*/ 916 w 939"/>
                <a:gd name="T7" fmla="*/ 81 h 532"/>
                <a:gd name="T8" fmla="*/ 344 w 939"/>
                <a:gd name="T9" fmla="*/ 81 h 532"/>
                <a:gd name="T10" fmla="*/ 241 w 939"/>
                <a:gd name="T11" fmla="*/ 5 h 532"/>
                <a:gd name="T12" fmla="*/ 228 w 939"/>
                <a:gd name="T13" fmla="*/ 0 h 532"/>
                <a:gd name="T14" fmla="*/ 25 w 939"/>
                <a:gd name="T15" fmla="*/ 0 h 532"/>
                <a:gd name="T16" fmla="*/ 4 w 939"/>
                <a:gd name="T17" fmla="*/ 14 h 532"/>
                <a:gd name="T18" fmla="*/ 9 w 939"/>
                <a:gd name="T19" fmla="*/ 39 h 532"/>
                <a:gd name="T20" fmla="*/ 36 w 939"/>
                <a:gd name="T21" fmla="*/ 104 h 532"/>
                <a:gd name="T22" fmla="*/ 9 w 939"/>
                <a:gd name="T23" fmla="*/ 168 h 532"/>
                <a:gd name="T24" fmla="*/ 4 w 939"/>
                <a:gd name="T25" fmla="*/ 193 h 532"/>
                <a:gd name="T26" fmla="*/ 25 w 939"/>
                <a:gd name="T27" fmla="*/ 207 h 532"/>
                <a:gd name="T28" fmla="*/ 228 w 939"/>
                <a:gd name="T29" fmla="*/ 207 h 532"/>
                <a:gd name="T30" fmla="*/ 241 w 939"/>
                <a:gd name="T31" fmla="*/ 202 h 532"/>
                <a:gd name="T32" fmla="*/ 344 w 939"/>
                <a:gd name="T33" fmla="*/ 126 h 532"/>
                <a:gd name="T34" fmla="*/ 369 w 939"/>
                <a:gd name="T35" fmla="*/ 126 h 532"/>
                <a:gd name="T36" fmla="*/ 371 w 939"/>
                <a:gd name="T37" fmla="*/ 228 h 532"/>
                <a:gd name="T38" fmla="*/ 384 w 939"/>
                <a:gd name="T39" fmla="*/ 257 h 532"/>
                <a:gd name="T40" fmla="*/ 413 w 939"/>
                <a:gd name="T41" fmla="*/ 244 h 532"/>
                <a:gd name="T42" fmla="*/ 419 w 939"/>
                <a:gd name="T43" fmla="*/ 126 h 532"/>
                <a:gd name="T44" fmla="*/ 586 w 939"/>
                <a:gd name="T45" fmla="*/ 126 h 532"/>
                <a:gd name="T46" fmla="*/ 555 w 939"/>
                <a:gd name="T47" fmla="*/ 295 h 532"/>
                <a:gd name="T48" fmla="*/ 506 w 939"/>
                <a:gd name="T49" fmla="*/ 445 h 532"/>
                <a:gd name="T50" fmla="*/ 449 w 939"/>
                <a:gd name="T51" fmla="*/ 375 h 532"/>
                <a:gd name="T52" fmla="*/ 433 w 939"/>
                <a:gd name="T53" fmla="*/ 364 h 532"/>
                <a:gd name="T54" fmla="*/ 415 w 939"/>
                <a:gd name="T55" fmla="*/ 368 h 532"/>
                <a:gd name="T56" fmla="*/ 335 w 939"/>
                <a:gd name="T57" fmla="*/ 450 h 532"/>
                <a:gd name="T58" fmla="*/ 372 w 939"/>
                <a:gd name="T59" fmla="*/ 327 h 532"/>
                <a:gd name="T60" fmla="*/ 363 w 939"/>
                <a:gd name="T61" fmla="*/ 297 h 532"/>
                <a:gd name="T62" fmla="*/ 333 w 939"/>
                <a:gd name="T63" fmla="*/ 306 h 532"/>
                <a:gd name="T64" fmla="*/ 317 w 939"/>
                <a:gd name="T65" fmla="*/ 520 h 532"/>
                <a:gd name="T66" fmla="*/ 335 w 939"/>
                <a:gd name="T67" fmla="*/ 530 h 532"/>
                <a:gd name="T68" fmla="*/ 340 w 939"/>
                <a:gd name="T69" fmla="*/ 529 h 532"/>
                <a:gd name="T70" fmla="*/ 357 w 939"/>
                <a:gd name="T71" fmla="*/ 511 h 532"/>
                <a:gd name="T72" fmla="*/ 424 w 939"/>
                <a:gd name="T73" fmla="*/ 420 h 532"/>
                <a:gd name="T74" fmla="*/ 540 w 939"/>
                <a:gd name="T75" fmla="*/ 526 h 532"/>
                <a:gd name="T76" fmla="*/ 568 w 939"/>
                <a:gd name="T77" fmla="*/ 522 h 532"/>
                <a:gd name="T78" fmla="*/ 570 w 939"/>
                <a:gd name="T79" fmla="*/ 494 h 532"/>
                <a:gd name="T80" fmla="*/ 595 w 939"/>
                <a:gd name="T81" fmla="*/ 316 h 532"/>
                <a:gd name="T82" fmla="*/ 636 w 939"/>
                <a:gd name="T83" fmla="*/ 126 h 532"/>
                <a:gd name="T84" fmla="*/ 791 w 939"/>
                <a:gd name="T85" fmla="*/ 126 h 532"/>
                <a:gd name="T86" fmla="*/ 826 w 939"/>
                <a:gd name="T87" fmla="*/ 134 h 532"/>
                <a:gd name="T88" fmla="*/ 826 w 939"/>
                <a:gd name="T89" fmla="*/ 134 h 532"/>
                <a:gd name="T90" fmla="*/ 220 w 939"/>
                <a:gd name="T91" fmla="*/ 162 h 532"/>
                <a:gd name="T92" fmla="*/ 68 w 939"/>
                <a:gd name="T93" fmla="*/ 162 h 532"/>
                <a:gd name="T94" fmla="*/ 81 w 939"/>
                <a:gd name="T95" fmla="*/ 104 h 532"/>
                <a:gd name="T96" fmla="*/ 68 w 939"/>
                <a:gd name="T97" fmla="*/ 45 h 532"/>
                <a:gd name="T98" fmla="*/ 220 w 939"/>
                <a:gd name="T99" fmla="*/ 45 h 532"/>
                <a:gd name="T100" fmla="*/ 298 w 939"/>
                <a:gd name="T101" fmla="*/ 104 h 532"/>
                <a:gd name="T102" fmla="*/ 220 w 939"/>
                <a:gd name="T103" fmla="*/ 16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9" h="532">
                  <a:moveTo>
                    <a:pt x="837" y="126"/>
                  </a:moveTo>
                  <a:cubicBezTo>
                    <a:pt x="916" y="126"/>
                    <a:pt x="916" y="126"/>
                    <a:pt x="916" y="126"/>
                  </a:cubicBezTo>
                  <a:cubicBezTo>
                    <a:pt x="929" y="126"/>
                    <a:pt x="939" y="116"/>
                    <a:pt x="939" y="104"/>
                  </a:cubicBezTo>
                  <a:cubicBezTo>
                    <a:pt x="939" y="91"/>
                    <a:pt x="929" y="81"/>
                    <a:pt x="916" y="81"/>
                  </a:cubicBezTo>
                  <a:cubicBezTo>
                    <a:pt x="344" y="81"/>
                    <a:pt x="344" y="81"/>
                    <a:pt x="344" y="81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37" y="2"/>
                    <a:pt x="233" y="0"/>
                    <a:pt x="2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5" y="0"/>
                    <a:pt x="7" y="6"/>
                    <a:pt x="4" y="14"/>
                  </a:cubicBezTo>
                  <a:cubicBezTo>
                    <a:pt x="0" y="23"/>
                    <a:pt x="2" y="33"/>
                    <a:pt x="9" y="39"/>
                  </a:cubicBezTo>
                  <a:cubicBezTo>
                    <a:pt x="27" y="56"/>
                    <a:pt x="36" y="79"/>
                    <a:pt x="36" y="104"/>
                  </a:cubicBezTo>
                  <a:cubicBezTo>
                    <a:pt x="36" y="128"/>
                    <a:pt x="27" y="151"/>
                    <a:pt x="9" y="168"/>
                  </a:cubicBezTo>
                  <a:cubicBezTo>
                    <a:pt x="2" y="174"/>
                    <a:pt x="0" y="184"/>
                    <a:pt x="4" y="193"/>
                  </a:cubicBezTo>
                  <a:cubicBezTo>
                    <a:pt x="7" y="201"/>
                    <a:pt x="15" y="207"/>
                    <a:pt x="25" y="207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33" y="207"/>
                    <a:pt x="237" y="205"/>
                    <a:pt x="241" y="202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69" y="126"/>
                    <a:pt x="369" y="126"/>
                    <a:pt x="369" y="126"/>
                  </a:cubicBezTo>
                  <a:cubicBezTo>
                    <a:pt x="386" y="155"/>
                    <a:pt x="387" y="186"/>
                    <a:pt x="371" y="228"/>
                  </a:cubicBezTo>
                  <a:cubicBezTo>
                    <a:pt x="366" y="240"/>
                    <a:pt x="372" y="253"/>
                    <a:pt x="384" y="257"/>
                  </a:cubicBezTo>
                  <a:cubicBezTo>
                    <a:pt x="395" y="261"/>
                    <a:pt x="408" y="256"/>
                    <a:pt x="413" y="244"/>
                  </a:cubicBezTo>
                  <a:cubicBezTo>
                    <a:pt x="424" y="214"/>
                    <a:pt x="436" y="172"/>
                    <a:pt x="419" y="126"/>
                  </a:cubicBezTo>
                  <a:cubicBezTo>
                    <a:pt x="586" y="126"/>
                    <a:pt x="586" y="126"/>
                    <a:pt x="586" y="126"/>
                  </a:cubicBezTo>
                  <a:cubicBezTo>
                    <a:pt x="617" y="179"/>
                    <a:pt x="588" y="233"/>
                    <a:pt x="555" y="295"/>
                  </a:cubicBezTo>
                  <a:cubicBezTo>
                    <a:pt x="530" y="342"/>
                    <a:pt x="503" y="393"/>
                    <a:pt x="506" y="445"/>
                  </a:cubicBezTo>
                  <a:cubicBezTo>
                    <a:pt x="482" y="424"/>
                    <a:pt x="463" y="401"/>
                    <a:pt x="449" y="375"/>
                  </a:cubicBezTo>
                  <a:cubicBezTo>
                    <a:pt x="446" y="369"/>
                    <a:pt x="440" y="365"/>
                    <a:pt x="433" y="364"/>
                  </a:cubicBezTo>
                  <a:cubicBezTo>
                    <a:pt x="427" y="363"/>
                    <a:pt x="420" y="364"/>
                    <a:pt x="415" y="368"/>
                  </a:cubicBezTo>
                  <a:cubicBezTo>
                    <a:pt x="378" y="398"/>
                    <a:pt x="352" y="425"/>
                    <a:pt x="335" y="450"/>
                  </a:cubicBezTo>
                  <a:cubicBezTo>
                    <a:pt x="330" y="412"/>
                    <a:pt x="348" y="372"/>
                    <a:pt x="372" y="327"/>
                  </a:cubicBezTo>
                  <a:cubicBezTo>
                    <a:pt x="378" y="316"/>
                    <a:pt x="374" y="302"/>
                    <a:pt x="363" y="297"/>
                  </a:cubicBezTo>
                  <a:cubicBezTo>
                    <a:pt x="352" y="291"/>
                    <a:pt x="338" y="295"/>
                    <a:pt x="333" y="306"/>
                  </a:cubicBezTo>
                  <a:cubicBezTo>
                    <a:pt x="302" y="363"/>
                    <a:pt x="261" y="442"/>
                    <a:pt x="317" y="520"/>
                  </a:cubicBezTo>
                  <a:cubicBezTo>
                    <a:pt x="321" y="526"/>
                    <a:pt x="328" y="530"/>
                    <a:pt x="335" y="530"/>
                  </a:cubicBezTo>
                  <a:cubicBezTo>
                    <a:pt x="337" y="530"/>
                    <a:pt x="338" y="529"/>
                    <a:pt x="340" y="529"/>
                  </a:cubicBezTo>
                  <a:cubicBezTo>
                    <a:pt x="349" y="527"/>
                    <a:pt x="356" y="520"/>
                    <a:pt x="357" y="511"/>
                  </a:cubicBezTo>
                  <a:cubicBezTo>
                    <a:pt x="362" y="486"/>
                    <a:pt x="384" y="456"/>
                    <a:pt x="424" y="420"/>
                  </a:cubicBezTo>
                  <a:cubicBezTo>
                    <a:pt x="451" y="460"/>
                    <a:pt x="489" y="495"/>
                    <a:pt x="540" y="526"/>
                  </a:cubicBezTo>
                  <a:cubicBezTo>
                    <a:pt x="549" y="532"/>
                    <a:pt x="561" y="530"/>
                    <a:pt x="568" y="522"/>
                  </a:cubicBezTo>
                  <a:cubicBezTo>
                    <a:pt x="575" y="515"/>
                    <a:pt x="576" y="503"/>
                    <a:pt x="570" y="494"/>
                  </a:cubicBezTo>
                  <a:cubicBezTo>
                    <a:pt x="530" y="438"/>
                    <a:pt x="560" y="381"/>
                    <a:pt x="595" y="316"/>
                  </a:cubicBezTo>
                  <a:cubicBezTo>
                    <a:pt x="626" y="257"/>
                    <a:pt x="660" y="192"/>
                    <a:pt x="636" y="126"/>
                  </a:cubicBezTo>
                  <a:cubicBezTo>
                    <a:pt x="791" y="126"/>
                    <a:pt x="791" y="126"/>
                    <a:pt x="791" y="126"/>
                  </a:cubicBezTo>
                  <a:moveTo>
                    <a:pt x="826" y="134"/>
                  </a:moveTo>
                  <a:cubicBezTo>
                    <a:pt x="826" y="134"/>
                    <a:pt x="826" y="134"/>
                    <a:pt x="826" y="134"/>
                  </a:cubicBezTo>
                  <a:moveTo>
                    <a:pt x="220" y="162"/>
                  </a:moveTo>
                  <a:cubicBezTo>
                    <a:pt x="68" y="162"/>
                    <a:pt x="68" y="162"/>
                    <a:pt x="68" y="162"/>
                  </a:cubicBezTo>
                  <a:cubicBezTo>
                    <a:pt x="77" y="144"/>
                    <a:pt x="81" y="124"/>
                    <a:pt x="81" y="104"/>
                  </a:cubicBezTo>
                  <a:cubicBezTo>
                    <a:pt x="81" y="83"/>
                    <a:pt x="77" y="63"/>
                    <a:pt x="68" y="45"/>
                  </a:cubicBezTo>
                  <a:cubicBezTo>
                    <a:pt x="220" y="45"/>
                    <a:pt x="220" y="45"/>
                    <a:pt x="220" y="45"/>
                  </a:cubicBezTo>
                  <a:cubicBezTo>
                    <a:pt x="298" y="104"/>
                    <a:pt x="298" y="104"/>
                    <a:pt x="298" y="104"/>
                  </a:cubicBezTo>
                  <a:lnTo>
                    <a:pt x="220" y="162"/>
                  </a:lnTo>
                  <a:close/>
                </a:path>
              </a:pathLst>
            </a:custGeom>
            <a:solidFill>
              <a:srgbClr val="73A1C1"/>
            </a:solidFill>
            <a:ln>
              <a:solidFill>
                <a:srgbClr val="73A1C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A8886F15-ECA7-F278-FE75-5A380979C20F}"/>
              </a:ext>
            </a:extLst>
          </p:cNvPr>
          <p:cNvSpPr/>
          <p:nvPr/>
        </p:nvSpPr>
        <p:spPr>
          <a:xfrm>
            <a:off x="11682304" y="2694986"/>
            <a:ext cx="5572543" cy="4687117"/>
          </a:xfrm>
          <a:prstGeom prst="rect">
            <a:avLst/>
          </a:prstGeom>
          <a:solidFill>
            <a:schemeClr val="bg1"/>
          </a:solidFill>
          <a:ln>
            <a:solidFill>
              <a:srgbClr val="051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268AB9D-5C5E-81C5-D63E-B7B92E9A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2405" y="3429282"/>
            <a:ext cx="3533720" cy="302282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F1067D9-AA33-025B-76EE-F3D590A248BE}"/>
              </a:ext>
            </a:extLst>
          </p:cNvPr>
          <p:cNvSpPr txBox="1"/>
          <p:nvPr/>
        </p:nvSpPr>
        <p:spPr>
          <a:xfrm>
            <a:off x="12949631" y="6817068"/>
            <a:ext cx="372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/>
              <a:t>Grid Controllers in electric substation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F47AB-8F29-7F3B-9192-0BF501B7E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08" y="414246"/>
            <a:ext cx="2404119" cy="8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33B3F-56F4-8815-1859-F64375FAE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DEBCA6A-385C-3763-0C28-56E226E17EDA}"/>
              </a:ext>
            </a:extLst>
          </p:cNvPr>
          <p:cNvSpPr/>
          <p:nvPr/>
        </p:nvSpPr>
        <p:spPr>
          <a:xfrm>
            <a:off x="811411" y="0"/>
            <a:ext cx="5407506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635686A-9A61-25FA-D3D9-CE44E0828B52}"/>
              </a:ext>
            </a:extLst>
          </p:cNvPr>
          <p:cNvGrpSpPr/>
          <p:nvPr/>
        </p:nvGrpSpPr>
        <p:grpSpPr>
          <a:xfrm>
            <a:off x="17404228" y="-6717"/>
            <a:ext cx="224168" cy="5012072"/>
            <a:chOff x="428112" y="-1"/>
            <a:chExt cx="224168" cy="501207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359B180-EAA8-3714-8EE1-A1F1C636EE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3C59D6C-0313-AC6A-A317-77983AD31BEF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122BDEB-9339-B296-93CD-E27A026EF62A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08E0766-25F1-08AE-048B-2AE5257DBC7D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5F8C373-7E83-45DD-6C12-AA1191170B7A}"/>
              </a:ext>
            </a:extLst>
          </p:cNvPr>
          <p:cNvSpPr txBox="1"/>
          <p:nvPr/>
        </p:nvSpPr>
        <p:spPr>
          <a:xfrm>
            <a:off x="1506357" y="3926034"/>
            <a:ext cx="4940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noProof="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UC 2 Energy</a:t>
            </a:r>
          </a:p>
          <a:p>
            <a:r>
              <a:rPr lang="en-GB" sz="3600" b="1" noProof="0" dirty="0">
                <a:solidFill>
                  <a:srgbClr val="05173D"/>
                </a:solidFill>
                <a:latin typeface="Sora" pitchFamily="2" charset="0"/>
              </a:rPr>
              <a:t>Electric Grid Controller Certification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D7721-6771-D7DB-FEE1-20DCD1F87391}"/>
              </a:ext>
            </a:extLst>
          </p:cNvPr>
          <p:cNvSpPr txBox="1"/>
          <p:nvPr/>
        </p:nvSpPr>
        <p:spPr>
          <a:xfrm>
            <a:off x="1252362" y="1679274"/>
            <a:ext cx="433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100" dirty="0" err="1">
                <a:solidFill>
                  <a:srgbClr val="05173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CertifAI</a:t>
            </a:r>
            <a:r>
              <a:rPr lang="en-GB" sz="2000" spc="100" dirty="0">
                <a:solidFill>
                  <a:srgbClr val="05173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Final Conference, Prague June 2026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F1AE4B9-1285-8699-7113-DFF0C901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68" y="2366575"/>
            <a:ext cx="3771378" cy="237779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A2EF224-D521-C14A-B8A9-3E83752BB6DE}"/>
              </a:ext>
            </a:extLst>
          </p:cNvPr>
          <p:cNvSpPr/>
          <p:nvPr/>
        </p:nvSpPr>
        <p:spPr>
          <a:xfrm>
            <a:off x="6899793" y="1244181"/>
            <a:ext cx="4203044" cy="4255579"/>
          </a:xfrm>
          <a:prstGeom prst="rect">
            <a:avLst/>
          </a:prstGeom>
          <a:noFill/>
          <a:ln>
            <a:solidFill>
              <a:srgbClr val="051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8D7EA8-E02E-2E9A-540A-86DEB8AB38EC}"/>
              </a:ext>
            </a:extLst>
          </p:cNvPr>
          <p:cNvSpPr/>
          <p:nvPr/>
        </p:nvSpPr>
        <p:spPr>
          <a:xfrm>
            <a:off x="11102837" y="1244181"/>
            <a:ext cx="5678806" cy="4255579"/>
          </a:xfrm>
          <a:prstGeom prst="rect">
            <a:avLst/>
          </a:prstGeom>
          <a:noFill/>
          <a:ln>
            <a:solidFill>
              <a:srgbClr val="051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C57030-388C-9072-09C2-5027F66FC7A1}"/>
              </a:ext>
            </a:extLst>
          </p:cNvPr>
          <p:cNvSpPr txBox="1"/>
          <p:nvPr/>
        </p:nvSpPr>
        <p:spPr>
          <a:xfrm>
            <a:off x="11364428" y="1615195"/>
            <a:ext cx="5223969" cy="392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Captures real-time information </a:t>
            </a:r>
            <a:r>
              <a:rPr lang="en-GB" sz="1400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measured directly from substation assets or by using industrial communication protocols to exchange information with other elements of the substation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Captured information is </a:t>
            </a:r>
            <a:r>
              <a:rPr lang="en-GB" sz="1400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shared with grid operators</a:t>
            </a:r>
            <a:r>
              <a:rPr lang="en-GB" sz="1400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through the Supervisory Control and Data Acquisition (SCADA) system following industrial communication standards (IEC 101, IEC 104, Modbus, DNP3, IEC 61850, MQTT)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SCADA </a:t>
            </a:r>
            <a:r>
              <a:rPr lang="en-GB" sz="1400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defines the operation strategy of the grid</a:t>
            </a:r>
            <a:r>
              <a:rPr lang="en-GB" sz="1400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routes it to such controller</a:t>
            </a:r>
          </a:p>
        </p:txBody>
      </p:sp>
      <p:sp>
        <p:nvSpPr>
          <p:cNvPr id="77" name="Google Shape;58;p15">
            <a:extLst>
              <a:ext uri="{FF2B5EF4-FFF2-40B4-BE49-F238E27FC236}">
                <a16:creationId xmlns:a16="http://schemas.microsoft.com/office/drawing/2014/main" id="{C3F86993-75A2-5C79-1DB7-910F9F2C5246}"/>
              </a:ext>
            </a:extLst>
          </p:cNvPr>
          <p:cNvSpPr/>
          <p:nvPr/>
        </p:nvSpPr>
        <p:spPr>
          <a:xfrm>
            <a:off x="12204560" y="6424867"/>
            <a:ext cx="1737596" cy="1389082"/>
          </a:xfrm>
          <a:custGeom>
            <a:avLst/>
            <a:gdLst/>
            <a:ahLst/>
            <a:cxnLst/>
            <a:rect l="l" t="t" r="r" b="b"/>
            <a:pathLst>
              <a:path w="65391" h="58520" extrusionOk="0">
                <a:moveTo>
                  <a:pt x="17491" y="0"/>
                </a:moveTo>
                <a:cubicBezTo>
                  <a:pt x="7823" y="0"/>
                  <a:pt x="1" y="7834"/>
                  <a:pt x="1" y="17490"/>
                </a:cubicBezTo>
                <a:lnTo>
                  <a:pt x="1" y="58519"/>
                </a:lnTo>
                <a:lnTo>
                  <a:pt x="47900" y="58519"/>
                </a:lnTo>
                <a:cubicBezTo>
                  <a:pt x="57568" y="58519"/>
                  <a:pt x="65390" y="50685"/>
                  <a:pt x="65390" y="41017"/>
                </a:cubicBezTo>
                <a:lnTo>
                  <a:pt x="65390" y="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67;p15">
            <a:extLst>
              <a:ext uri="{FF2B5EF4-FFF2-40B4-BE49-F238E27FC236}">
                <a16:creationId xmlns:a16="http://schemas.microsoft.com/office/drawing/2014/main" id="{3B900FF6-5410-A070-39C7-8FCFC73A2923}"/>
              </a:ext>
            </a:extLst>
          </p:cNvPr>
          <p:cNvSpPr/>
          <p:nvPr/>
        </p:nvSpPr>
        <p:spPr>
          <a:xfrm>
            <a:off x="12180661" y="7870446"/>
            <a:ext cx="1737596" cy="1389082"/>
          </a:xfrm>
          <a:custGeom>
            <a:avLst/>
            <a:gdLst/>
            <a:ahLst/>
            <a:cxnLst/>
            <a:rect l="l" t="t" r="r" b="b"/>
            <a:pathLst>
              <a:path w="65391" h="58520" extrusionOk="0">
                <a:moveTo>
                  <a:pt x="1" y="1"/>
                </a:moveTo>
                <a:lnTo>
                  <a:pt x="1" y="41030"/>
                </a:lnTo>
                <a:cubicBezTo>
                  <a:pt x="1" y="50686"/>
                  <a:pt x="7823" y="58520"/>
                  <a:pt x="17491" y="58520"/>
                </a:cubicBezTo>
                <a:lnTo>
                  <a:pt x="65390" y="58520"/>
                </a:lnTo>
                <a:lnTo>
                  <a:pt x="65390" y="17503"/>
                </a:lnTo>
                <a:cubicBezTo>
                  <a:pt x="65390" y="7835"/>
                  <a:pt x="57568" y="1"/>
                  <a:pt x="47900" y="1"/>
                </a:cubicBezTo>
                <a:close/>
              </a:path>
            </a:pathLst>
          </a:custGeom>
          <a:solidFill>
            <a:srgbClr val="73A1C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84;p15">
            <a:extLst>
              <a:ext uri="{FF2B5EF4-FFF2-40B4-BE49-F238E27FC236}">
                <a16:creationId xmlns:a16="http://schemas.microsoft.com/office/drawing/2014/main" id="{DF8C7174-018E-C782-23E5-2D91C7B4A22E}"/>
              </a:ext>
            </a:extLst>
          </p:cNvPr>
          <p:cNvSpPr/>
          <p:nvPr/>
        </p:nvSpPr>
        <p:spPr>
          <a:xfrm>
            <a:off x="10341979" y="6380436"/>
            <a:ext cx="1737570" cy="1389082"/>
          </a:xfrm>
          <a:custGeom>
            <a:avLst/>
            <a:gdLst/>
            <a:ahLst/>
            <a:cxnLst/>
            <a:rect l="l" t="t" r="r" b="b"/>
            <a:pathLst>
              <a:path w="65390" h="58520" extrusionOk="0">
                <a:moveTo>
                  <a:pt x="1" y="0"/>
                </a:moveTo>
                <a:lnTo>
                  <a:pt x="1" y="41017"/>
                </a:lnTo>
                <a:cubicBezTo>
                  <a:pt x="1" y="50685"/>
                  <a:pt x="7823" y="58519"/>
                  <a:pt x="17491" y="58519"/>
                </a:cubicBezTo>
                <a:lnTo>
                  <a:pt x="65390" y="58519"/>
                </a:lnTo>
                <a:lnTo>
                  <a:pt x="65390" y="17490"/>
                </a:lnTo>
                <a:cubicBezTo>
                  <a:pt x="65390" y="7834"/>
                  <a:pt x="57567" y="0"/>
                  <a:pt x="47899" y="0"/>
                </a:cubicBezTo>
                <a:close/>
              </a:path>
            </a:pathLst>
          </a:custGeom>
          <a:solidFill>
            <a:srgbClr val="73A1C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90;p15">
            <a:extLst>
              <a:ext uri="{FF2B5EF4-FFF2-40B4-BE49-F238E27FC236}">
                <a16:creationId xmlns:a16="http://schemas.microsoft.com/office/drawing/2014/main" id="{E62E00E9-12FF-D051-0B0A-67A41F46EF7A}"/>
              </a:ext>
            </a:extLst>
          </p:cNvPr>
          <p:cNvSpPr/>
          <p:nvPr/>
        </p:nvSpPr>
        <p:spPr>
          <a:xfrm>
            <a:off x="10359533" y="7859497"/>
            <a:ext cx="1737570" cy="1389082"/>
          </a:xfrm>
          <a:custGeom>
            <a:avLst/>
            <a:gdLst/>
            <a:ahLst/>
            <a:cxnLst/>
            <a:rect l="l" t="t" r="r" b="b"/>
            <a:pathLst>
              <a:path w="65390" h="58520" extrusionOk="0">
                <a:moveTo>
                  <a:pt x="17491" y="1"/>
                </a:moveTo>
                <a:cubicBezTo>
                  <a:pt x="7823" y="1"/>
                  <a:pt x="1" y="7835"/>
                  <a:pt x="1" y="17503"/>
                </a:cubicBezTo>
                <a:lnTo>
                  <a:pt x="1" y="58520"/>
                </a:lnTo>
                <a:lnTo>
                  <a:pt x="47899" y="58520"/>
                </a:lnTo>
                <a:cubicBezTo>
                  <a:pt x="57567" y="58520"/>
                  <a:pt x="65390" y="50686"/>
                  <a:pt x="65390" y="41030"/>
                </a:cubicBezTo>
                <a:lnTo>
                  <a:pt x="65390" y="1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9F4A52C-F57A-D6ED-6F54-473B44EB8459}"/>
              </a:ext>
            </a:extLst>
          </p:cNvPr>
          <p:cNvSpPr txBox="1"/>
          <p:nvPr/>
        </p:nvSpPr>
        <p:spPr>
          <a:xfrm>
            <a:off x="7466407" y="1749505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REMOTE TERMINAL UNIT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A507AB6-7D2A-E85E-CEBE-57B1E383E251}"/>
              </a:ext>
            </a:extLst>
          </p:cNvPr>
          <p:cNvGrpSpPr/>
          <p:nvPr/>
        </p:nvGrpSpPr>
        <p:grpSpPr>
          <a:xfrm flipH="1">
            <a:off x="10744574" y="6740596"/>
            <a:ext cx="956010" cy="560646"/>
            <a:chOff x="12504736" y="6832601"/>
            <a:chExt cx="956010" cy="560646"/>
          </a:xfrm>
        </p:grpSpPr>
        <p:sp>
          <p:nvSpPr>
            <p:cNvPr id="127" name="AutoShape 130">
              <a:extLst>
                <a:ext uri="{FF2B5EF4-FFF2-40B4-BE49-F238E27FC236}">
                  <a16:creationId xmlns:a16="http://schemas.microsoft.com/office/drawing/2014/main" id="{ECBC40CF-C884-55F9-6AE0-F497DE2115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5400000" flipH="1">
              <a:off x="12698143" y="6639194"/>
              <a:ext cx="506828" cy="893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8" name="Freeform 132">
              <a:extLst>
                <a:ext uri="{FF2B5EF4-FFF2-40B4-BE49-F238E27FC236}">
                  <a16:creationId xmlns:a16="http://schemas.microsoft.com/office/drawing/2014/main" id="{C5BC5DC9-2E22-DEA0-55D8-205561561623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H="1">
              <a:off x="12776028" y="6708528"/>
              <a:ext cx="506828" cy="862609"/>
            </a:xfrm>
            <a:custGeom>
              <a:avLst/>
              <a:gdLst>
                <a:gd name="T0" fmla="*/ 818 w 950"/>
                <a:gd name="T1" fmla="*/ 325 h 1575"/>
                <a:gd name="T2" fmla="*/ 773 w 950"/>
                <a:gd name="T3" fmla="*/ 325 h 1575"/>
                <a:gd name="T4" fmla="*/ 624 w 950"/>
                <a:gd name="T5" fmla="*/ 741 h 1575"/>
                <a:gd name="T6" fmla="*/ 648 w 950"/>
                <a:gd name="T7" fmla="*/ 104 h 1575"/>
                <a:gd name="T8" fmla="*/ 773 w 950"/>
                <a:gd name="T9" fmla="*/ 220 h 1575"/>
                <a:gd name="T10" fmla="*/ 818 w 950"/>
                <a:gd name="T11" fmla="*/ 220 h 1575"/>
                <a:gd name="T12" fmla="*/ 617 w 950"/>
                <a:gd name="T13" fmla="*/ 71 h 1575"/>
                <a:gd name="T14" fmla="*/ 579 w 950"/>
                <a:gd name="T15" fmla="*/ 536 h 1575"/>
                <a:gd name="T16" fmla="*/ 210 w 950"/>
                <a:gd name="T17" fmla="*/ 577 h 1575"/>
                <a:gd name="T18" fmla="*/ 0 w 950"/>
                <a:gd name="T19" fmla="*/ 654 h 1575"/>
                <a:gd name="T20" fmla="*/ 22 w 950"/>
                <a:gd name="T21" fmla="*/ 1053 h 1575"/>
                <a:gd name="T22" fmla="*/ 45 w 950"/>
                <a:gd name="T23" fmla="*/ 986 h 1575"/>
                <a:gd name="T24" fmla="*/ 215 w 950"/>
                <a:gd name="T25" fmla="*/ 963 h 1575"/>
                <a:gd name="T26" fmla="*/ 576 w 950"/>
                <a:gd name="T27" fmla="*/ 988 h 1575"/>
                <a:gd name="T28" fmla="*/ 703 w 950"/>
                <a:gd name="T29" fmla="*/ 983 h 1575"/>
                <a:gd name="T30" fmla="*/ 477 w 950"/>
                <a:gd name="T31" fmla="*/ 791 h 1575"/>
                <a:gd name="T32" fmla="*/ 594 w 950"/>
                <a:gd name="T33" fmla="*/ 779 h 1575"/>
                <a:gd name="T34" fmla="*/ 899 w 950"/>
                <a:gd name="T35" fmla="*/ 966 h 1575"/>
                <a:gd name="T36" fmla="*/ 837 w 950"/>
                <a:gd name="T37" fmla="*/ 1260 h 1575"/>
                <a:gd name="T38" fmla="*/ 692 w 950"/>
                <a:gd name="T39" fmla="*/ 1376 h 1575"/>
                <a:gd name="T40" fmla="*/ 703 w 950"/>
                <a:gd name="T41" fmla="*/ 1420 h 1575"/>
                <a:gd name="T42" fmla="*/ 723 w 950"/>
                <a:gd name="T43" fmla="*/ 1471 h 1575"/>
                <a:gd name="T44" fmla="*/ 636 w 950"/>
                <a:gd name="T45" fmla="*/ 1530 h 1575"/>
                <a:gd name="T46" fmla="*/ 636 w 950"/>
                <a:gd name="T47" fmla="*/ 1575 h 1575"/>
                <a:gd name="T48" fmla="*/ 768 w 950"/>
                <a:gd name="T49" fmla="*/ 1471 h 1575"/>
                <a:gd name="T50" fmla="*/ 806 w 950"/>
                <a:gd name="T51" fmla="*/ 1369 h 1575"/>
                <a:gd name="T52" fmla="*/ 943 w 950"/>
                <a:gd name="T53" fmla="*/ 975 h 1575"/>
                <a:gd name="T54" fmla="*/ 818 w 950"/>
                <a:gd name="T55" fmla="*/ 786 h 1575"/>
                <a:gd name="T56" fmla="*/ 45 w 950"/>
                <a:gd name="T57" fmla="*/ 893 h 1575"/>
                <a:gd name="T58" fmla="*/ 133 w 950"/>
                <a:gd name="T59" fmla="*/ 581 h 1575"/>
                <a:gd name="T60" fmla="*/ 193 w 950"/>
                <a:gd name="T61" fmla="*/ 901 h 1575"/>
                <a:gd name="T62" fmla="*/ 386 w 950"/>
                <a:gd name="T63" fmla="*/ 893 h 1575"/>
                <a:gd name="T64" fmla="*/ 238 w 950"/>
                <a:gd name="T65" fmla="*/ 901 h 1575"/>
                <a:gd name="T66" fmla="*/ 312 w 950"/>
                <a:gd name="T67" fmla="*/ 564 h 1575"/>
                <a:gd name="T68" fmla="*/ 386 w 950"/>
                <a:gd name="T69" fmla="*/ 893 h 1575"/>
                <a:gd name="T70" fmla="*/ 431 w 950"/>
                <a:gd name="T71" fmla="*/ 893 h 1575"/>
                <a:gd name="T72" fmla="*/ 524 w 950"/>
                <a:gd name="T73" fmla="*/ 964 h 1575"/>
                <a:gd name="T74" fmla="*/ 520 w 950"/>
                <a:gd name="T75" fmla="*/ 714 h 1575"/>
                <a:gd name="T76" fmla="*/ 431 w 950"/>
                <a:gd name="T77" fmla="*/ 629 h 1575"/>
                <a:gd name="T78" fmla="*/ 579 w 950"/>
                <a:gd name="T79" fmla="*/ 629 h 1575"/>
                <a:gd name="T80" fmla="*/ 579 w 950"/>
                <a:gd name="T81" fmla="*/ 727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0" h="1575">
                  <a:moveTo>
                    <a:pt x="818" y="786"/>
                  </a:moveTo>
                  <a:cubicBezTo>
                    <a:pt x="818" y="325"/>
                    <a:pt x="818" y="325"/>
                    <a:pt x="818" y="325"/>
                  </a:cubicBezTo>
                  <a:cubicBezTo>
                    <a:pt x="818" y="313"/>
                    <a:pt x="808" y="303"/>
                    <a:pt x="795" y="303"/>
                  </a:cubicBezTo>
                  <a:cubicBezTo>
                    <a:pt x="783" y="303"/>
                    <a:pt x="773" y="313"/>
                    <a:pt x="773" y="325"/>
                  </a:cubicBezTo>
                  <a:cubicBezTo>
                    <a:pt x="773" y="778"/>
                    <a:pt x="773" y="778"/>
                    <a:pt x="773" y="778"/>
                  </a:cubicBezTo>
                  <a:cubicBezTo>
                    <a:pt x="712" y="768"/>
                    <a:pt x="657" y="752"/>
                    <a:pt x="624" y="741"/>
                  </a:cubicBezTo>
                  <a:cubicBezTo>
                    <a:pt x="624" y="669"/>
                    <a:pt x="624" y="238"/>
                    <a:pt x="624" y="158"/>
                  </a:cubicBezTo>
                  <a:cubicBezTo>
                    <a:pt x="624" y="137"/>
                    <a:pt x="633" y="118"/>
                    <a:pt x="648" y="104"/>
                  </a:cubicBezTo>
                  <a:cubicBezTo>
                    <a:pt x="696" y="60"/>
                    <a:pt x="773" y="94"/>
                    <a:pt x="773" y="160"/>
                  </a:cubicBezTo>
                  <a:cubicBezTo>
                    <a:pt x="773" y="220"/>
                    <a:pt x="773" y="220"/>
                    <a:pt x="773" y="220"/>
                  </a:cubicBezTo>
                  <a:cubicBezTo>
                    <a:pt x="773" y="232"/>
                    <a:pt x="783" y="243"/>
                    <a:pt x="795" y="243"/>
                  </a:cubicBezTo>
                  <a:cubicBezTo>
                    <a:pt x="808" y="243"/>
                    <a:pt x="818" y="232"/>
                    <a:pt x="818" y="220"/>
                  </a:cubicBezTo>
                  <a:cubicBezTo>
                    <a:pt x="818" y="160"/>
                    <a:pt x="818" y="160"/>
                    <a:pt x="818" y="160"/>
                  </a:cubicBezTo>
                  <a:cubicBezTo>
                    <a:pt x="818" y="55"/>
                    <a:pt x="694" y="0"/>
                    <a:pt x="617" y="71"/>
                  </a:cubicBezTo>
                  <a:cubicBezTo>
                    <a:pt x="593" y="93"/>
                    <a:pt x="579" y="125"/>
                    <a:pt x="579" y="158"/>
                  </a:cubicBezTo>
                  <a:cubicBezTo>
                    <a:pt x="579" y="536"/>
                    <a:pt x="579" y="536"/>
                    <a:pt x="579" y="536"/>
                  </a:cubicBezTo>
                  <a:cubicBezTo>
                    <a:pt x="524" y="491"/>
                    <a:pt x="443" y="506"/>
                    <a:pt x="405" y="564"/>
                  </a:cubicBezTo>
                  <a:cubicBezTo>
                    <a:pt x="352" y="498"/>
                    <a:pt x="252" y="507"/>
                    <a:pt x="210" y="577"/>
                  </a:cubicBezTo>
                  <a:cubicBezTo>
                    <a:pt x="210" y="577"/>
                    <a:pt x="210" y="577"/>
                    <a:pt x="210" y="577"/>
                  </a:cubicBezTo>
                  <a:cubicBezTo>
                    <a:pt x="138" y="493"/>
                    <a:pt x="0" y="543"/>
                    <a:pt x="0" y="654"/>
                  </a:cubicBezTo>
                  <a:cubicBezTo>
                    <a:pt x="0" y="664"/>
                    <a:pt x="0" y="1019"/>
                    <a:pt x="0" y="1030"/>
                  </a:cubicBezTo>
                  <a:cubicBezTo>
                    <a:pt x="0" y="1042"/>
                    <a:pt x="10" y="1053"/>
                    <a:pt x="22" y="1053"/>
                  </a:cubicBezTo>
                  <a:cubicBezTo>
                    <a:pt x="35" y="1053"/>
                    <a:pt x="45" y="1042"/>
                    <a:pt x="45" y="1030"/>
                  </a:cubicBezTo>
                  <a:cubicBezTo>
                    <a:pt x="45" y="986"/>
                    <a:pt x="45" y="986"/>
                    <a:pt x="45" y="986"/>
                  </a:cubicBezTo>
                  <a:cubicBezTo>
                    <a:pt x="65" y="1002"/>
                    <a:pt x="91" y="1012"/>
                    <a:pt x="119" y="1012"/>
                  </a:cubicBezTo>
                  <a:cubicBezTo>
                    <a:pt x="158" y="1012"/>
                    <a:pt x="194" y="993"/>
                    <a:pt x="215" y="963"/>
                  </a:cubicBezTo>
                  <a:cubicBezTo>
                    <a:pt x="263" y="1028"/>
                    <a:pt x="361" y="1028"/>
                    <a:pt x="408" y="962"/>
                  </a:cubicBezTo>
                  <a:cubicBezTo>
                    <a:pt x="448" y="1017"/>
                    <a:pt x="523" y="1028"/>
                    <a:pt x="576" y="988"/>
                  </a:cubicBezTo>
                  <a:cubicBezTo>
                    <a:pt x="622" y="1007"/>
                    <a:pt x="687" y="1027"/>
                    <a:pt x="697" y="1027"/>
                  </a:cubicBezTo>
                  <a:cubicBezTo>
                    <a:pt x="724" y="1027"/>
                    <a:pt x="728" y="990"/>
                    <a:pt x="703" y="983"/>
                  </a:cubicBezTo>
                  <a:cubicBezTo>
                    <a:pt x="605" y="958"/>
                    <a:pt x="538" y="921"/>
                    <a:pt x="535" y="919"/>
                  </a:cubicBezTo>
                  <a:cubicBezTo>
                    <a:pt x="513" y="907"/>
                    <a:pt x="443" y="862"/>
                    <a:pt x="477" y="791"/>
                  </a:cubicBezTo>
                  <a:cubicBezTo>
                    <a:pt x="496" y="752"/>
                    <a:pt x="505" y="750"/>
                    <a:pt x="583" y="775"/>
                  </a:cubicBezTo>
                  <a:cubicBezTo>
                    <a:pt x="591" y="777"/>
                    <a:pt x="595" y="779"/>
                    <a:pt x="594" y="779"/>
                  </a:cubicBezTo>
                  <a:cubicBezTo>
                    <a:pt x="703" y="817"/>
                    <a:pt x="792" y="826"/>
                    <a:pt x="791" y="826"/>
                  </a:cubicBezTo>
                  <a:cubicBezTo>
                    <a:pt x="858" y="839"/>
                    <a:pt x="904" y="899"/>
                    <a:pt x="899" y="966"/>
                  </a:cubicBezTo>
                  <a:cubicBezTo>
                    <a:pt x="898" y="972"/>
                    <a:pt x="895" y="1046"/>
                    <a:pt x="870" y="1170"/>
                  </a:cubicBezTo>
                  <a:cubicBezTo>
                    <a:pt x="865" y="1198"/>
                    <a:pt x="859" y="1222"/>
                    <a:pt x="837" y="1260"/>
                  </a:cubicBezTo>
                  <a:cubicBezTo>
                    <a:pt x="820" y="1288"/>
                    <a:pt x="799" y="1314"/>
                    <a:pt x="775" y="1337"/>
                  </a:cubicBezTo>
                  <a:cubicBezTo>
                    <a:pt x="771" y="1340"/>
                    <a:pt x="744" y="1364"/>
                    <a:pt x="692" y="1376"/>
                  </a:cubicBezTo>
                  <a:cubicBezTo>
                    <a:pt x="680" y="1379"/>
                    <a:pt x="672" y="1392"/>
                    <a:pt x="675" y="1404"/>
                  </a:cubicBezTo>
                  <a:cubicBezTo>
                    <a:pt x="678" y="1416"/>
                    <a:pt x="690" y="1423"/>
                    <a:pt x="703" y="1420"/>
                  </a:cubicBezTo>
                  <a:cubicBezTo>
                    <a:pt x="710" y="1418"/>
                    <a:pt x="717" y="1417"/>
                    <a:pt x="723" y="1414"/>
                  </a:cubicBezTo>
                  <a:cubicBezTo>
                    <a:pt x="723" y="1471"/>
                    <a:pt x="723" y="1471"/>
                    <a:pt x="723" y="1471"/>
                  </a:cubicBezTo>
                  <a:cubicBezTo>
                    <a:pt x="723" y="1504"/>
                    <a:pt x="697" y="1530"/>
                    <a:pt x="664" y="1530"/>
                  </a:cubicBezTo>
                  <a:cubicBezTo>
                    <a:pt x="636" y="1530"/>
                    <a:pt x="636" y="1530"/>
                    <a:pt x="636" y="1530"/>
                  </a:cubicBezTo>
                  <a:cubicBezTo>
                    <a:pt x="623" y="1530"/>
                    <a:pt x="613" y="1540"/>
                    <a:pt x="613" y="1553"/>
                  </a:cubicBezTo>
                  <a:cubicBezTo>
                    <a:pt x="613" y="1565"/>
                    <a:pt x="623" y="1575"/>
                    <a:pt x="636" y="1575"/>
                  </a:cubicBezTo>
                  <a:cubicBezTo>
                    <a:pt x="664" y="1575"/>
                    <a:pt x="664" y="1575"/>
                    <a:pt x="664" y="1575"/>
                  </a:cubicBezTo>
                  <a:cubicBezTo>
                    <a:pt x="722" y="1575"/>
                    <a:pt x="768" y="1528"/>
                    <a:pt x="768" y="1471"/>
                  </a:cubicBezTo>
                  <a:cubicBezTo>
                    <a:pt x="768" y="1400"/>
                    <a:pt x="768" y="1400"/>
                    <a:pt x="768" y="1400"/>
                  </a:cubicBezTo>
                  <a:cubicBezTo>
                    <a:pt x="771" y="1398"/>
                    <a:pt x="790" y="1385"/>
                    <a:pt x="806" y="1369"/>
                  </a:cubicBezTo>
                  <a:cubicBezTo>
                    <a:pt x="859" y="1320"/>
                    <a:pt x="901" y="1252"/>
                    <a:pt x="913" y="1185"/>
                  </a:cubicBezTo>
                  <a:cubicBezTo>
                    <a:pt x="918" y="1156"/>
                    <a:pt x="936" y="1077"/>
                    <a:pt x="943" y="975"/>
                  </a:cubicBezTo>
                  <a:cubicBezTo>
                    <a:pt x="944" y="970"/>
                    <a:pt x="944" y="970"/>
                    <a:pt x="944" y="970"/>
                  </a:cubicBezTo>
                  <a:cubicBezTo>
                    <a:pt x="950" y="886"/>
                    <a:pt x="897" y="810"/>
                    <a:pt x="818" y="786"/>
                  </a:cubicBezTo>
                  <a:close/>
                  <a:moveTo>
                    <a:pt x="119" y="967"/>
                  </a:moveTo>
                  <a:cubicBezTo>
                    <a:pt x="78" y="967"/>
                    <a:pt x="45" y="934"/>
                    <a:pt x="45" y="893"/>
                  </a:cubicBezTo>
                  <a:cubicBezTo>
                    <a:pt x="45" y="654"/>
                    <a:pt x="45" y="654"/>
                    <a:pt x="45" y="654"/>
                  </a:cubicBezTo>
                  <a:cubicBezTo>
                    <a:pt x="45" y="608"/>
                    <a:pt x="87" y="572"/>
                    <a:pt x="133" y="581"/>
                  </a:cubicBezTo>
                  <a:cubicBezTo>
                    <a:pt x="164" y="587"/>
                    <a:pt x="188" y="612"/>
                    <a:pt x="192" y="644"/>
                  </a:cubicBezTo>
                  <a:cubicBezTo>
                    <a:pt x="193" y="907"/>
                    <a:pt x="192" y="892"/>
                    <a:pt x="193" y="901"/>
                  </a:cubicBezTo>
                  <a:cubicBezTo>
                    <a:pt x="189" y="938"/>
                    <a:pt x="157" y="967"/>
                    <a:pt x="119" y="967"/>
                  </a:cubicBezTo>
                  <a:close/>
                  <a:moveTo>
                    <a:pt x="386" y="893"/>
                  </a:moveTo>
                  <a:cubicBezTo>
                    <a:pt x="386" y="934"/>
                    <a:pt x="353" y="967"/>
                    <a:pt x="312" y="967"/>
                  </a:cubicBezTo>
                  <a:cubicBezTo>
                    <a:pt x="273" y="967"/>
                    <a:pt x="242" y="938"/>
                    <a:pt x="238" y="901"/>
                  </a:cubicBezTo>
                  <a:cubicBezTo>
                    <a:pt x="238" y="895"/>
                    <a:pt x="239" y="657"/>
                    <a:pt x="237" y="639"/>
                  </a:cubicBezTo>
                  <a:cubicBezTo>
                    <a:pt x="237" y="598"/>
                    <a:pt x="271" y="564"/>
                    <a:pt x="312" y="564"/>
                  </a:cubicBezTo>
                  <a:cubicBezTo>
                    <a:pt x="353" y="564"/>
                    <a:pt x="386" y="598"/>
                    <a:pt x="386" y="639"/>
                  </a:cubicBezTo>
                  <a:lnTo>
                    <a:pt x="386" y="893"/>
                  </a:lnTo>
                  <a:close/>
                  <a:moveTo>
                    <a:pt x="524" y="964"/>
                  </a:moveTo>
                  <a:cubicBezTo>
                    <a:pt x="477" y="977"/>
                    <a:pt x="431" y="941"/>
                    <a:pt x="431" y="893"/>
                  </a:cubicBezTo>
                  <a:cubicBezTo>
                    <a:pt x="431" y="871"/>
                    <a:pt x="431" y="871"/>
                    <a:pt x="431" y="871"/>
                  </a:cubicBezTo>
                  <a:cubicBezTo>
                    <a:pt x="444" y="905"/>
                    <a:pt x="472" y="938"/>
                    <a:pt x="524" y="964"/>
                  </a:cubicBezTo>
                  <a:close/>
                  <a:moveTo>
                    <a:pt x="579" y="727"/>
                  </a:moveTo>
                  <a:cubicBezTo>
                    <a:pt x="561" y="721"/>
                    <a:pt x="539" y="715"/>
                    <a:pt x="520" y="714"/>
                  </a:cubicBezTo>
                  <a:cubicBezTo>
                    <a:pt x="474" y="711"/>
                    <a:pt x="447" y="742"/>
                    <a:pt x="431" y="785"/>
                  </a:cubicBezTo>
                  <a:cubicBezTo>
                    <a:pt x="431" y="739"/>
                    <a:pt x="431" y="676"/>
                    <a:pt x="431" y="629"/>
                  </a:cubicBezTo>
                  <a:cubicBezTo>
                    <a:pt x="431" y="588"/>
                    <a:pt x="464" y="555"/>
                    <a:pt x="505" y="555"/>
                  </a:cubicBezTo>
                  <a:cubicBezTo>
                    <a:pt x="546" y="555"/>
                    <a:pt x="579" y="588"/>
                    <a:pt x="579" y="629"/>
                  </a:cubicBezTo>
                  <a:lnTo>
                    <a:pt x="579" y="727"/>
                  </a:lnTo>
                  <a:close/>
                  <a:moveTo>
                    <a:pt x="579" y="727"/>
                  </a:moveTo>
                  <a:cubicBezTo>
                    <a:pt x="579" y="727"/>
                    <a:pt x="579" y="727"/>
                    <a:pt x="579" y="72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9" name="Freeform 133">
              <a:extLst>
                <a:ext uri="{FF2B5EF4-FFF2-40B4-BE49-F238E27FC236}">
                  <a16:creationId xmlns:a16="http://schemas.microsoft.com/office/drawing/2014/main" id="{278A8606-23F8-65DE-1151-9CAF7E4773C7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H="1">
              <a:off x="12577308" y="7095806"/>
              <a:ext cx="293901" cy="252243"/>
            </a:xfrm>
            <a:custGeom>
              <a:avLst/>
              <a:gdLst>
                <a:gd name="T0" fmla="*/ 531 w 553"/>
                <a:gd name="T1" fmla="*/ 418 h 463"/>
                <a:gd name="T2" fmla="*/ 210 w 553"/>
                <a:gd name="T3" fmla="*/ 418 h 463"/>
                <a:gd name="T4" fmla="*/ 150 w 553"/>
                <a:gd name="T5" fmla="*/ 358 h 463"/>
                <a:gd name="T6" fmla="*/ 112 w 553"/>
                <a:gd name="T7" fmla="*/ 212 h 463"/>
                <a:gd name="T8" fmla="*/ 45 w 553"/>
                <a:gd name="T9" fmla="*/ 22 h 463"/>
                <a:gd name="T10" fmla="*/ 22 w 553"/>
                <a:gd name="T11" fmla="*/ 1 h 463"/>
                <a:gd name="T12" fmla="*/ 0 w 553"/>
                <a:gd name="T13" fmla="*/ 24 h 463"/>
                <a:gd name="T14" fmla="*/ 76 w 553"/>
                <a:gd name="T15" fmla="*/ 239 h 463"/>
                <a:gd name="T16" fmla="*/ 105 w 553"/>
                <a:gd name="T17" fmla="*/ 358 h 463"/>
                <a:gd name="T18" fmla="*/ 210 w 553"/>
                <a:gd name="T19" fmla="*/ 463 h 463"/>
                <a:gd name="T20" fmla="*/ 531 w 553"/>
                <a:gd name="T21" fmla="*/ 463 h 463"/>
                <a:gd name="T22" fmla="*/ 553 w 553"/>
                <a:gd name="T23" fmla="*/ 441 h 463"/>
                <a:gd name="T24" fmla="*/ 531 w 553"/>
                <a:gd name="T25" fmla="*/ 418 h 463"/>
                <a:gd name="T26" fmla="*/ 531 w 553"/>
                <a:gd name="T27" fmla="*/ 418 h 463"/>
                <a:gd name="T28" fmla="*/ 531 w 553"/>
                <a:gd name="T29" fmla="*/ 41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3" h="463">
                  <a:moveTo>
                    <a:pt x="531" y="418"/>
                  </a:moveTo>
                  <a:cubicBezTo>
                    <a:pt x="210" y="418"/>
                    <a:pt x="210" y="418"/>
                    <a:pt x="210" y="418"/>
                  </a:cubicBezTo>
                  <a:cubicBezTo>
                    <a:pt x="177" y="418"/>
                    <a:pt x="150" y="391"/>
                    <a:pt x="150" y="358"/>
                  </a:cubicBezTo>
                  <a:cubicBezTo>
                    <a:pt x="149" y="345"/>
                    <a:pt x="160" y="277"/>
                    <a:pt x="112" y="212"/>
                  </a:cubicBezTo>
                  <a:cubicBezTo>
                    <a:pt x="71" y="157"/>
                    <a:pt x="47" y="91"/>
                    <a:pt x="45" y="22"/>
                  </a:cubicBezTo>
                  <a:cubicBezTo>
                    <a:pt x="44" y="10"/>
                    <a:pt x="34" y="0"/>
                    <a:pt x="22" y="1"/>
                  </a:cubicBezTo>
                  <a:cubicBezTo>
                    <a:pt x="9" y="1"/>
                    <a:pt x="0" y="11"/>
                    <a:pt x="0" y="24"/>
                  </a:cubicBezTo>
                  <a:cubicBezTo>
                    <a:pt x="3" y="102"/>
                    <a:pt x="29" y="176"/>
                    <a:pt x="76" y="239"/>
                  </a:cubicBezTo>
                  <a:cubicBezTo>
                    <a:pt x="114" y="290"/>
                    <a:pt x="104" y="344"/>
                    <a:pt x="105" y="358"/>
                  </a:cubicBezTo>
                  <a:cubicBezTo>
                    <a:pt x="105" y="416"/>
                    <a:pt x="152" y="463"/>
                    <a:pt x="210" y="463"/>
                  </a:cubicBezTo>
                  <a:cubicBezTo>
                    <a:pt x="531" y="463"/>
                    <a:pt x="531" y="463"/>
                    <a:pt x="531" y="463"/>
                  </a:cubicBezTo>
                  <a:cubicBezTo>
                    <a:pt x="543" y="463"/>
                    <a:pt x="553" y="453"/>
                    <a:pt x="553" y="441"/>
                  </a:cubicBezTo>
                  <a:cubicBezTo>
                    <a:pt x="553" y="428"/>
                    <a:pt x="543" y="418"/>
                    <a:pt x="531" y="418"/>
                  </a:cubicBezTo>
                  <a:close/>
                  <a:moveTo>
                    <a:pt x="531" y="418"/>
                  </a:moveTo>
                  <a:cubicBezTo>
                    <a:pt x="531" y="418"/>
                    <a:pt x="531" y="418"/>
                    <a:pt x="531" y="418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A7E8A545-597F-9D71-35A0-A24D63D1ED05}"/>
              </a:ext>
            </a:extLst>
          </p:cNvPr>
          <p:cNvSpPr txBox="1"/>
          <p:nvPr/>
        </p:nvSpPr>
        <p:spPr>
          <a:xfrm>
            <a:off x="7907767" y="6441106"/>
            <a:ext cx="2219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spc="100" noProof="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Key Element of the Electric Grid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CE54FC5-ADB2-486E-6994-509A0A44262B}"/>
              </a:ext>
            </a:extLst>
          </p:cNvPr>
          <p:cNvGrpSpPr/>
          <p:nvPr/>
        </p:nvGrpSpPr>
        <p:grpSpPr>
          <a:xfrm>
            <a:off x="12759861" y="6777239"/>
            <a:ext cx="626994" cy="684337"/>
            <a:chOff x="8850741" y="7028292"/>
            <a:chExt cx="626994" cy="684337"/>
          </a:xfrm>
        </p:grpSpPr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FE57ECDD-5053-C8BC-3976-45C5AFC5BF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0741" y="7028292"/>
              <a:ext cx="626994" cy="684337"/>
            </a:xfrm>
            <a:custGeom>
              <a:avLst/>
              <a:gdLst>
                <a:gd name="T0" fmla="*/ 1514 w 1536"/>
                <a:gd name="T1" fmla="*/ 649 h 1297"/>
                <a:gd name="T2" fmla="*/ 1491 w 1536"/>
                <a:gd name="T3" fmla="*/ 671 h 1297"/>
                <a:gd name="T4" fmla="*/ 1491 w 1536"/>
                <a:gd name="T5" fmla="*/ 823 h 1297"/>
                <a:gd name="T6" fmla="*/ 45 w 1536"/>
                <a:gd name="T7" fmla="*/ 823 h 1297"/>
                <a:gd name="T8" fmla="*/ 45 w 1536"/>
                <a:gd name="T9" fmla="*/ 74 h 1297"/>
                <a:gd name="T10" fmla="*/ 74 w 1536"/>
                <a:gd name="T11" fmla="*/ 45 h 1297"/>
                <a:gd name="T12" fmla="*/ 1090 w 1536"/>
                <a:gd name="T13" fmla="*/ 45 h 1297"/>
                <a:gd name="T14" fmla="*/ 1112 w 1536"/>
                <a:gd name="T15" fmla="*/ 22 h 1297"/>
                <a:gd name="T16" fmla="*/ 1090 w 1536"/>
                <a:gd name="T17" fmla="*/ 0 h 1297"/>
                <a:gd name="T18" fmla="*/ 74 w 1536"/>
                <a:gd name="T19" fmla="*/ 0 h 1297"/>
                <a:gd name="T20" fmla="*/ 0 w 1536"/>
                <a:gd name="T21" fmla="*/ 74 h 1297"/>
                <a:gd name="T22" fmla="*/ 0 w 1536"/>
                <a:gd name="T23" fmla="*/ 926 h 1297"/>
                <a:gd name="T24" fmla="*/ 74 w 1536"/>
                <a:gd name="T25" fmla="*/ 1000 h 1297"/>
                <a:gd name="T26" fmla="*/ 325 w 1536"/>
                <a:gd name="T27" fmla="*/ 1000 h 1297"/>
                <a:gd name="T28" fmla="*/ 347 w 1536"/>
                <a:gd name="T29" fmla="*/ 977 h 1297"/>
                <a:gd name="T30" fmla="*/ 325 w 1536"/>
                <a:gd name="T31" fmla="*/ 955 h 1297"/>
                <a:gd name="T32" fmla="*/ 74 w 1536"/>
                <a:gd name="T33" fmla="*/ 955 h 1297"/>
                <a:gd name="T34" fmla="*/ 45 w 1536"/>
                <a:gd name="T35" fmla="*/ 926 h 1297"/>
                <a:gd name="T36" fmla="*/ 45 w 1536"/>
                <a:gd name="T37" fmla="*/ 868 h 1297"/>
                <a:gd name="T38" fmla="*/ 1491 w 1536"/>
                <a:gd name="T39" fmla="*/ 868 h 1297"/>
                <a:gd name="T40" fmla="*/ 1491 w 1536"/>
                <a:gd name="T41" fmla="*/ 926 h 1297"/>
                <a:gd name="T42" fmla="*/ 1462 w 1536"/>
                <a:gd name="T43" fmla="*/ 955 h 1297"/>
                <a:gd name="T44" fmla="*/ 429 w 1536"/>
                <a:gd name="T45" fmla="*/ 955 h 1297"/>
                <a:gd name="T46" fmla="*/ 406 w 1536"/>
                <a:gd name="T47" fmla="*/ 977 h 1297"/>
                <a:gd name="T48" fmla="*/ 429 w 1536"/>
                <a:gd name="T49" fmla="*/ 1000 h 1297"/>
                <a:gd name="T50" fmla="*/ 618 w 1536"/>
                <a:gd name="T51" fmla="*/ 1000 h 1297"/>
                <a:gd name="T52" fmla="*/ 609 w 1536"/>
                <a:gd name="T53" fmla="*/ 1057 h 1297"/>
                <a:gd name="T54" fmla="*/ 551 w 1536"/>
                <a:gd name="T55" fmla="*/ 1176 h 1297"/>
                <a:gd name="T56" fmla="*/ 526 w 1536"/>
                <a:gd name="T57" fmla="*/ 1202 h 1297"/>
                <a:gd name="T58" fmla="*/ 515 w 1536"/>
                <a:gd name="T59" fmla="*/ 1263 h 1297"/>
                <a:gd name="T60" fmla="*/ 567 w 1536"/>
                <a:gd name="T61" fmla="*/ 1297 h 1297"/>
                <a:gd name="T62" fmla="*/ 969 w 1536"/>
                <a:gd name="T63" fmla="*/ 1297 h 1297"/>
                <a:gd name="T64" fmla="*/ 1021 w 1536"/>
                <a:gd name="T65" fmla="*/ 1263 h 1297"/>
                <a:gd name="T66" fmla="*/ 1010 w 1536"/>
                <a:gd name="T67" fmla="*/ 1202 h 1297"/>
                <a:gd name="T68" fmla="*/ 985 w 1536"/>
                <a:gd name="T69" fmla="*/ 1176 h 1297"/>
                <a:gd name="T70" fmla="*/ 927 w 1536"/>
                <a:gd name="T71" fmla="*/ 1057 h 1297"/>
                <a:gd name="T72" fmla="*/ 918 w 1536"/>
                <a:gd name="T73" fmla="*/ 1000 h 1297"/>
                <a:gd name="T74" fmla="*/ 1462 w 1536"/>
                <a:gd name="T75" fmla="*/ 1000 h 1297"/>
                <a:gd name="T76" fmla="*/ 1536 w 1536"/>
                <a:gd name="T77" fmla="*/ 926 h 1297"/>
                <a:gd name="T78" fmla="*/ 1536 w 1536"/>
                <a:gd name="T79" fmla="*/ 671 h 1297"/>
                <a:gd name="T80" fmla="*/ 1514 w 1536"/>
                <a:gd name="T81" fmla="*/ 649 h 1297"/>
                <a:gd name="T82" fmla="*/ 980 w 1536"/>
                <a:gd name="T83" fmla="*/ 1245 h 1297"/>
                <a:gd name="T84" fmla="*/ 969 w 1536"/>
                <a:gd name="T85" fmla="*/ 1252 h 1297"/>
                <a:gd name="T86" fmla="*/ 567 w 1536"/>
                <a:gd name="T87" fmla="*/ 1252 h 1297"/>
                <a:gd name="T88" fmla="*/ 556 w 1536"/>
                <a:gd name="T89" fmla="*/ 1245 h 1297"/>
                <a:gd name="T90" fmla="*/ 559 w 1536"/>
                <a:gd name="T91" fmla="*/ 1233 h 1297"/>
                <a:gd name="T92" fmla="*/ 583 w 1536"/>
                <a:gd name="T93" fmla="*/ 1207 h 1297"/>
                <a:gd name="T94" fmla="*/ 596 w 1536"/>
                <a:gd name="T95" fmla="*/ 1193 h 1297"/>
                <a:gd name="T96" fmla="*/ 940 w 1536"/>
                <a:gd name="T97" fmla="*/ 1193 h 1297"/>
                <a:gd name="T98" fmla="*/ 953 w 1536"/>
                <a:gd name="T99" fmla="*/ 1207 h 1297"/>
                <a:gd name="T100" fmla="*/ 977 w 1536"/>
                <a:gd name="T101" fmla="*/ 1233 h 1297"/>
                <a:gd name="T102" fmla="*/ 980 w 1536"/>
                <a:gd name="T103" fmla="*/ 1245 h 1297"/>
                <a:gd name="T104" fmla="*/ 882 w 1536"/>
                <a:gd name="T105" fmla="*/ 1064 h 1297"/>
                <a:gd name="T106" fmla="*/ 910 w 1536"/>
                <a:gd name="T107" fmla="*/ 1148 h 1297"/>
                <a:gd name="T108" fmla="*/ 626 w 1536"/>
                <a:gd name="T109" fmla="*/ 1148 h 1297"/>
                <a:gd name="T110" fmla="*/ 654 w 1536"/>
                <a:gd name="T111" fmla="*/ 1064 h 1297"/>
                <a:gd name="T112" fmla="*/ 664 w 1536"/>
                <a:gd name="T113" fmla="*/ 1000 h 1297"/>
                <a:gd name="T114" fmla="*/ 872 w 1536"/>
                <a:gd name="T115" fmla="*/ 1000 h 1297"/>
                <a:gd name="T116" fmla="*/ 882 w 1536"/>
                <a:gd name="T117" fmla="*/ 1064 h 1297"/>
                <a:gd name="T118" fmla="*/ 882 w 1536"/>
                <a:gd name="T119" fmla="*/ 1064 h 1297"/>
                <a:gd name="T120" fmla="*/ 882 w 1536"/>
                <a:gd name="T121" fmla="*/ 1064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6" h="1297">
                  <a:moveTo>
                    <a:pt x="1514" y="649"/>
                  </a:moveTo>
                  <a:cubicBezTo>
                    <a:pt x="1501" y="649"/>
                    <a:pt x="1491" y="659"/>
                    <a:pt x="1491" y="671"/>
                  </a:cubicBezTo>
                  <a:cubicBezTo>
                    <a:pt x="1491" y="823"/>
                    <a:pt x="1491" y="823"/>
                    <a:pt x="1491" y="823"/>
                  </a:cubicBezTo>
                  <a:cubicBezTo>
                    <a:pt x="45" y="823"/>
                    <a:pt x="45" y="823"/>
                    <a:pt x="45" y="823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58"/>
                    <a:pt x="58" y="45"/>
                    <a:pt x="74" y="45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2" y="45"/>
                    <a:pt x="1112" y="35"/>
                    <a:pt x="1112" y="22"/>
                  </a:cubicBezTo>
                  <a:cubicBezTo>
                    <a:pt x="1112" y="10"/>
                    <a:pt x="1102" y="0"/>
                    <a:pt x="109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926"/>
                    <a:pt x="0" y="926"/>
                    <a:pt x="0" y="926"/>
                  </a:cubicBezTo>
                  <a:cubicBezTo>
                    <a:pt x="0" y="967"/>
                    <a:pt x="33" y="1000"/>
                    <a:pt x="74" y="1000"/>
                  </a:cubicBezTo>
                  <a:cubicBezTo>
                    <a:pt x="325" y="1000"/>
                    <a:pt x="325" y="1000"/>
                    <a:pt x="325" y="1000"/>
                  </a:cubicBezTo>
                  <a:cubicBezTo>
                    <a:pt x="337" y="1000"/>
                    <a:pt x="347" y="990"/>
                    <a:pt x="347" y="977"/>
                  </a:cubicBezTo>
                  <a:cubicBezTo>
                    <a:pt x="347" y="965"/>
                    <a:pt x="337" y="955"/>
                    <a:pt x="325" y="955"/>
                  </a:cubicBezTo>
                  <a:cubicBezTo>
                    <a:pt x="74" y="955"/>
                    <a:pt x="74" y="955"/>
                    <a:pt x="74" y="955"/>
                  </a:cubicBezTo>
                  <a:cubicBezTo>
                    <a:pt x="58" y="955"/>
                    <a:pt x="45" y="942"/>
                    <a:pt x="45" y="926"/>
                  </a:cubicBezTo>
                  <a:cubicBezTo>
                    <a:pt x="45" y="868"/>
                    <a:pt x="45" y="868"/>
                    <a:pt x="45" y="868"/>
                  </a:cubicBezTo>
                  <a:cubicBezTo>
                    <a:pt x="1491" y="868"/>
                    <a:pt x="1491" y="868"/>
                    <a:pt x="1491" y="868"/>
                  </a:cubicBezTo>
                  <a:cubicBezTo>
                    <a:pt x="1491" y="926"/>
                    <a:pt x="1491" y="926"/>
                    <a:pt x="1491" y="926"/>
                  </a:cubicBezTo>
                  <a:cubicBezTo>
                    <a:pt x="1491" y="942"/>
                    <a:pt x="1478" y="955"/>
                    <a:pt x="1462" y="955"/>
                  </a:cubicBezTo>
                  <a:cubicBezTo>
                    <a:pt x="429" y="955"/>
                    <a:pt x="429" y="955"/>
                    <a:pt x="429" y="955"/>
                  </a:cubicBezTo>
                  <a:cubicBezTo>
                    <a:pt x="416" y="955"/>
                    <a:pt x="406" y="965"/>
                    <a:pt x="406" y="977"/>
                  </a:cubicBezTo>
                  <a:cubicBezTo>
                    <a:pt x="406" y="990"/>
                    <a:pt x="416" y="1000"/>
                    <a:pt x="429" y="1000"/>
                  </a:cubicBezTo>
                  <a:cubicBezTo>
                    <a:pt x="618" y="1000"/>
                    <a:pt x="618" y="1000"/>
                    <a:pt x="618" y="1000"/>
                  </a:cubicBezTo>
                  <a:cubicBezTo>
                    <a:pt x="609" y="1057"/>
                    <a:pt x="609" y="1057"/>
                    <a:pt x="609" y="1057"/>
                  </a:cubicBezTo>
                  <a:cubicBezTo>
                    <a:pt x="603" y="1102"/>
                    <a:pt x="582" y="1143"/>
                    <a:pt x="551" y="1176"/>
                  </a:cubicBezTo>
                  <a:cubicBezTo>
                    <a:pt x="526" y="1202"/>
                    <a:pt x="526" y="1202"/>
                    <a:pt x="526" y="1202"/>
                  </a:cubicBezTo>
                  <a:cubicBezTo>
                    <a:pt x="510" y="1218"/>
                    <a:pt x="506" y="1242"/>
                    <a:pt x="515" y="1263"/>
                  </a:cubicBezTo>
                  <a:cubicBezTo>
                    <a:pt x="524" y="1284"/>
                    <a:pt x="544" y="1297"/>
                    <a:pt x="567" y="1297"/>
                  </a:cubicBezTo>
                  <a:cubicBezTo>
                    <a:pt x="969" y="1297"/>
                    <a:pt x="969" y="1297"/>
                    <a:pt x="969" y="1297"/>
                  </a:cubicBezTo>
                  <a:cubicBezTo>
                    <a:pt x="992" y="1297"/>
                    <a:pt x="1012" y="1284"/>
                    <a:pt x="1021" y="1263"/>
                  </a:cubicBezTo>
                  <a:cubicBezTo>
                    <a:pt x="1030" y="1242"/>
                    <a:pt x="1026" y="1218"/>
                    <a:pt x="1010" y="1202"/>
                  </a:cubicBezTo>
                  <a:cubicBezTo>
                    <a:pt x="985" y="1176"/>
                    <a:pt x="985" y="1176"/>
                    <a:pt x="985" y="1176"/>
                  </a:cubicBezTo>
                  <a:cubicBezTo>
                    <a:pt x="954" y="1143"/>
                    <a:pt x="933" y="1102"/>
                    <a:pt x="927" y="1057"/>
                  </a:cubicBezTo>
                  <a:cubicBezTo>
                    <a:pt x="918" y="1000"/>
                    <a:pt x="918" y="1000"/>
                    <a:pt x="918" y="1000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503" y="1000"/>
                    <a:pt x="1536" y="967"/>
                    <a:pt x="1536" y="926"/>
                  </a:cubicBezTo>
                  <a:cubicBezTo>
                    <a:pt x="1536" y="671"/>
                    <a:pt x="1536" y="671"/>
                    <a:pt x="1536" y="671"/>
                  </a:cubicBezTo>
                  <a:cubicBezTo>
                    <a:pt x="1536" y="659"/>
                    <a:pt x="1526" y="649"/>
                    <a:pt x="1514" y="649"/>
                  </a:cubicBezTo>
                  <a:close/>
                  <a:moveTo>
                    <a:pt x="980" y="1245"/>
                  </a:moveTo>
                  <a:cubicBezTo>
                    <a:pt x="979" y="1248"/>
                    <a:pt x="976" y="1252"/>
                    <a:pt x="969" y="1252"/>
                  </a:cubicBezTo>
                  <a:cubicBezTo>
                    <a:pt x="567" y="1252"/>
                    <a:pt x="567" y="1252"/>
                    <a:pt x="567" y="1252"/>
                  </a:cubicBezTo>
                  <a:cubicBezTo>
                    <a:pt x="560" y="1252"/>
                    <a:pt x="557" y="1248"/>
                    <a:pt x="556" y="1245"/>
                  </a:cubicBezTo>
                  <a:cubicBezTo>
                    <a:pt x="555" y="1243"/>
                    <a:pt x="554" y="1238"/>
                    <a:pt x="559" y="1233"/>
                  </a:cubicBezTo>
                  <a:cubicBezTo>
                    <a:pt x="583" y="1207"/>
                    <a:pt x="583" y="1207"/>
                    <a:pt x="583" y="1207"/>
                  </a:cubicBezTo>
                  <a:cubicBezTo>
                    <a:pt x="588" y="1202"/>
                    <a:pt x="592" y="1198"/>
                    <a:pt x="596" y="1193"/>
                  </a:cubicBezTo>
                  <a:cubicBezTo>
                    <a:pt x="940" y="1193"/>
                    <a:pt x="940" y="1193"/>
                    <a:pt x="940" y="1193"/>
                  </a:cubicBezTo>
                  <a:cubicBezTo>
                    <a:pt x="944" y="1198"/>
                    <a:pt x="948" y="1202"/>
                    <a:pt x="953" y="1207"/>
                  </a:cubicBezTo>
                  <a:cubicBezTo>
                    <a:pt x="977" y="1233"/>
                    <a:pt x="977" y="1233"/>
                    <a:pt x="977" y="1233"/>
                  </a:cubicBezTo>
                  <a:cubicBezTo>
                    <a:pt x="982" y="1238"/>
                    <a:pt x="981" y="1243"/>
                    <a:pt x="980" y="1245"/>
                  </a:cubicBezTo>
                  <a:close/>
                  <a:moveTo>
                    <a:pt x="882" y="1064"/>
                  </a:moveTo>
                  <a:cubicBezTo>
                    <a:pt x="887" y="1093"/>
                    <a:pt x="896" y="1122"/>
                    <a:pt x="910" y="1148"/>
                  </a:cubicBezTo>
                  <a:cubicBezTo>
                    <a:pt x="626" y="1148"/>
                    <a:pt x="626" y="1148"/>
                    <a:pt x="626" y="1148"/>
                  </a:cubicBezTo>
                  <a:cubicBezTo>
                    <a:pt x="640" y="1122"/>
                    <a:pt x="649" y="1093"/>
                    <a:pt x="654" y="1064"/>
                  </a:cubicBezTo>
                  <a:cubicBezTo>
                    <a:pt x="664" y="1000"/>
                    <a:pt x="664" y="1000"/>
                    <a:pt x="664" y="1000"/>
                  </a:cubicBezTo>
                  <a:cubicBezTo>
                    <a:pt x="872" y="1000"/>
                    <a:pt x="872" y="1000"/>
                    <a:pt x="872" y="1000"/>
                  </a:cubicBezTo>
                  <a:lnTo>
                    <a:pt x="882" y="1064"/>
                  </a:lnTo>
                  <a:close/>
                  <a:moveTo>
                    <a:pt x="882" y="1064"/>
                  </a:moveTo>
                  <a:cubicBezTo>
                    <a:pt x="882" y="1064"/>
                    <a:pt x="882" y="1064"/>
                    <a:pt x="882" y="10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110529E3-1D9D-6CB2-40F9-9EB8B48A7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9565" y="7028292"/>
              <a:ext cx="148170" cy="310693"/>
            </a:xfrm>
            <a:custGeom>
              <a:avLst/>
              <a:gdLst>
                <a:gd name="T0" fmla="*/ 291 w 365"/>
                <a:gd name="T1" fmla="*/ 0 h 590"/>
                <a:gd name="T2" fmla="*/ 23 w 365"/>
                <a:gd name="T3" fmla="*/ 0 h 590"/>
                <a:gd name="T4" fmla="*/ 0 w 365"/>
                <a:gd name="T5" fmla="*/ 22 h 590"/>
                <a:gd name="T6" fmla="*/ 23 w 365"/>
                <a:gd name="T7" fmla="*/ 45 h 590"/>
                <a:gd name="T8" fmla="*/ 291 w 365"/>
                <a:gd name="T9" fmla="*/ 45 h 590"/>
                <a:gd name="T10" fmla="*/ 320 w 365"/>
                <a:gd name="T11" fmla="*/ 74 h 590"/>
                <a:gd name="T12" fmla="*/ 320 w 365"/>
                <a:gd name="T13" fmla="*/ 567 h 590"/>
                <a:gd name="T14" fmla="*/ 343 w 365"/>
                <a:gd name="T15" fmla="*/ 590 h 590"/>
                <a:gd name="T16" fmla="*/ 365 w 365"/>
                <a:gd name="T17" fmla="*/ 567 h 590"/>
                <a:gd name="T18" fmla="*/ 365 w 365"/>
                <a:gd name="T19" fmla="*/ 74 h 590"/>
                <a:gd name="T20" fmla="*/ 291 w 365"/>
                <a:gd name="T21" fmla="*/ 0 h 590"/>
                <a:gd name="T22" fmla="*/ 291 w 365"/>
                <a:gd name="T23" fmla="*/ 0 h 590"/>
                <a:gd name="T24" fmla="*/ 291 w 365"/>
                <a:gd name="T2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590">
                  <a:moveTo>
                    <a:pt x="29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91" y="45"/>
                    <a:pt x="291" y="45"/>
                    <a:pt x="291" y="45"/>
                  </a:cubicBezTo>
                  <a:cubicBezTo>
                    <a:pt x="307" y="45"/>
                    <a:pt x="320" y="58"/>
                    <a:pt x="320" y="74"/>
                  </a:cubicBezTo>
                  <a:cubicBezTo>
                    <a:pt x="320" y="567"/>
                    <a:pt x="320" y="567"/>
                    <a:pt x="320" y="567"/>
                  </a:cubicBezTo>
                  <a:cubicBezTo>
                    <a:pt x="320" y="580"/>
                    <a:pt x="330" y="590"/>
                    <a:pt x="343" y="590"/>
                  </a:cubicBezTo>
                  <a:cubicBezTo>
                    <a:pt x="355" y="590"/>
                    <a:pt x="365" y="580"/>
                    <a:pt x="365" y="567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5" y="33"/>
                    <a:pt x="332" y="0"/>
                    <a:pt x="291" y="0"/>
                  </a:cubicBezTo>
                  <a:close/>
                  <a:moveTo>
                    <a:pt x="291" y="0"/>
                  </a:move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E4BF6435-3723-77A0-444F-A92E9DB3D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821" y="7142010"/>
              <a:ext cx="230834" cy="243680"/>
            </a:xfrm>
            <a:custGeom>
              <a:avLst/>
              <a:gdLst>
                <a:gd name="T0" fmla="*/ 60 w 567"/>
                <a:gd name="T1" fmla="*/ 461 h 461"/>
                <a:gd name="T2" fmla="*/ 506 w 567"/>
                <a:gd name="T3" fmla="*/ 461 h 461"/>
                <a:gd name="T4" fmla="*/ 556 w 567"/>
                <a:gd name="T5" fmla="*/ 431 h 461"/>
                <a:gd name="T6" fmla="*/ 554 w 567"/>
                <a:gd name="T7" fmla="*/ 373 h 461"/>
                <a:gd name="T8" fmla="*/ 331 w 567"/>
                <a:gd name="T9" fmla="*/ 26 h 461"/>
                <a:gd name="T10" fmla="*/ 283 w 567"/>
                <a:gd name="T11" fmla="*/ 0 h 461"/>
                <a:gd name="T12" fmla="*/ 235 w 567"/>
                <a:gd name="T13" fmla="*/ 26 h 461"/>
                <a:gd name="T14" fmla="*/ 12 w 567"/>
                <a:gd name="T15" fmla="*/ 373 h 461"/>
                <a:gd name="T16" fmla="*/ 10 w 567"/>
                <a:gd name="T17" fmla="*/ 431 h 461"/>
                <a:gd name="T18" fmla="*/ 60 w 567"/>
                <a:gd name="T19" fmla="*/ 461 h 461"/>
                <a:gd name="T20" fmla="*/ 50 w 567"/>
                <a:gd name="T21" fmla="*/ 397 h 461"/>
                <a:gd name="T22" fmla="*/ 273 w 567"/>
                <a:gd name="T23" fmla="*/ 51 h 461"/>
                <a:gd name="T24" fmla="*/ 283 w 567"/>
                <a:gd name="T25" fmla="*/ 45 h 461"/>
                <a:gd name="T26" fmla="*/ 293 w 567"/>
                <a:gd name="T27" fmla="*/ 51 h 461"/>
                <a:gd name="T28" fmla="*/ 516 w 567"/>
                <a:gd name="T29" fmla="*/ 397 h 461"/>
                <a:gd name="T30" fmla="*/ 517 w 567"/>
                <a:gd name="T31" fmla="*/ 410 h 461"/>
                <a:gd name="T32" fmla="*/ 506 w 567"/>
                <a:gd name="T33" fmla="*/ 416 h 461"/>
                <a:gd name="T34" fmla="*/ 60 w 567"/>
                <a:gd name="T35" fmla="*/ 416 h 461"/>
                <a:gd name="T36" fmla="*/ 49 w 567"/>
                <a:gd name="T37" fmla="*/ 410 h 461"/>
                <a:gd name="T38" fmla="*/ 50 w 567"/>
                <a:gd name="T39" fmla="*/ 397 h 461"/>
                <a:gd name="T40" fmla="*/ 50 w 567"/>
                <a:gd name="T41" fmla="*/ 397 h 461"/>
                <a:gd name="T42" fmla="*/ 50 w 567"/>
                <a:gd name="T43" fmla="*/ 39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461">
                  <a:moveTo>
                    <a:pt x="60" y="461"/>
                  </a:moveTo>
                  <a:cubicBezTo>
                    <a:pt x="506" y="461"/>
                    <a:pt x="506" y="461"/>
                    <a:pt x="506" y="461"/>
                  </a:cubicBezTo>
                  <a:cubicBezTo>
                    <a:pt x="527" y="461"/>
                    <a:pt x="546" y="450"/>
                    <a:pt x="556" y="431"/>
                  </a:cubicBezTo>
                  <a:cubicBezTo>
                    <a:pt x="567" y="413"/>
                    <a:pt x="566" y="390"/>
                    <a:pt x="554" y="373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21" y="10"/>
                    <a:pt x="303" y="0"/>
                    <a:pt x="283" y="0"/>
                  </a:cubicBezTo>
                  <a:cubicBezTo>
                    <a:pt x="263" y="0"/>
                    <a:pt x="245" y="10"/>
                    <a:pt x="235" y="26"/>
                  </a:cubicBezTo>
                  <a:cubicBezTo>
                    <a:pt x="12" y="373"/>
                    <a:pt x="12" y="373"/>
                    <a:pt x="12" y="373"/>
                  </a:cubicBezTo>
                  <a:cubicBezTo>
                    <a:pt x="0" y="390"/>
                    <a:pt x="0" y="413"/>
                    <a:pt x="10" y="431"/>
                  </a:cubicBezTo>
                  <a:cubicBezTo>
                    <a:pt x="20" y="450"/>
                    <a:pt x="39" y="461"/>
                    <a:pt x="60" y="461"/>
                  </a:cubicBezTo>
                  <a:close/>
                  <a:moveTo>
                    <a:pt x="50" y="397"/>
                  </a:moveTo>
                  <a:cubicBezTo>
                    <a:pt x="273" y="51"/>
                    <a:pt x="273" y="51"/>
                    <a:pt x="273" y="51"/>
                  </a:cubicBezTo>
                  <a:cubicBezTo>
                    <a:pt x="276" y="45"/>
                    <a:pt x="281" y="45"/>
                    <a:pt x="283" y="45"/>
                  </a:cubicBezTo>
                  <a:cubicBezTo>
                    <a:pt x="285" y="45"/>
                    <a:pt x="290" y="45"/>
                    <a:pt x="293" y="51"/>
                  </a:cubicBezTo>
                  <a:cubicBezTo>
                    <a:pt x="516" y="397"/>
                    <a:pt x="516" y="397"/>
                    <a:pt x="516" y="397"/>
                  </a:cubicBezTo>
                  <a:cubicBezTo>
                    <a:pt x="520" y="403"/>
                    <a:pt x="518" y="408"/>
                    <a:pt x="517" y="410"/>
                  </a:cubicBezTo>
                  <a:cubicBezTo>
                    <a:pt x="516" y="412"/>
                    <a:pt x="513" y="416"/>
                    <a:pt x="506" y="416"/>
                  </a:cubicBezTo>
                  <a:cubicBezTo>
                    <a:pt x="60" y="416"/>
                    <a:pt x="60" y="416"/>
                    <a:pt x="60" y="416"/>
                  </a:cubicBezTo>
                  <a:cubicBezTo>
                    <a:pt x="53" y="416"/>
                    <a:pt x="50" y="412"/>
                    <a:pt x="49" y="410"/>
                  </a:cubicBezTo>
                  <a:cubicBezTo>
                    <a:pt x="48" y="408"/>
                    <a:pt x="46" y="403"/>
                    <a:pt x="50" y="397"/>
                  </a:cubicBezTo>
                  <a:close/>
                  <a:moveTo>
                    <a:pt x="50" y="397"/>
                  </a:moveTo>
                  <a:cubicBezTo>
                    <a:pt x="50" y="397"/>
                    <a:pt x="50" y="397"/>
                    <a:pt x="50" y="3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24D2534F-4D3A-E901-C84D-F9364C727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4879" y="7219175"/>
              <a:ext cx="18716" cy="81227"/>
            </a:xfrm>
            <a:custGeom>
              <a:avLst/>
              <a:gdLst>
                <a:gd name="T0" fmla="*/ 22 w 45"/>
                <a:gd name="T1" fmla="*/ 154 h 154"/>
                <a:gd name="T2" fmla="*/ 45 w 45"/>
                <a:gd name="T3" fmla="*/ 131 h 154"/>
                <a:gd name="T4" fmla="*/ 45 w 45"/>
                <a:gd name="T5" fmla="*/ 22 h 154"/>
                <a:gd name="T6" fmla="*/ 22 w 45"/>
                <a:gd name="T7" fmla="*/ 0 h 154"/>
                <a:gd name="T8" fmla="*/ 0 w 45"/>
                <a:gd name="T9" fmla="*/ 22 h 154"/>
                <a:gd name="T10" fmla="*/ 0 w 45"/>
                <a:gd name="T11" fmla="*/ 131 h 154"/>
                <a:gd name="T12" fmla="*/ 22 w 45"/>
                <a:gd name="T13" fmla="*/ 154 h 154"/>
                <a:gd name="T14" fmla="*/ 22 w 45"/>
                <a:gd name="T15" fmla="*/ 154 h 154"/>
                <a:gd name="T16" fmla="*/ 22 w 45"/>
                <a:gd name="T1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54">
                  <a:moveTo>
                    <a:pt x="22" y="154"/>
                  </a:moveTo>
                  <a:cubicBezTo>
                    <a:pt x="34" y="154"/>
                    <a:pt x="45" y="144"/>
                    <a:pt x="45" y="13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4"/>
                    <a:pt x="10" y="154"/>
                    <a:pt x="22" y="154"/>
                  </a:cubicBezTo>
                  <a:close/>
                  <a:moveTo>
                    <a:pt x="22" y="154"/>
                  </a:moveTo>
                  <a:cubicBezTo>
                    <a:pt x="22" y="154"/>
                    <a:pt x="22" y="154"/>
                    <a:pt x="22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67B6EAF0-0FDA-38D6-2022-F9AC7156A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4879" y="7312586"/>
              <a:ext cx="18716" cy="24367"/>
            </a:xfrm>
            <a:custGeom>
              <a:avLst/>
              <a:gdLst>
                <a:gd name="T0" fmla="*/ 23 w 46"/>
                <a:gd name="T1" fmla="*/ 45 h 45"/>
                <a:gd name="T2" fmla="*/ 23 w 46"/>
                <a:gd name="T3" fmla="*/ 45 h 45"/>
                <a:gd name="T4" fmla="*/ 46 w 46"/>
                <a:gd name="T5" fmla="*/ 22 h 45"/>
                <a:gd name="T6" fmla="*/ 23 w 46"/>
                <a:gd name="T7" fmla="*/ 0 h 45"/>
                <a:gd name="T8" fmla="*/ 23 w 46"/>
                <a:gd name="T9" fmla="*/ 0 h 45"/>
                <a:gd name="T10" fmla="*/ 0 w 46"/>
                <a:gd name="T11" fmla="*/ 22 h 45"/>
                <a:gd name="T12" fmla="*/ 23 w 46"/>
                <a:gd name="T13" fmla="*/ 45 h 45"/>
                <a:gd name="T14" fmla="*/ 23 w 46"/>
                <a:gd name="T15" fmla="*/ 45 h 45"/>
                <a:gd name="T16" fmla="*/ 23 w 46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46" y="35"/>
                    <a:pt x="46" y="22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59CCD836-2D6D-28DF-334B-57F3D3412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7076" y="7135918"/>
              <a:ext cx="138812" cy="22338"/>
            </a:xfrm>
            <a:custGeom>
              <a:avLst/>
              <a:gdLst>
                <a:gd name="T0" fmla="*/ 317 w 339"/>
                <a:gd name="T1" fmla="*/ 45 h 45"/>
                <a:gd name="T2" fmla="*/ 339 w 339"/>
                <a:gd name="T3" fmla="*/ 22 h 45"/>
                <a:gd name="T4" fmla="*/ 317 w 339"/>
                <a:gd name="T5" fmla="*/ 0 h 45"/>
                <a:gd name="T6" fmla="*/ 23 w 339"/>
                <a:gd name="T7" fmla="*/ 0 h 45"/>
                <a:gd name="T8" fmla="*/ 0 w 339"/>
                <a:gd name="T9" fmla="*/ 22 h 45"/>
                <a:gd name="T10" fmla="*/ 23 w 339"/>
                <a:gd name="T11" fmla="*/ 45 h 45"/>
                <a:gd name="T12" fmla="*/ 317 w 339"/>
                <a:gd name="T13" fmla="*/ 45 h 45"/>
                <a:gd name="T14" fmla="*/ 317 w 339"/>
                <a:gd name="T15" fmla="*/ 45 h 45"/>
                <a:gd name="T16" fmla="*/ 317 w 33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45">
                  <a:moveTo>
                    <a:pt x="317" y="45"/>
                  </a:moveTo>
                  <a:cubicBezTo>
                    <a:pt x="329" y="45"/>
                    <a:pt x="339" y="35"/>
                    <a:pt x="339" y="22"/>
                  </a:cubicBezTo>
                  <a:cubicBezTo>
                    <a:pt x="339" y="10"/>
                    <a:pt x="329" y="0"/>
                    <a:pt x="3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1" y="45"/>
                    <a:pt x="23" y="45"/>
                  </a:cubicBezTo>
                  <a:lnTo>
                    <a:pt x="317" y="45"/>
                  </a:lnTo>
                  <a:close/>
                  <a:moveTo>
                    <a:pt x="317" y="45"/>
                  </a:moveTo>
                  <a:cubicBezTo>
                    <a:pt x="317" y="45"/>
                    <a:pt x="317" y="45"/>
                    <a:pt x="317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B9354114-6B8A-2B7D-A97D-1854469E87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7166" y="7135918"/>
              <a:ext cx="34313" cy="22338"/>
            </a:xfrm>
            <a:custGeom>
              <a:avLst/>
              <a:gdLst>
                <a:gd name="T0" fmla="*/ 23 w 84"/>
                <a:gd name="T1" fmla="*/ 45 h 45"/>
                <a:gd name="T2" fmla="*/ 62 w 84"/>
                <a:gd name="T3" fmla="*/ 45 h 45"/>
                <a:gd name="T4" fmla="*/ 84 w 84"/>
                <a:gd name="T5" fmla="*/ 22 h 45"/>
                <a:gd name="T6" fmla="*/ 62 w 84"/>
                <a:gd name="T7" fmla="*/ 0 h 45"/>
                <a:gd name="T8" fmla="*/ 23 w 84"/>
                <a:gd name="T9" fmla="*/ 0 h 45"/>
                <a:gd name="T10" fmla="*/ 0 w 84"/>
                <a:gd name="T11" fmla="*/ 22 h 45"/>
                <a:gd name="T12" fmla="*/ 23 w 84"/>
                <a:gd name="T13" fmla="*/ 45 h 45"/>
                <a:gd name="T14" fmla="*/ 23 w 84"/>
                <a:gd name="T15" fmla="*/ 45 h 45"/>
                <a:gd name="T16" fmla="*/ 23 w 8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5">
                  <a:moveTo>
                    <a:pt x="23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74" y="45"/>
                    <a:pt x="84" y="35"/>
                    <a:pt x="84" y="22"/>
                  </a:cubicBezTo>
                  <a:cubicBezTo>
                    <a:pt x="84" y="10"/>
                    <a:pt x="74" y="0"/>
                    <a:pt x="6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84D12465-54CB-339F-119A-DB00E66C6B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7166" y="7190747"/>
              <a:ext cx="151289" cy="24367"/>
            </a:xfrm>
            <a:custGeom>
              <a:avLst/>
              <a:gdLst>
                <a:gd name="T0" fmla="*/ 372 w 372"/>
                <a:gd name="T1" fmla="*/ 23 h 45"/>
                <a:gd name="T2" fmla="*/ 350 w 372"/>
                <a:gd name="T3" fmla="*/ 0 h 45"/>
                <a:gd name="T4" fmla="*/ 23 w 372"/>
                <a:gd name="T5" fmla="*/ 0 h 45"/>
                <a:gd name="T6" fmla="*/ 0 w 372"/>
                <a:gd name="T7" fmla="*/ 23 h 45"/>
                <a:gd name="T8" fmla="*/ 23 w 372"/>
                <a:gd name="T9" fmla="*/ 45 h 45"/>
                <a:gd name="T10" fmla="*/ 350 w 372"/>
                <a:gd name="T11" fmla="*/ 45 h 45"/>
                <a:gd name="T12" fmla="*/ 372 w 372"/>
                <a:gd name="T13" fmla="*/ 23 h 45"/>
                <a:gd name="T14" fmla="*/ 372 w 372"/>
                <a:gd name="T15" fmla="*/ 23 h 45"/>
                <a:gd name="T16" fmla="*/ 372 w 372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">
                  <a:moveTo>
                    <a:pt x="372" y="23"/>
                  </a:moveTo>
                  <a:cubicBezTo>
                    <a:pt x="372" y="10"/>
                    <a:pt x="362" y="0"/>
                    <a:pt x="35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62" y="45"/>
                    <a:pt x="372" y="35"/>
                    <a:pt x="372" y="23"/>
                  </a:cubicBezTo>
                  <a:close/>
                  <a:moveTo>
                    <a:pt x="372" y="23"/>
                  </a:moveTo>
                  <a:cubicBezTo>
                    <a:pt x="372" y="23"/>
                    <a:pt x="372" y="23"/>
                    <a:pt x="372" y="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D26C6621-B2F0-DB2C-F171-17A204C17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7166" y="7247605"/>
              <a:ext cx="121655" cy="24367"/>
            </a:xfrm>
            <a:custGeom>
              <a:avLst/>
              <a:gdLst>
                <a:gd name="T0" fmla="*/ 300 w 300"/>
                <a:gd name="T1" fmla="*/ 23 h 45"/>
                <a:gd name="T2" fmla="*/ 278 w 300"/>
                <a:gd name="T3" fmla="*/ 0 h 45"/>
                <a:gd name="T4" fmla="*/ 23 w 300"/>
                <a:gd name="T5" fmla="*/ 0 h 45"/>
                <a:gd name="T6" fmla="*/ 0 w 300"/>
                <a:gd name="T7" fmla="*/ 23 h 45"/>
                <a:gd name="T8" fmla="*/ 23 w 300"/>
                <a:gd name="T9" fmla="*/ 45 h 45"/>
                <a:gd name="T10" fmla="*/ 278 w 300"/>
                <a:gd name="T11" fmla="*/ 45 h 45"/>
                <a:gd name="T12" fmla="*/ 300 w 300"/>
                <a:gd name="T13" fmla="*/ 23 h 45"/>
                <a:gd name="T14" fmla="*/ 300 w 300"/>
                <a:gd name="T15" fmla="*/ 23 h 45"/>
                <a:gd name="T16" fmla="*/ 300 w 300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45">
                  <a:moveTo>
                    <a:pt x="300" y="23"/>
                  </a:moveTo>
                  <a:cubicBezTo>
                    <a:pt x="300" y="10"/>
                    <a:pt x="290" y="0"/>
                    <a:pt x="27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78" y="45"/>
                    <a:pt x="278" y="45"/>
                    <a:pt x="278" y="45"/>
                  </a:cubicBezTo>
                  <a:cubicBezTo>
                    <a:pt x="290" y="45"/>
                    <a:pt x="300" y="35"/>
                    <a:pt x="300" y="23"/>
                  </a:cubicBezTo>
                  <a:close/>
                  <a:moveTo>
                    <a:pt x="300" y="23"/>
                  </a:moveTo>
                  <a:cubicBezTo>
                    <a:pt x="300" y="23"/>
                    <a:pt x="300" y="23"/>
                    <a:pt x="300" y="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F436923F-2857-E315-B2F4-8F92E2584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7166" y="7304463"/>
              <a:ext cx="99820" cy="24367"/>
            </a:xfrm>
            <a:custGeom>
              <a:avLst/>
              <a:gdLst>
                <a:gd name="T0" fmla="*/ 246 w 246"/>
                <a:gd name="T1" fmla="*/ 23 h 45"/>
                <a:gd name="T2" fmla="*/ 224 w 246"/>
                <a:gd name="T3" fmla="*/ 0 h 45"/>
                <a:gd name="T4" fmla="*/ 23 w 246"/>
                <a:gd name="T5" fmla="*/ 0 h 45"/>
                <a:gd name="T6" fmla="*/ 0 w 246"/>
                <a:gd name="T7" fmla="*/ 23 h 45"/>
                <a:gd name="T8" fmla="*/ 23 w 246"/>
                <a:gd name="T9" fmla="*/ 45 h 45"/>
                <a:gd name="T10" fmla="*/ 224 w 246"/>
                <a:gd name="T11" fmla="*/ 45 h 45"/>
                <a:gd name="T12" fmla="*/ 246 w 246"/>
                <a:gd name="T13" fmla="*/ 23 h 45"/>
                <a:gd name="T14" fmla="*/ 246 w 246"/>
                <a:gd name="T15" fmla="*/ 23 h 45"/>
                <a:gd name="T16" fmla="*/ 246 w 246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5">
                  <a:moveTo>
                    <a:pt x="246" y="23"/>
                  </a:moveTo>
                  <a:cubicBezTo>
                    <a:pt x="246" y="10"/>
                    <a:pt x="236" y="0"/>
                    <a:pt x="2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36" y="45"/>
                    <a:pt x="246" y="35"/>
                    <a:pt x="246" y="23"/>
                  </a:cubicBezTo>
                  <a:close/>
                  <a:moveTo>
                    <a:pt x="246" y="23"/>
                  </a:moveTo>
                  <a:cubicBezTo>
                    <a:pt x="246" y="23"/>
                    <a:pt x="246" y="23"/>
                    <a:pt x="246" y="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43C9F916-EF84-9161-D501-E3E91F1D3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7166" y="7361322"/>
              <a:ext cx="92022" cy="24367"/>
            </a:xfrm>
            <a:custGeom>
              <a:avLst/>
              <a:gdLst>
                <a:gd name="T0" fmla="*/ 206 w 228"/>
                <a:gd name="T1" fmla="*/ 0 h 45"/>
                <a:gd name="T2" fmla="*/ 23 w 228"/>
                <a:gd name="T3" fmla="*/ 0 h 45"/>
                <a:gd name="T4" fmla="*/ 0 w 228"/>
                <a:gd name="T5" fmla="*/ 23 h 45"/>
                <a:gd name="T6" fmla="*/ 23 w 228"/>
                <a:gd name="T7" fmla="*/ 45 h 45"/>
                <a:gd name="T8" fmla="*/ 206 w 228"/>
                <a:gd name="T9" fmla="*/ 45 h 45"/>
                <a:gd name="T10" fmla="*/ 228 w 228"/>
                <a:gd name="T11" fmla="*/ 23 h 45"/>
                <a:gd name="T12" fmla="*/ 206 w 228"/>
                <a:gd name="T13" fmla="*/ 0 h 45"/>
                <a:gd name="T14" fmla="*/ 206 w 228"/>
                <a:gd name="T15" fmla="*/ 0 h 45"/>
                <a:gd name="T16" fmla="*/ 206 w 22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5">
                  <a:moveTo>
                    <a:pt x="20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18" y="45"/>
                    <a:pt x="228" y="35"/>
                    <a:pt x="228" y="23"/>
                  </a:cubicBezTo>
                  <a:cubicBezTo>
                    <a:pt x="228" y="10"/>
                    <a:pt x="218" y="0"/>
                    <a:pt x="206" y="0"/>
                  </a:cubicBezTo>
                  <a:close/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1E094BAD-9E85-569B-D6B8-06A10538A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2588" y="7135918"/>
              <a:ext cx="188722" cy="22338"/>
            </a:xfrm>
            <a:custGeom>
              <a:avLst/>
              <a:gdLst>
                <a:gd name="T0" fmla="*/ 439 w 462"/>
                <a:gd name="T1" fmla="*/ 0 h 45"/>
                <a:gd name="T2" fmla="*/ 22 w 462"/>
                <a:gd name="T3" fmla="*/ 0 h 45"/>
                <a:gd name="T4" fmla="*/ 0 w 462"/>
                <a:gd name="T5" fmla="*/ 22 h 45"/>
                <a:gd name="T6" fmla="*/ 22 w 462"/>
                <a:gd name="T7" fmla="*/ 45 h 45"/>
                <a:gd name="T8" fmla="*/ 439 w 462"/>
                <a:gd name="T9" fmla="*/ 45 h 45"/>
                <a:gd name="T10" fmla="*/ 462 w 462"/>
                <a:gd name="T11" fmla="*/ 22 h 45"/>
                <a:gd name="T12" fmla="*/ 439 w 462"/>
                <a:gd name="T13" fmla="*/ 0 h 45"/>
                <a:gd name="T14" fmla="*/ 439 w 462"/>
                <a:gd name="T15" fmla="*/ 0 h 45"/>
                <a:gd name="T16" fmla="*/ 439 w 462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45">
                  <a:moveTo>
                    <a:pt x="43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439" y="45"/>
                    <a:pt x="439" y="45"/>
                    <a:pt x="439" y="45"/>
                  </a:cubicBezTo>
                  <a:cubicBezTo>
                    <a:pt x="452" y="45"/>
                    <a:pt x="462" y="35"/>
                    <a:pt x="462" y="22"/>
                  </a:cubicBezTo>
                  <a:cubicBezTo>
                    <a:pt x="462" y="10"/>
                    <a:pt x="452" y="0"/>
                    <a:pt x="439" y="0"/>
                  </a:cubicBezTo>
                  <a:close/>
                  <a:moveTo>
                    <a:pt x="439" y="0"/>
                  </a:moveTo>
                  <a:cubicBezTo>
                    <a:pt x="439" y="0"/>
                    <a:pt x="439" y="0"/>
                    <a:pt x="43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570B9D7E-C992-A328-2F26-0EC256646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0021" y="7190747"/>
              <a:ext cx="151289" cy="24367"/>
            </a:xfrm>
            <a:custGeom>
              <a:avLst/>
              <a:gdLst>
                <a:gd name="T0" fmla="*/ 349 w 372"/>
                <a:gd name="T1" fmla="*/ 0 h 45"/>
                <a:gd name="T2" fmla="*/ 22 w 372"/>
                <a:gd name="T3" fmla="*/ 0 h 45"/>
                <a:gd name="T4" fmla="*/ 0 w 372"/>
                <a:gd name="T5" fmla="*/ 23 h 45"/>
                <a:gd name="T6" fmla="*/ 22 w 372"/>
                <a:gd name="T7" fmla="*/ 45 h 45"/>
                <a:gd name="T8" fmla="*/ 349 w 372"/>
                <a:gd name="T9" fmla="*/ 45 h 45"/>
                <a:gd name="T10" fmla="*/ 372 w 372"/>
                <a:gd name="T11" fmla="*/ 23 h 45"/>
                <a:gd name="T12" fmla="*/ 349 w 372"/>
                <a:gd name="T13" fmla="*/ 0 h 45"/>
                <a:gd name="T14" fmla="*/ 349 w 372"/>
                <a:gd name="T15" fmla="*/ 0 h 45"/>
                <a:gd name="T16" fmla="*/ 349 w 372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">
                  <a:moveTo>
                    <a:pt x="34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362" y="45"/>
                    <a:pt x="372" y="35"/>
                    <a:pt x="372" y="23"/>
                  </a:cubicBezTo>
                  <a:cubicBezTo>
                    <a:pt x="372" y="10"/>
                    <a:pt x="362" y="0"/>
                    <a:pt x="349" y="0"/>
                  </a:cubicBezTo>
                  <a:close/>
                  <a:moveTo>
                    <a:pt x="349" y="0"/>
                  </a:moveTo>
                  <a:cubicBezTo>
                    <a:pt x="349" y="0"/>
                    <a:pt x="349" y="0"/>
                    <a:pt x="3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4124A164-2C87-74FC-AC6D-8F3474960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5162" y="7247605"/>
              <a:ext cx="56149" cy="24367"/>
            </a:xfrm>
            <a:custGeom>
              <a:avLst/>
              <a:gdLst>
                <a:gd name="T0" fmla="*/ 114 w 137"/>
                <a:gd name="T1" fmla="*/ 0 h 45"/>
                <a:gd name="T2" fmla="*/ 23 w 137"/>
                <a:gd name="T3" fmla="*/ 0 h 45"/>
                <a:gd name="T4" fmla="*/ 0 w 137"/>
                <a:gd name="T5" fmla="*/ 23 h 45"/>
                <a:gd name="T6" fmla="*/ 23 w 137"/>
                <a:gd name="T7" fmla="*/ 45 h 45"/>
                <a:gd name="T8" fmla="*/ 114 w 137"/>
                <a:gd name="T9" fmla="*/ 45 h 45"/>
                <a:gd name="T10" fmla="*/ 137 w 137"/>
                <a:gd name="T11" fmla="*/ 23 h 45"/>
                <a:gd name="T12" fmla="*/ 114 w 137"/>
                <a:gd name="T13" fmla="*/ 0 h 45"/>
                <a:gd name="T14" fmla="*/ 114 w 137"/>
                <a:gd name="T15" fmla="*/ 0 h 45"/>
                <a:gd name="T16" fmla="*/ 114 w 137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45">
                  <a:moveTo>
                    <a:pt x="11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7" y="45"/>
                    <a:pt x="137" y="35"/>
                    <a:pt x="137" y="23"/>
                  </a:cubicBezTo>
                  <a:cubicBezTo>
                    <a:pt x="137" y="10"/>
                    <a:pt x="127" y="0"/>
                    <a:pt x="114" y="0"/>
                  </a:cubicBezTo>
                  <a:close/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4B04F58B-271D-CAEE-0000-1677A4475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9655" y="7247605"/>
              <a:ext cx="48351" cy="24367"/>
            </a:xfrm>
            <a:custGeom>
              <a:avLst/>
              <a:gdLst>
                <a:gd name="T0" fmla="*/ 120 w 120"/>
                <a:gd name="T1" fmla="*/ 23 h 45"/>
                <a:gd name="T2" fmla="*/ 98 w 120"/>
                <a:gd name="T3" fmla="*/ 0 h 45"/>
                <a:gd name="T4" fmla="*/ 22 w 120"/>
                <a:gd name="T5" fmla="*/ 0 h 45"/>
                <a:gd name="T6" fmla="*/ 0 w 120"/>
                <a:gd name="T7" fmla="*/ 23 h 45"/>
                <a:gd name="T8" fmla="*/ 22 w 120"/>
                <a:gd name="T9" fmla="*/ 45 h 45"/>
                <a:gd name="T10" fmla="*/ 98 w 120"/>
                <a:gd name="T11" fmla="*/ 45 h 45"/>
                <a:gd name="T12" fmla="*/ 120 w 120"/>
                <a:gd name="T13" fmla="*/ 23 h 45"/>
                <a:gd name="T14" fmla="*/ 120 w 120"/>
                <a:gd name="T15" fmla="*/ 23 h 45"/>
                <a:gd name="T16" fmla="*/ 120 w 120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45">
                  <a:moveTo>
                    <a:pt x="120" y="23"/>
                  </a:moveTo>
                  <a:cubicBezTo>
                    <a:pt x="120" y="10"/>
                    <a:pt x="110" y="0"/>
                    <a:pt x="9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10" y="45"/>
                    <a:pt x="120" y="35"/>
                    <a:pt x="120" y="23"/>
                  </a:cubicBezTo>
                  <a:close/>
                  <a:moveTo>
                    <a:pt x="120" y="23"/>
                  </a:moveTo>
                  <a:cubicBezTo>
                    <a:pt x="120" y="23"/>
                    <a:pt x="120" y="23"/>
                    <a:pt x="120" y="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29C51642-B027-01D1-B338-F0F3CA0F7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1491" y="7304463"/>
              <a:ext cx="99820" cy="24367"/>
            </a:xfrm>
            <a:custGeom>
              <a:avLst/>
              <a:gdLst>
                <a:gd name="T0" fmla="*/ 223 w 246"/>
                <a:gd name="T1" fmla="*/ 0 h 45"/>
                <a:gd name="T2" fmla="*/ 22 w 246"/>
                <a:gd name="T3" fmla="*/ 0 h 45"/>
                <a:gd name="T4" fmla="*/ 0 w 246"/>
                <a:gd name="T5" fmla="*/ 23 h 45"/>
                <a:gd name="T6" fmla="*/ 22 w 246"/>
                <a:gd name="T7" fmla="*/ 45 h 45"/>
                <a:gd name="T8" fmla="*/ 223 w 246"/>
                <a:gd name="T9" fmla="*/ 45 h 45"/>
                <a:gd name="T10" fmla="*/ 246 w 246"/>
                <a:gd name="T11" fmla="*/ 23 h 45"/>
                <a:gd name="T12" fmla="*/ 223 w 246"/>
                <a:gd name="T13" fmla="*/ 0 h 45"/>
                <a:gd name="T14" fmla="*/ 223 w 246"/>
                <a:gd name="T15" fmla="*/ 0 h 45"/>
                <a:gd name="T16" fmla="*/ 223 w 24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5">
                  <a:moveTo>
                    <a:pt x="2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223" y="45"/>
                    <a:pt x="223" y="45"/>
                    <a:pt x="223" y="45"/>
                  </a:cubicBezTo>
                  <a:cubicBezTo>
                    <a:pt x="236" y="45"/>
                    <a:pt x="246" y="35"/>
                    <a:pt x="246" y="23"/>
                  </a:cubicBezTo>
                  <a:cubicBezTo>
                    <a:pt x="246" y="10"/>
                    <a:pt x="236" y="0"/>
                    <a:pt x="223" y="0"/>
                  </a:cubicBezTo>
                  <a:close/>
                  <a:moveTo>
                    <a:pt x="223" y="0"/>
                  </a:move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C6C962CF-C330-A420-7D32-6909DF4017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9289" y="7361322"/>
              <a:ext cx="92022" cy="24367"/>
            </a:xfrm>
            <a:custGeom>
              <a:avLst/>
              <a:gdLst>
                <a:gd name="T0" fmla="*/ 205 w 228"/>
                <a:gd name="T1" fmla="*/ 0 h 45"/>
                <a:gd name="T2" fmla="*/ 22 w 228"/>
                <a:gd name="T3" fmla="*/ 0 h 45"/>
                <a:gd name="T4" fmla="*/ 0 w 228"/>
                <a:gd name="T5" fmla="*/ 23 h 45"/>
                <a:gd name="T6" fmla="*/ 22 w 228"/>
                <a:gd name="T7" fmla="*/ 45 h 45"/>
                <a:gd name="T8" fmla="*/ 205 w 228"/>
                <a:gd name="T9" fmla="*/ 45 h 45"/>
                <a:gd name="T10" fmla="*/ 228 w 228"/>
                <a:gd name="T11" fmla="*/ 23 h 45"/>
                <a:gd name="T12" fmla="*/ 205 w 228"/>
                <a:gd name="T13" fmla="*/ 0 h 45"/>
                <a:gd name="T14" fmla="*/ 205 w 228"/>
                <a:gd name="T15" fmla="*/ 0 h 45"/>
                <a:gd name="T16" fmla="*/ 205 w 22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5">
                  <a:moveTo>
                    <a:pt x="205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18" y="45"/>
                    <a:pt x="228" y="35"/>
                    <a:pt x="228" y="23"/>
                  </a:cubicBezTo>
                  <a:cubicBezTo>
                    <a:pt x="228" y="10"/>
                    <a:pt x="218" y="0"/>
                    <a:pt x="205" y="0"/>
                  </a:cubicBezTo>
                  <a:close/>
                  <a:moveTo>
                    <a:pt x="205" y="0"/>
                  </a:move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4723CA73-9FCA-F50A-29EE-4E9AD3DD49A8}"/>
              </a:ext>
            </a:extLst>
          </p:cNvPr>
          <p:cNvSpPr txBox="1"/>
          <p:nvPr/>
        </p:nvSpPr>
        <p:spPr>
          <a:xfrm>
            <a:off x="14155833" y="6441106"/>
            <a:ext cx="1765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spc="100" noProof="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Cyber-attacks exposed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FBE993B-A9BD-DA92-4245-95A8F7E3B0E7}"/>
              </a:ext>
            </a:extLst>
          </p:cNvPr>
          <p:cNvGrpSpPr/>
          <p:nvPr/>
        </p:nvGrpSpPr>
        <p:grpSpPr>
          <a:xfrm>
            <a:off x="12691462" y="8222818"/>
            <a:ext cx="715994" cy="684337"/>
            <a:chOff x="14021936" y="8329636"/>
            <a:chExt cx="715994" cy="684337"/>
          </a:xfrm>
        </p:grpSpPr>
        <p:sp>
          <p:nvSpPr>
            <p:cNvPr id="153" name="AutoShape 17">
              <a:extLst>
                <a:ext uri="{FF2B5EF4-FFF2-40B4-BE49-F238E27FC236}">
                  <a16:creationId xmlns:a16="http://schemas.microsoft.com/office/drawing/2014/main" id="{7C8D5909-34FA-876A-73BC-14A97C3AC1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026904" y="8331460"/>
              <a:ext cx="693191" cy="67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84C350EE-7EE1-D8D6-C615-08F401320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25906" y="8578522"/>
              <a:ext cx="292284" cy="243418"/>
            </a:xfrm>
            <a:custGeom>
              <a:avLst/>
              <a:gdLst>
                <a:gd name="T0" fmla="*/ 553 w 578"/>
                <a:gd name="T1" fmla="*/ 193 h 550"/>
                <a:gd name="T2" fmla="*/ 384 w 578"/>
                <a:gd name="T3" fmla="*/ 169 h 550"/>
                <a:gd name="T4" fmla="*/ 309 w 578"/>
                <a:gd name="T5" fmla="*/ 16 h 550"/>
                <a:gd name="T6" fmla="*/ 269 w 578"/>
                <a:gd name="T7" fmla="*/ 16 h 550"/>
                <a:gd name="T8" fmla="*/ 194 w 578"/>
                <a:gd name="T9" fmla="*/ 169 h 550"/>
                <a:gd name="T10" fmla="*/ 25 w 578"/>
                <a:gd name="T11" fmla="*/ 193 h 550"/>
                <a:gd name="T12" fmla="*/ 13 w 578"/>
                <a:gd name="T13" fmla="*/ 232 h 550"/>
                <a:gd name="T14" fmla="*/ 135 w 578"/>
                <a:gd name="T15" fmla="*/ 350 h 550"/>
                <a:gd name="T16" fmla="*/ 106 w 578"/>
                <a:gd name="T17" fmla="*/ 518 h 550"/>
                <a:gd name="T18" fmla="*/ 139 w 578"/>
                <a:gd name="T19" fmla="*/ 542 h 550"/>
                <a:gd name="T20" fmla="*/ 289 w 578"/>
                <a:gd name="T21" fmla="*/ 462 h 550"/>
                <a:gd name="T22" fmla="*/ 450 w 578"/>
                <a:gd name="T23" fmla="*/ 544 h 550"/>
                <a:gd name="T24" fmla="*/ 472 w 578"/>
                <a:gd name="T25" fmla="*/ 518 h 550"/>
                <a:gd name="T26" fmla="*/ 443 w 578"/>
                <a:gd name="T27" fmla="*/ 350 h 550"/>
                <a:gd name="T28" fmla="*/ 565 w 578"/>
                <a:gd name="T29" fmla="*/ 232 h 550"/>
                <a:gd name="T30" fmla="*/ 553 w 578"/>
                <a:gd name="T31" fmla="*/ 193 h 550"/>
                <a:gd name="T32" fmla="*/ 404 w 578"/>
                <a:gd name="T33" fmla="*/ 326 h 550"/>
                <a:gd name="T34" fmla="*/ 397 w 578"/>
                <a:gd name="T35" fmla="*/ 346 h 550"/>
                <a:gd name="T36" fmla="*/ 420 w 578"/>
                <a:gd name="T37" fmla="*/ 480 h 550"/>
                <a:gd name="T38" fmla="*/ 289 w 578"/>
                <a:gd name="T39" fmla="*/ 414 h 550"/>
                <a:gd name="T40" fmla="*/ 158 w 578"/>
                <a:gd name="T41" fmla="*/ 480 h 550"/>
                <a:gd name="T42" fmla="*/ 181 w 578"/>
                <a:gd name="T43" fmla="*/ 346 h 550"/>
                <a:gd name="T44" fmla="*/ 175 w 578"/>
                <a:gd name="T45" fmla="*/ 326 h 550"/>
                <a:gd name="T46" fmla="*/ 77 w 578"/>
                <a:gd name="T47" fmla="*/ 231 h 550"/>
                <a:gd name="T48" fmla="*/ 212 w 578"/>
                <a:gd name="T49" fmla="*/ 212 h 550"/>
                <a:gd name="T50" fmla="*/ 229 w 578"/>
                <a:gd name="T51" fmla="*/ 199 h 550"/>
                <a:gd name="T52" fmla="*/ 289 w 578"/>
                <a:gd name="T53" fmla="*/ 77 h 550"/>
                <a:gd name="T54" fmla="*/ 349 w 578"/>
                <a:gd name="T55" fmla="*/ 199 h 550"/>
                <a:gd name="T56" fmla="*/ 366 w 578"/>
                <a:gd name="T57" fmla="*/ 212 h 550"/>
                <a:gd name="T58" fmla="*/ 501 w 578"/>
                <a:gd name="T59" fmla="*/ 231 h 550"/>
                <a:gd name="T60" fmla="*/ 404 w 578"/>
                <a:gd name="T61" fmla="*/ 326 h 550"/>
                <a:gd name="T62" fmla="*/ 404 w 578"/>
                <a:gd name="T63" fmla="*/ 326 h 550"/>
                <a:gd name="T64" fmla="*/ 404 w 578"/>
                <a:gd name="T65" fmla="*/ 32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8" h="550">
                  <a:moveTo>
                    <a:pt x="553" y="193"/>
                  </a:moveTo>
                  <a:cubicBezTo>
                    <a:pt x="384" y="169"/>
                    <a:pt x="384" y="169"/>
                    <a:pt x="384" y="169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01" y="0"/>
                    <a:pt x="277" y="0"/>
                    <a:pt x="269" y="16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7" y="196"/>
                    <a:pt x="0" y="219"/>
                    <a:pt x="13" y="232"/>
                  </a:cubicBezTo>
                  <a:cubicBezTo>
                    <a:pt x="135" y="350"/>
                    <a:pt x="135" y="350"/>
                    <a:pt x="135" y="350"/>
                  </a:cubicBezTo>
                  <a:cubicBezTo>
                    <a:pt x="106" y="518"/>
                    <a:pt x="106" y="518"/>
                    <a:pt x="106" y="518"/>
                  </a:cubicBezTo>
                  <a:cubicBezTo>
                    <a:pt x="103" y="536"/>
                    <a:pt x="122" y="550"/>
                    <a:pt x="139" y="542"/>
                  </a:cubicBezTo>
                  <a:cubicBezTo>
                    <a:pt x="289" y="462"/>
                    <a:pt x="289" y="462"/>
                    <a:pt x="289" y="462"/>
                  </a:cubicBezTo>
                  <a:cubicBezTo>
                    <a:pt x="448" y="545"/>
                    <a:pt x="440" y="544"/>
                    <a:pt x="450" y="544"/>
                  </a:cubicBezTo>
                  <a:cubicBezTo>
                    <a:pt x="464" y="544"/>
                    <a:pt x="475" y="532"/>
                    <a:pt x="472" y="518"/>
                  </a:cubicBezTo>
                  <a:cubicBezTo>
                    <a:pt x="443" y="350"/>
                    <a:pt x="443" y="350"/>
                    <a:pt x="443" y="350"/>
                  </a:cubicBezTo>
                  <a:cubicBezTo>
                    <a:pt x="565" y="232"/>
                    <a:pt x="565" y="232"/>
                    <a:pt x="565" y="232"/>
                  </a:cubicBezTo>
                  <a:cubicBezTo>
                    <a:pt x="578" y="219"/>
                    <a:pt x="571" y="196"/>
                    <a:pt x="553" y="193"/>
                  </a:cubicBezTo>
                  <a:close/>
                  <a:moveTo>
                    <a:pt x="404" y="326"/>
                  </a:moveTo>
                  <a:cubicBezTo>
                    <a:pt x="398" y="331"/>
                    <a:pt x="396" y="339"/>
                    <a:pt x="397" y="346"/>
                  </a:cubicBezTo>
                  <a:cubicBezTo>
                    <a:pt x="420" y="480"/>
                    <a:pt x="420" y="480"/>
                    <a:pt x="420" y="480"/>
                  </a:cubicBezTo>
                  <a:cubicBezTo>
                    <a:pt x="293" y="415"/>
                    <a:pt x="299" y="414"/>
                    <a:pt x="289" y="414"/>
                  </a:cubicBezTo>
                  <a:cubicBezTo>
                    <a:pt x="279" y="414"/>
                    <a:pt x="285" y="415"/>
                    <a:pt x="158" y="480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182" y="339"/>
                    <a:pt x="180" y="331"/>
                    <a:pt x="175" y="326"/>
                  </a:cubicBezTo>
                  <a:cubicBezTo>
                    <a:pt x="77" y="231"/>
                    <a:pt x="77" y="231"/>
                    <a:pt x="77" y="231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9" y="211"/>
                    <a:pt x="225" y="206"/>
                    <a:pt x="229" y="199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349" y="199"/>
                    <a:pt x="349" y="199"/>
                    <a:pt x="349" y="199"/>
                  </a:cubicBezTo>
                  <a:cubicBezTo>
                    <a:pt x="353" y="206"/>
                    <a:pt x="359" y="211"/>
                    <a:pt x="366" y="212"/>
                  </a:cubicBezTo>
                  <a:cubicBezTo>
                    <a:pt x="501" y="231"/>
                    <a:pt x="501" y="231"/>
                    <a:pt x="501" y="231"/>
                  </a:cubicBezTo>
                  <a:lnTo>
                    <a:pt x="404" y="326"/>
                  </a:lnTo>
                  <a:close/>
                  <a:moveTo>
                    <a:pt x="404" y="326"/>
                  </a:moveTo>
                  <a:cubicBezTo>
                    <a:pt x="404" y="326"/>
                    <a:pt x="404" y="326"/>
                    <a:pt x="404" y="3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24B4ECC7-9E6A-23A9-043B-E286D18B26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1936" y="8329636"/>
              <a:ext cx="715994" cy="684337"/>
            </a:xfrm>
            <a:custGeom>
              <a:avLst/>
              <a:gdLst>
                <a:gd name="T0" fmla="*/ 1318 w 1416"/>
                <a:gd name="T1" fmla="*/ 542 h 1547"/>
                <a:gd name="T2" fmla="*/ 1341 w 1416"/>
                <a:gd name="T3" fmla="*/ 182 h 1547"/>
                <a:gd name="T4" fmla="*/ 1335 w 1416"/>
                <a:gd name="T5" fmla="*/ 125 h 1547"/>
                <a:gd name="T6" fmla="*/ 1228 w 1416"/>
                <a:gd name="T7" fmla="*/ 18 h 1547"/>
                <a:gd name="T8" fmla="*/ 1168 w 1416"/>
                <a:gd name="T9" fmla="*/ 14 h 1547"/>
                <a:gd name="T10" fmla="*/ 724 w 1416"/>
                <a:gd name="T11" fmla="*/ 13 h 1547"/>
                <a:gd name="T12" fmla="*/ 662 w 1416"/>
                <a:gd name="T13" fmla="*/ 13 h 1547"/>
                <a:gd name="T14" fmla="*/ 218 w 1416"/>
                <a:gd name="T15" fmla="*/ 14 h 1547"/>
                <a:gd name="T16" fmla="*/ 158 w 1416"/>
                <a:gd name="T17" fmla="*/ 18 h 1547"/>
                <a:gd name="T18" fmla="*/ 51 w 1416"/>
                <a:gd name="T19" fmla="*/ 125 h 1547"/>
                <a:gd name="T20" fmla="*/ 45 w 1416"/>
                <a:gd name="T21" fmla="*/ 182 h 1547"/>
                <a:gd name="T22" fmla="*/ 68 w 1416"/>
                <a:gd name="T23" fmla="*/ 542 h 1547"/>
                <a:gd name="T24" fmla="*/ 17 w 1416"/>
                <a:gd name="T25" fmla="*/ 702 h 1547"/>
                <a:gd name="T26" fmla="*/ 35 w 1416"/>
                <a:gd name="T27" fmla="*/ 728 h 1547"/>
                <a:gd name="T28" fmla="*/ 61 w 1416"/>
                <a:gd name="T29" fmla="*/ 709 h 1547"/>
                <a:gd name="T30" fmla="*/ 108 w 1416"/>
                <a:gd name="T31" fmla="*/ 562 h 1547"/>
                <a:gd name="T32" fmla="*/ 83 w 1416"/>
                <a:gd name="T33" fmla="*/ 158 h 1547"/>
                <a:gd name="T34" fmla="*/ 83 w 1416"/>
                <a:gd name="T35" fmla="*/ 157 h 1547"/>
                <a:gd name="T36" fmla="*/ 191 w 1416"/>
                <a:gd name="T37" fmla="*/ 50 h 1547"/>
                <a:gd name="T38" fmla="*/ 687 w 1416"/>
                <a:gd name="T39" fmla="*/ 51 h 1547"/>
                <a:gd name="T40" fmla="*/ 699 w 1416"/>
                <a:gd name="T41" fmla="*/ 51 h 1547"/>
                <a:gd name="T42" fmla="*/ 1195 w 1416"/>
                <a:gd name="T43" fmla="*/ 50 h 1547"/>
                <a:gd name="T44" fmla="*/ 1196 w 1416"/>
                <a:gd name="T45" fmla="*/ 50 h 1547"/>
                <a:gd name="T46" fmla="*/ 1303 w 1416"/>
                <a:gd name="T47" fmla="*/ 158 h 1547"/>
                <a:gd name="T48" fmla="*/ 1278 w 1416"/>
                <a:gd name="T49" fmla="*/ 562 h 1547"/>
                <a:gd name="T50" fmla="*/ 1331 w 1416"/>
                <a:gd name="T51" fmla="*/ 763 h 1547"/>
                <a:gd name="T52" fmla="*/ 783 w 1416"/>
                <a:gd name="T53" fmla="*/ 1478 h 1547"/>
                <a:gd name="T54" fmla="*/ 603 w 1416"/>
                <a:gd name="T55" fmla="*/ 1478 h 1547"/>
                <a:gd name="T56" fmla="*/ 54 w 1416"/>
                <a:gd name="T57" fmla="*/ 790 h 1547"/>
                <a:gd name="T58" fmla="*/ 32 w 1416"/>
                <a:gd name="T59" fmla="*/ 767 h 1547"/>
                <a:gd name="T60" fmla="*/ 9 w 1416"/>
                <a:gd name="T61" fmla="*/ 789 h 1547"/>
                <a:gd name="T62" fmla="*/ 586 w 1416"/>
                <a:gd name="T63" fmla="*/ 1519 h 1547"/>
                <a:gd name="T64" fmla="*/ 800 w 1416"/>
                <a:gd name="T65" fmla="*/ 1519 h 1547"/>
                <a:gd name="T66" fmla="*/ 1234 w 1416"/>
                <a:gd name="T67" fmla="*/ 1226 h 1547"/>
                <a:gd name="T68" fmla="*/ 1318 w 1416"/>
                <a:gd name="T69" fmla="*/ 542 h 1547"/>
                <a:gd name="T70" fmla="*/ 1318 w 1416"/>
                <a:gd name="T71" fmla="*/ 542 h 1547"/>
                <a:gd name="T72" fmla="*/ 1318 w 1416"/>
                <a:gd name="T73" fmla="*/ 542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6" h="1547">
                  <a:moveTo>
                    <a:pt x="1318" y="542"/>
                  </a:moveTo>
                  <a:cubicBezTo>
                    <a:pt x="1258" y="420"/>
                    <a:pt x="1266" y="302"/>
                    <a:pt x="1341" y="182"/>
                  </a:cubicBezTo>
                  <a:cubicBezTo>
                    <a:pt x="1353" y="163"/>
                    <a:pt x="1350" y="140"/>
                    <a:pt x="1335" y="125"/>
                  </a:cubicBezTo>
                  <a:cubicBezTo>
                    <a:pt x="1228" y="18"/>
                    <a:pt x="1228" y="18"/>
                    <a:pt x="1228" y="18"/>
                  </a:cubicBezTo>
                  <a:cubicBezTo>
                    <a:pt x="1212" y="2"/>
                    <a:pt x="1186" y="0"/>
                    <a:pt x="1168" y="14"/>
                  </a:cubicBezTo>
                  <a:cubicBezTo>
                    <a:pt x="1030" y="120"/>
                    <a:pt x="884" y="119"/>
                    <a:pt x="724" y="13"/>
                  </a:cubicBezTo>
                  <a:cubicBezTo>
                    <a:pt x="705" y="1"/>
                    <a:pt x="681" y="1"/>
                    <a:pt x="662" y="13"/>
                  </a:cubicBezTo>
                  <a:cubicBezTo>
                    <a:pt x="502" y="119"/>
                    <a:pt x="356" y="120"/>
                    <a:pt x="218" y="14"/>
                  </a:cubicBezTo>
                  <a:cubicBezTo>
                    <a:pt x="200" y="0"/>
                    <a:pt x="174" y="2"/>
                    <a:pt x="158" y="18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36" y="140"/>
                    <a:pt x="34" y="163"/>
                    <a:pt x="45" y="182"/>
                  </a:cubicBezTo>
                  <a:cubicBezTo>
                    <a:pt x="121" y="302"/>
                    <a:pt x="128" y="420"/>
                    <a:pt x="68" y="542"/>
                  </a:cubicBezTo>
                  <a:cubicBezTo>
                    <a:pt x="43" y="593"/>
                    <a:pt x="26" y="646"/>
                    <a:pt x="17" y="702"/>
                  </a:cubicBezTo>
                  <a:cubicBezTo>
                    <a:pt x="15" y="714"/>
                    <a:pt x="23" y="726"/>
                    <a:pt x="35" y="728"/>
                  </a:cubicBezTo>
                  <a:cubicBezTo>
                    <a:pt x="48" y="730"/>
                    <a:pt x="59" y="721"/>
                    <a:pt x="61" y="709"/>
                  </a:cubicBezTo>
                  <a:cubicBezTo>
                    <a:pt x="70" y="658"/>
                    <a:pt x="85" y="609"/>
                    <a:pt x="108" y="562"/>
                  </a:cubicBezTo>
                  <a:cubicBezTo>
                    <a:pt x="175" y="426"/>
                    <a:pt x="166" y="290"/>
                    <a:pt x="83" y="158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193" y="47"/>
                    <a:pt x="190" y="49"/>
                    <a:pt x="191" y="50"/>
                  </a:cubicBezTo>
                  <a:cubicBezTo>
                    <a:pt x="352" y="173"/>
                    <a:pt x="520" y="161"/>
                    <a:pt x="687" y="51"/>
                  </a:cubicBezTo>
                  <a:cubicBezTo>
                    <a:pt x="691" y="48"/>
                    <a:pt x="695" y="48"/>
                    <a:pt x="699" y="51"/>
                  </a:cubicBezTo>
                  <a:cubicBezTo>
                    <a:pt x="875" y="167"/>
                    <a:pt x="1042" y="167"/>
                    <a:pt x="1195" y="50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310" y="164"/>
                    <a:pt x="1304" y="156"/>
                    <a:pt x="1303" y="158"/>
                  </a:cubicBezTo>
                  <a:cubicBezTo>
                    <a:pt x="1220" y="290"/>
                    <a:pt x="1211" y="426"/>
                    <a:pt x="1278" y="562"/>
                  </a:cubicBezTo>
                  <a:cubicBezTo>
                    <a:pt x="1309" y="625"/>
                    <a:pt x="1327" y="693"/>
                    <a:pt x="1331" y="763"/>
                  </a:cubicBezTo>
                  <a:cubicBezTo>
                    <a:pt x="1350" y="1088"/>
                    <a:pt x="1171" y="1322"/>
                    <a:pt x="783" y="1478"/>
                  </a:cubicBezTo>
                  <a:cubicBezTo>
                    <a:pt x="725" y="1501"/>
                    <a:pt x="661" y="1501"/>
                    <a:pt x="603" y="1478"/>
                  </a:cubicBezTo>
                  <a:cubicBezTo>
                    <a:pt x="226" y="1327"/>
                    <a:pt x="46" y="1102"/>
                    <a:pt x="54" y="790"/>
                  </a:cubicBezTo>
                  <a:cubicBezTo>
                    <a:pt x="55" y="778"/>
                    <a:pt x="44" y="767"/>
                    <a:pt x="32" y="767"/>
                  </a:cubicBezTo>
                  <a:cubicBezTo>
                    <a:pt x="20" y="767"/>
                    <a:pt x="10" y="777"/>
                    <a:pt x="9" y="789"/>
                  </a:cubicBezTo>
                  <a:cubicBezTo>
                    <a:pt x="0" y="1160"/>
                    <a:pt x="241" y="1381"/>
                    <a:pt x="586" y="1519"/>
                  </a:cubicBezTo>
                  <a:cubicBezTo>
                    <a:pt x="655" y="1547"/>
                    <a:pt x="731" y="1547"/>
                    <a:pt x="800" y="1519"/>
                  </a:cubicBezTo>
                  <a:cubicBezTo>
                    <a:pt x="996" y="1441"/>
                    <a:pt x="1138" y="1345"/>
                    <a:pt x="1234" y="1226"/>
                  </a:cubicBezTo>
                  <a:cubicBezTo>
                    <a:pt x="1397" y="1026"/>
                    <a:pt x="1416" y="742"/>
                    <a:pt x="1318" y="542"/>
                  </a:cubicBezTo>
                  <a:close/>
                  <a:moveTo>
                    <a:pt x="1318" y="542"/>
                  </a:moveTo>
                  <a:cubicBezTo>
                    <a:pt x="1318" y="542"/>
                    <a:pt x="1318" y="542"/>
                    <a:pt x="1318" y="5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58626282-E4B8-FDDA-A3C3-6732EF61A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65809" y="8470286"/>
              <a:ext cx="412931" cy="409946"/>
            </a:xfrm>
            <a:custGeom>
              <a:avLst/>
              <a:gdLst>
                <a:gd name="T0" fmla="*/ 635 w 816"/>
                <a:gd name="T1" fmla="*/ 179 h 927"/>
                <a:gd name="T2" fmla="*/ 0 w 816"/>
                <a:gd name="T3" fmla="*/ 519 h 927"/>
                <a:gd name="T4" fmla="*/ 408 w 816"/>
                <a:gd name="T5" fmla="*/ 927 h 927"/>
                <a:gd name="T6" fmla="*/ 816 w 816"/>
                <a:gd name="T7" fmla="*/ 519 h 927"/>
                <a:gd name="T8" fmla="*/ 703 w 816"/>
                <a:gd name="T9" fmla="*/ 237 h 927"/>
                <a:gd name="T10" fmla="*/ 671 w 816"/>
                <a:gd name="T11" fmla="*/ 236 h 927"/>
                <a:gd name="T12" fmla="*/ 671 w 816"/>
                <a:gd name="T13" fmla="*/ 268 h 927"/>
                <a:gd name="T14" fmla="*/ 772 w 816"/>
                <a:gd name="T15" fmla="*/ 519 h 927"/>
                <a:gd name="T16" fmla="*/ 408 w 816"/>
                <a:gd name="T17" fmla="*/ 882 h 927"/>
                <a:gd name="T18" fmla="*/ 45 w 816"/>
                <a:gd name="T19" fmla="*/ 519 h 927"/>
                <a:gd name="T20" fmla="*/ 610 w 816"/>
                <a:gd name="T21" fmla="*/ 217 h 927"/>
                <a:gd name="T22" fmla="*/ 641 w 816"/>
                <a:gd name="T23" fmla="*/ 210 h 927"/>
                <a:gd name="T24" fmla="*/ 635 w 816"/>
                <a:gd name="T25" fmla="*/ 179 h 927"/>
                <a:gd name="T26" fmla="*/ 635 w 816"/>
                <a:gd name="T27" fmla="*/ 179 h 927"/>
                <a:gd name="T28" fmla="*/ 635 w 816"/>
                <a:gd name="T29" fmla="*/ 179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6" h="927">
                  <a:moveTo>
                    <a:pt x="635" y="179"/>
                  </a:moveTo>
                  <a:cubicBezTo>
                    <a:pt x="367" y="0"/>
                    <a:pt x="0" y="191"/>
                    <a:pt x="0" y="519"/>
                  </a:cubicBezTo>
                  <a:cubicBezTo>
                    <a:pt x="0" y="744"/>
                    <a:pt x="183" y="927"/>
                    <a:pt x="408" y="927"/>
                  </a:cubicBezTo>
                  <a:cubicBezTo>
                    <a:pt x="633" y="927"/>
                    <a:pt x="816" y="744"/>
                    <a:pt x="816" y="519"/>
                  </a:cubicBezTo>
                  <a:cubicBezTo>
                    <a:pt x="816" y="413"/>
                    <a:pt x="776" y="313"/>
                    <a:pt x="703" y="237"/>
                  </a:cubicBezTo>
                  <a:cubicBezTo>
                    <a:pt x="695" y="228"/>
                    <a:pt x="680" y="227"/>
                    <a:pt x="671" y="236"/>
                  </a:cubicBezTo>
                  <a:cubicBezTo>
                    <a:pt x="662" y="244"/>
                    <a:pt x="662" y="259"/>
                    <a:pt x="671" y="268"/>
                  </a:cubicBezTo>
                  <a:cubicBezTo>
                    <a:pt x="736" y="336"/>
                    <a:pt x="772" y="425"/>
                    <a:pt x="772" y="519"/>
                  </a:cubicBezTo>
                  <a:cubicBezTo>
                    <a:pt x="772" y="719"/>
                    <a:pt x="608" y="882"/>
                    <a:pt x="408" y="882"/>
                  </a:cubicBezTo>
                  <a:cubicBezTo>
                    <a:pt x="208" y="882"/>
                    <a:pt x="45" y="719"/>
                    <a:pt x="45" y="519"/>
                  </a:cubicBezTo>
                  <a:cubicBezTo>
                    <a:pt x="45" y="227"/>
                    <a:pt x="372" y="57"/>
                    <a:pt x="610" y="217"/>
                  </a:cubicBezTo>
                  <a:cubicBezTo>
                    <a:pt x="620" y="223"/>
                    <a:pt x="634" y="221"/>
                    <a:pt x="641" y="210"/>
                  </a:cubicBezTo>
                  <a:cubicBezTo>
                    <a:pt x="648" y="200"/>
                    <a:pt x="645" y="186"/>
                    <a:pt x="635" y="179"/>
                  </a:cubicBezTo>
                  <a:close/>
                  <a:moveTo>
                    <a:pt x="635" y="179"/>
                  </a:moveTo>
                  <a:cubicBezTo>
                    <a:pt x="635" y="179"/>
                    <a:pt x="635" y="179"/>
                    <a:pt x="635" y="1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AC02FC10-D754-AAB5-B2DC-349D0F3E8E59}"/>
              </a:ext>
            </a:extLst>
          </p:cNvPr>
          <p:cNvSpPr txBox="1"/>
          <p:nvPr/>
        </p:nvSpPr>
        <p:spPr>
          <a:xfrm>
            <a:off x="14075107" y="8039415"/>
            <a:ext cx="2861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spc="100" noProof="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Designed with cybersecurity mindset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AEA489C-7E25-6D38-BA0F-8FA5DD544939}"/>
              </a:ext>
            </a:extLst>
          </p:cNvPr>
          <p:cNvGrpSpPr/>
          <p:nvPr/>
        </p:nvGrpSpPr>
        <p:grpSpPr>
          <a:xfrm>
            <a:off x="10782200" y="8353282"/>
            <a:ext cx="957980" cy="550596"/>
            <a:chOff x="7651248" y="8435855"/>
            <a:chExt cx="744439" cy="468023"/>
          </a:xfrm>
        </p:grpSpPr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325E834A-7AB9-0A86-C7E4-8A7C5EE54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248" y="8435855"/>
              <a:ext cx="392072" cy="468023"/>
            </a:xfrm>
            <a:custGeom>
              <a:avLst/>
              <a:gdLst>
                <a:gd name="T0" fmla="*/ 708 w 811"/>
                <a:gd name="T1" fmla="*/ 732 h 949"/>
                <a:gd name="T2" fmla="*/ 619 w 811"/>
                <a:gd name="T3" fmla="*/ 667 h 949"/>
                <a:gd name="T4" fmla="*/ 577 w 811"/>
                <a:gd name="T5" fmla="*/ 630 h 949"/>
                <a:gd name="T6" fmla="*/ 472 w 811"/>
                <a:gd name="T7" fmla="*/ 582 h 949"/>
                <a:gd name="T8" fmla="*/ 370 w 811"/>
                <a:gd name="T9" fmla="*/ 589 h 949"/>
                <a:gd name="T10" fmla="*/ 338 w 811"/>
                <a:gd name="T11" fmla="*/ 173 h 949"/>
                <a:gd name="T12" fmla="*/ 430 w 811"/>
                <a:gd name="T13" fmla="*/ 179 h 949"/>
                <a:gd name="T14" fmla="*/ 484 w 811"/>
                <a:gd name="T15" fmla="*/ 101 h 949"/>
                <a:gd name="T16" fmla="*/ 580 w 811"/>
                <a:gd name="T17" fmla="*/ 95 h 949"/>
                <a:gd name="T18" fmla="*/ 592 w 811"/>
                <a:gd name="T19" fmla="*/ 51 h 949"/>
                <a:gd name="T20" fmla="*/ 444 w 811"/>
                <a:gd name="T21" fmla="*/ 80 h 949"/>
                <a:gd name="T22" fmla="*/ 344 w 811"/>
                <a:gd name="T23" fmla="*/ 128 h 949"/>
                <a:gd name="T24" fmla="*/ 274 w 811"/>
                <a:gd name="T25" fmla="*/ 23 h 949"/>
                <a:gd name="T26" fmla="*/ 75 w 811"/>
                <a:gd name="T27" fmla="*/ 21 h 949"/>
                <a:gd name="T28" fmla="*/ 268 w 811"/>
                <a:gd name="T29" fmla="*/ 67 h 949"/>
                <a:gd name="T30" fmla="*/ 301 w 811"/>
                <a:gd name="T31" fmla="*/ 109 h 949"/>
                <a:gd name="T32" fmla="*/ 200 w 811"/>
                <a:gd name="T33" fmla="*/ 625 h 949"/>
                <a:gd name="T34" fmla="*/ 1 w 811"/>
                <a:gd name="T35" fmla="*/ 623 h 949"/>
                <a:gd name="T36" fmla="*/ 194 w 811"/>
                <a:gd name="T37" fmla="*/ 670 h 949"/>
                <a:gd name="T38" fmla="*/ 276 w 811"/>
                <a:gd name="T39" fmla="*/ 628 h 949"/>
                <a:gd name="T40" fmla="*/ 330 w 811"/>
                <a:gd name="T41" fmla="*/ 678 h 949"/>
                <a:gd name="T42" fmla="*/ 407 w 811"/>
                <a:gd name="T43" fmla="*/ 746 h 949"/>
                <a:gd name="T44" fmla="*/ 419 w 811"/>
                <a:gd name="T45" fmla="*/ 745 h 949"/>
                <a:gd name="T46" fmla="*/ 449 w 811"/>
                <a:gd name="T47" fmla="*/ 798 h 949"/>
                <a:gd name="T48" fmla="*/ 508 w 811"/>
                <a:gd name="T49" fmla="*/ 813 h 949"/>
                <a:gd name="T50" fmla="*/ 586 w 811"/>
                <a:gd name="T51" fmla="*/ 881 h 949"/>
                <a:gd name="T52" fmla="*/ 598 w 811"/>
                <a:gd name="T53" fmla="*/ 881 h 949"/>
                <a:gd name="T54" fmla="*/ 675 w 811"/>
                <a:gd name="T55" fmla="*/ 949 h 949"/>
                <a:gd name="T56" fmla="*/ 738 w 811"/>
                <a:gd name="T57" fmla="*/ 918 h 949"/>
                <a:gd name="T58" fmla="*/ 769 w 811"/>
                <a:gd name="T59" fmla="*/ 746 h 949"/>
                <a:gd name="T60" fmla="*/ 387 w 811"/>
                <a:gd name="T61" fmla="*/ 694 h 949"/>
                <a:gd name="T62" fmla="*/ 381 w 811"/>
                <a:gd name="T63" fmla="*/ 647 h 949"/>
                <a:gd name="T64" fmla="*/ 420 w 811"/>
                <a:gd name="T65" fmla="*/ 612 h 949"/>
                <a:gd name="T66" fmla="*/ 458 w 811"/>
                <a:gd name="T67" fmla="*/ 640 h 949"/>
                <a:gd name="T68" fmla="*/ 434 w 811"/>
                <a:gd name="T69" fmla="*/ 688 h 949"/>
                <a:gd name="T70" fmla="*/ 477 w 811"/>
                <a:gd name="T71" fmla="*/ 762 h 949"/>
                <a:gd name="T72" fmla="*/ 470 w 811"/>
                <a:gd name="T73" fmla="*/ 715 h 949"/>
                <a:gd name="T74" fmla="*/ 502 w 811"/>
                <a:gd name="T75" fmla="*/ 672 h 949"/>
                <a:gd name="T76" fmla="*/ 549 w 811"/>
                <a:gd name="T77" fmla="*/ 666 h 949"/>
                <a:gd name="T78" fmla="*/ 524 w 811"/>
                <a:gd name="T79" fmla="*/ 755 h 949"/>
                <a:gd name="T80" fmla="*/ 566 w 811"/>
                <a:gd name="T81" fmla="*/ 829 h 949"/>
                <a:gd name="T82" fmla="*/ 559 w 811"/>
                <a:gd name="T83" fmla="*/ 783 h 949"/>
                <a:gd name="T84" fmla="*/ 592 w 811"/>
                <a:gd name="T85" fmla="*/ 740 h 949"/>
                <a:gd name="T86" fmla="*/ 626 w 811"/>
                <a:gd name="T87" fmla="*/ 711 h 949"/>
                <a:gd name="T88" fmla="*/ 657 w 811"/>
                <a:gd name="T89" fmla="*/ 765 h 949"/>
                <a:gd name="T90" fmla="*/ 613 w 811"/>
                <a:gd name="T91" fmla="*/ 823 h 949"/>
                <a:gd name="T92" fmla="*/ 749 w 811"/>
                <a:gd name="T93" fmla="*/ 829 h 949"/>
                <a:gd name="T94" fmla="*/ 680 w 811"/>
                <a:gd name="T95" fmla="*/ 903 h 949"/>
                <a:gd name="T96" fmla="*/ 642 w 811"/>
                <a:gd name="T97" fmla="*/ 875 h 949"/>
                <a:gd name="T98" fmla="*/ 693 w 811"/>
                <a:gd name="T99" fmla="*/ 792 h 949"/>
                <a:gd name="T100" fmla="*/ 695 w 811"/>
                <a:gd name="T101" fmla="*/ 789 h 949"/>
                <a:gd name="T102" fmla="*/ 742 w 811"/>
                <a:gd name="T103" fmla="*/ 782 h 949"/>
                <a:gd name="T104" fmla="*/ 749 w 811"/>
                <a:gd name="T105" fmla="*/ 82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1" h="949">
                  <a:moveTo>
                    <a:pt x="769" y="746"/>
                  </a:moveTo>
                  <a:cubicBezTo>
                    <a:pt x="751" y="732"/>
                    <a:pt x="729" y="728"/>
                    <a:pt x="708" y="732"/>
                  </a:cubicBezTo>
                  <a:cubicBezTo>
                    <a:pt x="704" y="712"/>
                    <a:pt x="694" y="694"/>
                    <a:pt x="678" y="682"/>
                  </a:cubicBezTo>
                  <a:cubicBezTo>
                    <a:pt x="661" y="669"/>
                    <a:pt x="640" y="664"/>
                    <a:pt x="619" y="667"/>
                  </a:cubicBezTo>
                  <a:cubicBezTo>
                    <a:pt x="614" y="668"/>
                    <a:pt x="609" y="669"/>
                    <a:pt x="604" y="670"/>
                  </a:cubicBezTo>
                  <a:cubicBezTo>
                    <a:pt x="600" y="655"/>
                    <a:pt x="590" y="641"/>
                    <a:pt x="577" y="630"/>
                  </a:cubicBezTo>
                  <a:cubicBezTo>
                    <a:pt x="554" y="613"/>
                    <a:pt x="524" y="610"/>
                    <a:pt x="499" y="620"/>
                  </a:cubicBezTo>
                  <a:cubicBezTo>
                    <a:pt x="494" y="605"/>
                    <a:pt x="485" y="592"/>
                    <a:pt x="472" y="582"/>
                  </a:cubicBezTo>
                  <a:cubicBezTo>
                    <a:pt x="455" y="570"/>
                    <a:pt x="435" y="564"/>
                    <a:pt x="414" y="567"/>
                  </a:cubicBezTo>
                  <a:cubicBezTo>
                    <a:pt x="397" y="570"/>
                    <a:pt x="382" y="577"/>
                    <a:pt x="370" y="589"/>
                  </a:cubicBezTo>
                  <a:cubicBezTo>
                    <a:pt x="288" y="583"/>
                    <a:pt x="288" y="583"/>
                    <a:pt x="288" y="583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429" y="179"/>
                    <a:pt x="429" y="179"/>
                    <a:pt x="429" y="179"/>
                  </a:cubicBezTo>
                  <a:cubicBezTo>
                    <a:pt x="429" y="179"/>
                    <a:pt x="430" y="179"/>
                    <a:pt x="430" y="179"/>
                  </a:cubicBezTo>
                  <a:cubicBezTo>
                    <a:pt x="438" y="179"/>
                    <a:pt x="446" y="175"/>
                    <a:pt x="450" y="167"/>
                  </a:cubicBezTo>
                  <a:cubicBezTo>
                    <a:pt x="484" y="101"/>
                    <a:pt x="484" y="101"/>
                    <a:pt x="484" y="101"/>
                  </a:cubicBezTo>
                  <a:cubicBezTo>
                    <a:pt x="493" y="84"/>
                    <a:pt x="512" y="76"/>
                    <a:pt x="530" y="81"/>
                  </a:cubicBezTo>
                  <a:cubicBezTo>
                    <a:pt x="580" y="95"/>
                    <a:pt x="580" y="95"/>
                    <a:pt x="580" y="95"/>
                  </a:cubicBezTo>
                  <a:cubicBezTo>
                    <a:pt x="592" y="98"/>
                    <a:pt x="605" y="91"/>
                    <a:pt x="608" y="79"/>
                  </a:cubicBezTo>
                  <a:cubicBezTo>
                    <a:pt x="611" y="67"/>
                    <a:pt x="604" y="55"/>
                    <a:pt x="592" y="51"/>
                  </a:cubicBezTo>
                  <a:cubicBezTo>
                    <a:pt x="542" y="37"/>
                    <a:pt x="542" y="37"/>
                    <a:pt x="542" y="37"/>
                  </a:cubicBezTo>
                  <a:cubicBezTo>
                    <a:pt x="504" y="27"/>
                    <a:pt x="462" y="45"/>
                    <a:pt x="444" y="80"/>
                  </a:cubicBezTo>
                  <a:cubicBezTo>
                    <a:pt x="417" y="133"/>
                    <a:pt x="417" y="133"/>
                    <a:pt x="417" y="133"/>
                  </a:cubicBezTo>
                  <a:cubicBezTo>
                    <a:pt x="344" y="128"/>
                    <a:pt x="344" y="128"/>
                    <a:pt x="344" y="128"/>
                  </a:cubicBezTo>
                  <a:cubicBezTo>
                    <a:pt x="345" y="114"/>
                    <a:pt x="345" y="114"/>
                    <a:pt x="345" y="114"/>
                  </a:cubicBezTo>
                  <a:cubicBezTo>
                    <a:pt x="351" y="69"/>
                    <a:pt x="319" y="28"/>
                    <a:pt x="274" y="23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88" y="0"/>
                    <a:pt x="77" y="9"/>
                    <a:pt x="75" y="21"/>
                  </a:cubicBezTo>
                  <a:cubicBezTo>
                    <a:pt x="74" y="33"/>
                    <a:pt x="83" y="44"/>
                    <a:pt x="95" y="46"/>
                  </a:cubicBezTo>
                  <a:cubicBezTo>
                    <a:pt x="268" y="67"/>
                    <a:pt x="268" y="67"/>
                    <a:pt x="268" y="67"/>
                  </a:cubicBezTo>
                  <a:cubicBezTo>
                    <a:pt x="278" y="69"/>
                    <a:pt x="287" y="74"/>
                    <a:pt x="293" y="81"/>
                  </a:cubicBezTo>
                  <a:cubicBezTo>
                    <a:pt x="299" y="89"/>
                    <a:pt x="302" y="99"/>
                    <a:pt x="301" y="109"/>
                  </a:cubicBezTo>
                  <a:cubicBezTo>
                    <a:pt x="241" y="592"/>
                    <a:pt x="241" y="592"/>
                    <a:pt x="241" y="592"/>
                  </a:cubicBezTo>
                  <a:cubicBezTo>
                    <a:pt x="239" y="613"/>
                    <a:pt x="220" y="627"/>
                    <a:pt x="200" y="625"/>
                  </a:cubicBezTo>
                  <a:cubicBezTo>
                    <a:pt x="26" y="604"/>
                    <a:pt x="26" y="604"/>
                    <a:pt x="26" y="604"/>
                  </a:cubicBezTo>
                  <a:cubicBezTo>
                    <a:pt x="14" y="602"/>
                    <a:pt x="3" y="611"/>
                    <a:pt x="1" y="623"/>
                  </a:cubicBezTo>
                  <a:cubicBezTo>
                    <a:pt x="0" y="635"/>
                    <a:pt x="8" y="647"/>
                    <a:pt x="21" y="648"/>
                  </a:cubicBezTo>
                  <a:cubicBezTo>
                    <a:pt x="194" y="670"/>
                    <a:pt x="194" y="670"/>
                    <a:pt x="194" y="670"/>
                  </a:cubicBezTo>
                  <a:cubicBezTo>
                    <a:pt x="198" y="670"/>
                    <a:pt x="201" y="670"/>
                    <a:pt x="204" y="670"/>
                  </a:cubicBezTo>
                  <a:cubicBezTo>
                    <a:pt x="235" y="670"/>
                    <a:pt x="262" y="653"/>
                    <a:pt x="276" y="628"/>
                  </a:cubicBezTo>
                  <a:cubicBezTo>
                    <a:pt x="338" y="632"/>
                    <a:pt x="338" y="632"/>
                    <a:pt x="338" y="632"/>
                  </a:cubicBezTo>
                  <a:cubicBezTo>
                    <a:pt x="330" y="646"/>
                    <a:pt x="328" y="662"/>
                    <a:pt x="330" y="678"/>
                  </a:cubicBezTo>
                  <a:cubicBezTo>
                    <a:pt x="333" y="699"/>
                    <a:pt x="344" y="717"/>
                    <a:pt x="360" y="730"/>
                  </a:cubicBezTo>
                  <a:cubicBezTo>
                    <a:pt x="374" y="741"/>
                    <a:pt x="390" y="746"/>
                    <a:pt x="407" y="746"/>
                  </a:cubicBezTo>
                  <a:cubicBezTo>
                    <a:pt x="411" y="746"/>
                    <a:pt x="415" y="746"/>
                    <a:pt x="418" y="745"/>
                  </a:cubicBezTo>
                  <a:cubicBezTo>
                    <a:pt x="419" y="745"/>
                    <a:pt x="419" y="745"/>
                    <a:pt x="419" y="745"/>
                  </a:cubicBezTo>
                  <a:cubicBezTo>
                    <a:pt x="419" y="745"/>
                    <a:pt x="419" y="746"/>
                    <a:pt x="419" y="746"/>
                  </a:cubicBezTo>
                  <a:cubicBezTo>
                    <a:pt x="422" y="767"/>
                    <a:pt x="433" y="785"/>
                    <a:pt x="449" y="798"/>
                  </a:cubicBezTo>
                  <a:cubicBezTo>
                    <a:pt x="464" y="808"/>
                    <a:pt x="480" y="814"/>
                    <a:pt x="497" y="814"/>
                  </a:cubicBezTo>
                  <a:cubicBezTo>
                    <a:pt x="501" y="814"/>
                    <a:pt x="505" y="813"/>
                    <a:pt x="508" y="813"/>
                  </a:cubicBezTo>
                  <a:cubicBezTo>
                    <a:pt x="511" y="833"/>
                    <a:pt x="521" y="852"/>
                    <a:pt x="539" y="865"/>
                  </a:cubicBezTo>
                  <a:cubicBezTo>
                    <a:pt x="553" y="876"/>
                    <a:pt x="570" y="881"/>
                    <a:pt x="586" y="881"/>
                  </a:cubicBezTo>
                  <a:cubicBezTo>
                    <a:pt x="590" y="881"/>
                    <a:pt x="594" y="881"/>
                    <a:pt x="598" y="880"/>
                  </a:cubicBezTo>
                  <a:cubicBezTo>
                    <a:pt x="598" y="881"/>
                    <a:pt x="598" y="881"/>
                    <a:pt x="598" y="881"/>
                  </a:cubicBezTo>
                  <a:cubicBezTo>
                    <a:pt x="601" y="902"/>
                    <a:pt x="611" y="920"/>
                    <a:pt x="628" y="933"/>
                  </a:cubicBezTo>
                  <a:cubicBezTo>
                    <a:pt x="642" y="943"/>
                    <a:pt x="658" y="949"/>
                    <a:pt x="675" y="949"/>
                  </a:cubicBezTo>
                  <a:cubicBezTo>
                    <a:pt x="679" y="949"/>
                    <a:pt x="682" y="949"/>
                    <a:pt x="686" y="948"/>
                  </a:cubicBezTo>
                  <a:cubicBezTo>
                    <a:pt x="707" y="945"/>
                    <a:pt x="725" y="934"/>
                    <a:pt x="738" y="918"/>
                  </a:cubicBezTo>
                  <a:cubicBezTo>
                    <a:pt x="784" y="856"/>
                    <a:pt x="784" y="856"/>
                    <a:pt x="784" y="856"/>
                  </a:cubicBezTo>
                  <a:cubicBezTo>
                    <a:pt x="811" y="822"/>
                    <a:pt x="804" y="772"/>
                    <a:pt x="769" y="746"/>
                  </a:cubicBezTo>
                  <a:close/>
                  <a:moveTo>
                    <a:pt x="412" y="701"/>
                  </a:moveTo>
                  <a:cubicBezTo>
                    <a:pt x="403" y="702"/>
                    <a:pt x="395" y="700"/>
                    <a:pt x="387" y="694"/>
                  </a:cubicBezTo>
                  <a:cubicBezTo>
                    <a:pt x="380" y="689"/>
                    <a:pt x="376" y="681"/>
                    <a:pt x="374" y="672"/>
                  </a:cubicBezTo>
                  <a:cubicBezTo>
                    <a:pt x="373" y="663"/>
                    <a:pt x="376" y="654"/>
                    <a:pt x="381" y="647"/>
                  </a:cubicBezTo>
                  <a:cubicBezTo>
                    <a:pt x="398" y="625"/>
                    <a:pt x="398" y="625"/>
                    <a:pt x="398" y="625"/>
                  </a:cubicBezTo>
                  <a:cubicBezTo>
                    <a:pt x="403" y="618"/>
                    <a:pt x="411" y="613"/>
                    <a:pt x="420" y="612"/>
                  </a:cubicBezTo>
                  <a:cubicBezTo>
                    <a:pt x="429" y="611"/>
                    <a:pt x="438" y="613"/>
                    <a:pt x="445" y="618"/>
                  </a:cubicBezTo>
                  <a:cubicBezTo>
                    <a:pt x="452" y="624"/>
                    <a:pt x="457" y="631"/>
                    <a:pt x="458" y="640"/>
                  </a:cubicBezTo>
                  <a:cubicBezTo>
                    <a:pt x="459" y="649"/>
                    <a:pt x="457" y="658"/>
                    <a:pt x="451" y="665"/>
                  </a:cubicBezTo>
                  <a:cubicBezTo>
                    <a:pt x="434" y="688"/>
                    <a:pt x="434" y="688"/>
                    <a:pt x="434" y="688"/>
                  </a:cubicBezTo>
                  <a:cubicBezTo>
                    <a:pt x="429" y="695"/>
                    <a:pt x="421" y="700"/>
                    <a:pt x="412" y="701"/>
                  </a:cubicBezTo>
                  <a:close/>
                  <a:moveTo>
                    <a:pt x="477" y="762"/>
                  </a:moveTo>
                  <a:cubicBezTo>
                    <a:pt x="470" y="756"/>
                    <a:pt x="465" y="749"/>
                    <a:pt x="464" y="740"/>
                  </a:cubicBezTo>
                  <a:cubicBezTo>
                    <a:pt x="462" y="731"/>
                    <a:pt x="465" y="722"/>
                    <a:pt x="470" y="715"/>
                  </a:cubicBezTo>
                  <a:cubicBezTo>
                    <a:pt x="487" y="692"/>
                    <a:pt x="487" y="692"/>
                    <a:pt x="487" y="692"/>
                  </a:cubicBezTo>
                  <a:cubicBezTo>
                    <a:pt x="502" y="672"/>
                    <a:pt x="502" y="672"/>
                    <a:pt x="502" y="672"/>
                  </a:cubicBezTo>
                  <a:cubicBezTo>
                    <a:pt x="509" y="664"/>
                    <a:pt x="519" y="659"/>
                    <a:pt x="529" y="659"/>
                  </a:cubicBezTo>
                  <a:cubicBezTo>
                    <a:pt x="536" y="659"/>
                    <a:pt x="543" y="661"/>
                    <a:pt x="549" y="666"/>
                  </a:cubicBezTo>
                  <a:cubicBezTo>
                    <a:pt x="564" y="677"/>
                    <a:pt x="567" y="698"/>
                    <a:pt x="556" y="713"/>
                  </a:cubicBezTo>
                  <a:cubicBezTo>
                    <a:pt x="524" y="755"/>
                    <a:pt x="524" y="755"/>
                    <a:pt x="524" y="755"/>
                  </a:cubicBezTo>
                  <a:cubicBezTo>
                    <a:pt x="512" y="770"/>
                    <a:pt x="491" y="773"/>
                    <a:pt x="477" y="762"/>
                  </a:cubicBezTo>
                  <a:close/>
                  <a:moveTo>
                    <a:pt x="566" y="829"/>
                  </a:moveTo>
                  <a:cubicBezTo>
                    <a:pt x="559" y="824"/>
                    <a:pt x="554" y="816"/>
                    <a:pt x="553" y="807"/>
                  </a:cubicBezTo>
                  <a:cubicBezTo>
                    <a:pt x="552" y="798"/>
                    <a:pt x="554" y="790"/>
                    <a:pt x="559" y="783"/>
                  </a:cubicBezTo>
                  <a:cubicBezTo>
                    <a:pt x="559" y="783"/>
                    <a:pt x="559" y="783"/>
                    <a:pt x="559" y="783"/>
                  </a:cubicBezTo>
                  <a:cubicBezTo>
                    <a:pt x="592" y="740"/>
                    <a:pt x="592" y="740"/>
                    <a:pt x="592" y="740"/>
                  </a:cubicBezTo>
                  <a:cubicBezTo>
                    <a:pt x="603" y="724"/>
                    <a:pt x="603" y="724"/>
                    <a:pt x="603" y="724"/>
                  </a:cubicBezTo>
                  <a:cubicBezTo>
                    <a:pt x="609" y="717"/>
                    <a:pt x="617" y="713"/>
                    <a:pt x="626" y="711"/>
                  </a:cubicBezTo>
                  <a:cubicBezTo>
                    <a:pt x="634" y="710"/>
                    <a:pt x="643" y="713"/>
                    <a:pt x="650" y="718"/>
                  </a:cubicBezTo>
                  <a:cubicBezTo>
                    <a:pt x="665" y="729"/>
                    <a:pt x="668" y="750"/>
                    <a:pt x="657" y="765"/>
                  </a:cubicBezTo>
                  <a:cubicBezTo>
                    <a:pt x="613" y="823"/>
                    <a:pt x="613" y="823"/>
                    <a:pt x="613" y="823"/>
                  </a:cubicBezTo>
                  <a:cubicBezTo>
                    <a:pt x="613" y="823"/>
                    <a:pt x="613" y="823"/>
                    <a:pt x="613" y="823"/>
                  </a:cubicBezTo>
                  <a:cubicBezTo>
                    <a:pt x="602" y="838"/>
                    <a:pt x="581" y="841"/>
                    <a:pt x="566" y="829"/>
                  </a:cubicBezTo>
                  <a:close/>
                  <a:moveTo>
                    <a:pt x="749" y="829"/>
                  </a:moveTo>
                  <a:cubicBezTo>
                    <a:pt x="702" y="891"/>
                    <a:pt x="702" y="891"/>
                    <a:pt x="702" y="891"/>
                  </a:cubicBezTo>
                  <a:cubicBezTo>
                    <a:pt x="697" y="898"/>
                    <a:pt x="689" y="902"/>
                    <a:pt x="680" y="903"/>
                  </a:cubicBezTo>
                  <a:cubicBezTo>
                    <a:pt x="671" y="905"/>
                    <a:pt x="662" y="902"/>
                    <a:pt x="655" y="897"/>
                  </a:cubicBezTo>
                  <a:cubicBezTo>
                    <a:pt x="648" y="892"/>
                    <a:pt x="643" y="884"/>
                    <a:pt x="642" y="875"/>
                  </a:cubicBezTo>
                  <a:cubicBezTo>
                    <a:pt x="641" y="866"/>
                    <a:pt x="643" y="857"/>
                    <a:pt x="649" y="850"/>
                  </a:cubicBezTo>
                  <a:cubicBezTo>
                    <a:pt x="693" y="792"/>
                    <a:pt x="693" y="792"/>
                    <a:pt x="693" y="792"/>
                  </a:cubicBezTo>
                  <a:cubicBezTo>
                    <a:pt x="693" y="792"/>
                    <a:pt x="693" y="792"/>
                    <a:pt x="693" y="792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701" y="782"/>
                    <a:pt x="709" y="777"/>
                    <a:pt x="717" y="776"/>
                  </a:cubicBezTo>
                  <a:cubicBezTo>
                    <a:pt x="726" y="774"/>
                    <a:pt x="735" y="777"/>
                    <a:pt x="742" y="782"/>
                  </a:cubicBezTo>
                  <a:cubicBezTo>
                    <a:pt x="757" y="793"/>
                    <a:pt x="760" y="814"/>
                    <a:pt x="749" y="829"/>
                  </a:cubicBezTo>
                  <a:close/>
                  <a:moveTo>
                    <a:pt x="749" y="829"/>
                  </a:moveTo>
                  <a:cubicBezTo>
                    <a:pt x="749" y="829"/>
                    <a:pt x="749" y="829"/>
                    <a:pt x="749" y="8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76E53884-A806-CBD4-2D30-CE93C145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2024" y="8435855"/>
              <a:ext cx="513663" cy="432605"/>
            </a:xfrm>
            <a:custGeom>
              <a:avLst/>
              <a:gdLst>
                <a:gd name="T0" fmla="*/ 1037 w 1063"/>
                <a:gd name="T1" fmla="*/ 604 h 876"/>
                <a:gd name="T2" fmla="*/ 822 w 1063"/>
                <a:gd name="T3" fmla="*/ 592 h 876"/>
                <a:gd name="T4" fmla="*/ 820 w 1063"/>
                <a:gd name="T5" fmla="*/ 575 h 876"/>
                <a:gd name="T6" fmla="*/ 770 w 1063"/>
                <a:gd name="T7" fmla="*/ 81 h 876"/>
                <a:gd name="T8" fmla="*/ 968 w 1063"/>
                <a:gd name="T9" fmla="*/ 46 h 876"/>
                <a:gd name="T10" fmla="*/ 963 w 1063"/>
                <a:gd name="T11" fmla="*/ 1 h 876"/>
                <a:gd name="T12" fmla="*/ 717 w 1063"/>
                <a:gd name="T13" fmla="*/ 106 h 876"/>
                <a:gd name="T14" fmla="*/ 538 w 1063"/>
                <a:gd name="T15" fmla="*/ 36 h 876"/>
                <a:gd name="T16" fmla="*/ 475 w 1063"/>
                <a:gd name="T17" fmla="*/ 22 h 876"/>
                <a:gd name="T18" fmla="*/ 414 w 1063"/>
                <a:gd name="T19" fmla="*/ 50 h 876"/>
                <a:gd name="T20" fmla="*/ 479 w 1063"/>
                <a:gd name="T21" fmla="*/ 67 h 876"/>
                <a:gd name="T22" fmla="*/ 656 w 1063"/>
                <a:gd name="T23" fmla="*/ 154 h 876"/>
                <a:gd name="T24" fmla="*/ 722 w 1063"/>
                <a:gd name="T25" fmla="*/ 151 h 876"/>
                <a:gd name="T26" fmla="*/ 772 w 1063"/>
                <a:gd name="T27" fmla="*/ 558 h 876"/>
                <a:gd name="T28" fmla="*/ 677 w 1063"/>
                <a:gd name="T29" fmla="*/ 564 h 876"/>
                <a:gd name="T30" fmla="*/ 467 w 1063"/>
                <a:gd name="T31" fmla="*/ 393 h 876"/>
                <a:gd name="T32" fmla="*/ 596 w 1063"/>
                <a:gd name="T33" fmla="*/ 265 h 876"/>
                <a:gd name="T34" fmla="*/ 420 w 1063"/>
                <a:gd name="T35" fmla="*/ 356 h 876"/>
                <a:gd name="T36" fmla="*/ 276 w 1063"/>
                <a:gd name="T37" fmla="*/ 288 h 876"/>
                <a:gd name="T38" fmla="*/ 198 w 1063"/>
                <a:gd name="T39" fmla="*/ 376 h 876"/>
                <a:gd name="T40" fmla="*/ 57 w 1063"/>
                <a:gd name="T41" fmla="*/ 412 h 876"/>
                <a:gd name="T42" fmla="*/ 49 w 1063"/>
                <a:gd name="T43" fmla="*/ 390 h 876"/>
                <a:gd name="T44" fmla="*/ 255 w 1063"/>
                <a:gd name="T45" fmla="*/ 88 h 876"/>
                <a:gd name="T46" fmla="*/ 369 w 1063"/>
                <a:gd name="T47" fmla="*/ 55 h 876"/>
                <a:gd name="T48" fmla="*/ 251 w 1063"/>
                <a:gd name="T49" fmla="*/ 43 h 876"/>
                <a:gd name="T50" fmla="*/ 10 w 1063"/>
                <a:gd name="T51" fmla="*/ 368 h 876"/>
                <a:gd name="T52" fmla="*/ 41 w 1063"/>
                <a:gd name="T53" fmla="*/ 454 h 876"/>
                <a:gd name="T54" fmla="*/ 105 w 1063"/>
                <a:gd name="T55" fmla="*/ 467 h 876"/>
                <a:gd name="T56" fmla="*/ 279 w 1063"/>
                <a:gd name="T57" fmla="*/ 345 h 876"/>
                <a:gd name="T58" fmla="*/ 700 w 1063"/>
                <a:gd name="T59" fmla="*/ 653 h 876"/>
                <a:gd name="T60" fmla="*/ 702 w 1063"/>
                <a:gd name="T61" fmla="*/ 690 h 876"/>
                <a:gd name="T62" fmla="*/ 635 w 1063"/>
                <a:gd name="T63" fmla="*/ 708 h 876"/>
                <a:gd name="T64" fmla="*/ 555 w 1063"/>
                <a:gd name="T65" fmla="*/ 640 h 876"/>
                <a:gd name="T66" fmla="*/ 526 w 1063"/>
                <a:gd name="T67" fmla="*/ 674 h 876"/>
                <a:gd name="T68" fmla="*/ 560 w 1063"/>
                <a:gd name="T69" fmla="*/ 760 h 876"/>
                <a:gd name="T70" fmla="*/ 503 w 1063"/>
                <a:gd name="T71" fmla="*/ 764 h 876"/>
                <a:gd name="T72" fmla="*/ 432 w 1063"/>
                <a:gd name="T73" fmla="*/ 703 h 876"/>
                <a:gd name="T74" fmla="*/ 403 w 1063"/>
                <a:gd name="T75" fmla="*/ 737 h 876"/>
                <a:gd name="T76" fmla="*/ 428 w 1063"/>
                <a:gd name="T77" fmla="*/ 817 h 876"/>
                <a:gd name="T78" fmla="*/ 368 w 1063"/>
                <a:gd name="T79" fmla="*/ 850 h 876"/>
                <a:gd name="T80" fmla="*/ 398 w 1063"/>
                <a:gd name="T81" fmla="*/ 876 h 876"/>
                <a:gd name="T82" fmla="*/ 493 w 1063"/>
                <a:gd name="T83" fmla="*/ 811 h 876"/>
                <a:gd name="T84" fmla="*/ 594 w 1063"/>
                <a:gd name="T85" fmla="*/ 789 h 876"/>
                <a:gd name="T86" fmla="*/ 725 w 1063"/>
                <a:gd name="T87" fmla="*/ 733 h 876"/>
                <a:gd name="T88" fmla="*/ 753 w 1063"/>
                <a:gd name="T89" fmla="*/ 668 h 876"/>
                <a:gd name="T90" fmla="*/ 711 w 1063"/>
                <a:gd name="T91" fmla="*/ 603 h 876"/>
                <a:gd name="T92" fmla="*/ 859 w 1063"/>
                <a:gd name="T93" fmla="*/ 670 h 876"/>
                <a:gd name="T94" fmla="*/ 1042 w 1063"/>
                <a:gd name="T95" fmla="*/ 648 h 876"/>
                <a:gd name="T96" fmla="*/ 1062 w 1063"/>
                <a:gd name="T97" fmla="*/ 623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3" h="876">
                  <a:moveTo>
                    <a:pt x="1062" y="623"/>
                  </a:moveTo>
                  <a:cubicBezTo>
                    <a:pt x="1060" y="611"/>
                    <a:pt x="1049" y="602"/>
                    <a:pt x="1037" y="604"/>
                  </a:cubicBezTo>
                  <a:cubicBezTo>
                    <a:pt x="863" y="625"/>
                    <a:pt x="863" y="625"/>
                    <a:pt x="863" y="625"/>
                  </a:cubicBezTo>
                  <a:cubicBezTo>
                    <a:pt x="843" y="627"/>
                    <a:pt x="824" y="613"/>
                    <a:pt x="822" y="592"/>
                  </a:cubicBezTo>
                  <a:cubicBezTo>
                    <a:pt x="820" y="578"/>
                    <a:pt x="820" y="578"/>
                    <a:pt x="820" y="578"/>
                  </a:cubicBezTo>
                  <a:cubicBezTo>
                    <a:pt x="820" y="575"/>
                    <a:pt x="820" y="575"/>
                    <a:pt x="820" y="575"/>
                  </a:cubicBezTo>
                  <a:cubicBezTo>
                    <a:pt x="762" y="109"/>
                    <a:pt x="762" y="109"/>
                    <a:pt x="762" y="109"/>
                  </a:cubicBezTo>
                  <a:cubicBezTo>
                    <a:pt x="761" y="99"/>
                    <a:pt x="764" y="89"/>
                    <a:pt x="770" y="81"/>
                  </a:cubicBezTo>
                  <a:cubicBezTo>
                    <a:pt x="776" y="74"/>
                    <a:pt x="785" y="69"/>
                    <a:pt x="795" y="67"/>
                  </a:cubicBezTo>
                  <a:cubicBezTo>
                    <a:pt x="968" y="46"/>
                    <a:pt x="968" y="46"/>
                    <a:pt x="968" y="46"/>
                  </a:cubicBezTo>
                  <a:cubicBezTo>
                    <a:pt x="980" y="44"/>
                    <a:pt x="989" y="33"/>
                    <a:pt x="988" y="21"/>
                  </a:cubicBezTo>
                  <a:cubicBezTo>
                    <a:pt x="986" y="9"/>
                    <a:pt x="975" y="0"/>
                    <a:pt x="963" y="1"/>
                  </a:cubicBezTo>
                  <a:cubicBezTo>
                    <a:pt x="789" y="23"/>
                    <a:pt x="789" y="23"/>
                    <a:pt x="789" y="23"/>
                  </a:cubicBezTo>
                  <a:cubicBezTo>
                    <a:pt x="747" y="28"/>
                    <a:pt x="716" y="65"/>
                    <a:pt x="717" y="106"/>
                  </a:cubicBezTo>
                  <a:cubicBezTo>
                    <a:pt x="673" y="112"/>
                    <a:pt x="673" y="112"/>
                    <a:pt x="673" y="112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19" y="25"/>
                    <a:pt x="497" y="20"/>
                    <a:pt x="475" y="22"/>
                  </a:cubicBezTo>
                  <a:cubicBezTo>
                    <a:pt x="475" y="22"/>
                    <a:pt x="475" y="22"/>
                    <a:pt x="475" y="22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22" y="27"/>
                    <a:pt x="413" y="38"/>
                    <a:pt x="414" y="50"/>
                  </a:cubicBezTo>
                  <a:cubicBezTo>
                    <a:pt x="415" y="63"/>
                    <a:pt x="426" y="72"/>
                    <a:pt x="438" y="71"/>
                  </a:cubicBezTo>
                  <a:cubicBezTo>
                    <a:pt x="479" y="67"/>
                    <a:pt x="479" y="67"/>
                    <a:pt x="479" y="67"/>
                  </a:cubicBezTo>
                  <a:cubicBezTo>
                    <a:pt x="492" y="66"/>
                    <a:pt x="505" y="69"/>
                    <a:pt x="516" y="75"/>
                  </a:cubicBezTo>
                  <a:cubicBezTo>
                    <a:pt x="656" y="154"/>
                    <a:pt x="656" y="154"/>
                    <a:pt x="656" y="154"/>
                  </a:cubicBezTo>
                  <a:cubicBezTo>
                    <a:pt x="661" y="157"/>
                    <a:pt x="666" y="158"/>
                    <a:pt x="671" y="157"/>
                  </a:cubicBezTo>
                  <a:cubicBezTo>
                    <a:pt x="722" y="151"/>
                    <a:pt x="722" y="151"/>
                    <a:pt x="722" y="151"/>
                  </a:cubicBezTo>
                  <a:cubicBezTo>
                    <a:pt x="759" y="454"/>
                    <a:pt x="759" y="454"/>
                    <a:pt x="759" y="454"/>
                  </a:cubicBezTo>
                  <a:cubicBezTo>
                    <a:pt x="772" y="558"/>
                    <a:pt x="772" y="558"/>
                    <a:pt x="772" y="558"/>
                  </a:cubicBezTo>
                  <a:cubicBezTo>
                    <a:pt x="691" y="558"/>
                    <a:pt x="691" y="558"/>
                    <a:pt x="691" y="558"/>
                  </a:cubicBezTo>
                  <a:cubicBezTo>
                    <a:pt x="686" y="558"/>
                    <a:pt x="681" y="560"/>
                    <a:pt x="677" y="564"/>
                  </a:cubicBezTo>
                  <a:cubicBezTo>
                    <a:pt x="670" y="569"/>
                    <a:pt x="670" y="569"/>
                    <a:pt x="670" y="569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513" y="380"/>
                    <a:pt x="558" y="348"/>
                    <a:pt x="599" y="297"/>
                  </a:cubicBezTo>
                  <a:cubicBezTo>
                    <a:pt x="607" y="287"/>
                    <a:pt x="606" y="273"/>
                    <a:pt x="596" y="265"/>
                  </a:cubicBezTo>
                  <a:cubicBezTo>
                    <a:pt x="586" y="257"/>
                    <a:pt x="572" y="259"/>
                    <a:pt x="564" y="269"/>
                  </a:cubicBezTo>
                  <a:cubicBezTo>
                    <a:pt x="518" y="325"/>
                    <a:pt x="469" y="355"/>
                    <a:pt x="420" y="356"/>
                  </a:cubicBezTo>
                  <a:cubicBezTo>
                    <a:pt x="347" y="357"/>
                    <a:pt x="294" y="297"/>
                    <a:pt x="294" y="296"/>
                  </a:cubicBezTo>
                  <a:cubicBezTo>
                    <a:pt x="289" y="291"/>
                    <a:pt x="283" y="288"/>
                    <a:pt x="276" y="288"/>
                  </a:cubicBezTo>
                  <a:cubicBezTo>
                    <a:pt x="269" y="289"/>
                    <a:pt x="263" y="292"/>
                    <a:pt x="259" y="297"/>
                  </a:cubicBezTo>
                  <a:cubicBezTo>
                    <a:pt x="198" y="376"/>
                    <a:pt x="198" y="376"/>
                    <a:pt x="198" y="376"/>
                  </a:cubicBezTo>
                  <a:cubicBezTo>
                    <a:pt x="166" y="417"/>
                    <a:pt x="112" y="433"/>
                    <a:pt x="63" y="414"/>
                  </a:cubicBezTo>
                  <a:cubicBezTo>
                    <a:pt x="57" y="412"/>
                    <a:pt x="57" y="412"/>
                    <a:pt x="57" y="412"/>
                  </a:cubicBezTo>
                  <a:cubicBezTo>
                    <a:pt x="51" y="410"/>
                    <a:pt x="49" y="405"/>
                    <a:pt x="48" y="403"/>
                  </a:cubicBezTo>
                  <a:cubicBezTo>
                    <a:pt x="47" y="400"/>
                    <a:pt x="46" y="396"/>
                    <a:pt x="49" y="390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17" y="101"/>
                    <a:pt x="235" y="90"/>
                    <a:pt x="255" y="88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61" y="78"/>
                    <a:pt x="370" y="67"/>
                    <a:pt x="369" y="55"/>
                  </a:cubicBezTo>
                  <a:cubicBezTo>
                    <a:pt x="368" y="42"/>
                    <a:pt x="357" y="33"/>
                    <a:pt x="345" y="34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17" y="46"/>
                    <a:pt x="185" y="66"/>
                    <a:pt x="168" y="96"/>
                  </a:cubicBezTo>
                  <a:cubicBezTo>
                    <a:pt x="10" y="368"/>
                    <a:pt x="10" y="368"/>
                    <a:pt x="10" y="368"/>
                  </a:cubicBezTo>
                  <a:cubicBezTo>
                    <a:pt x="1" y="383"/>
                    <a:pt x="0" y="401"/>
                    <a:pt x="6" y="418"/>
                  </a:cubicBezTo>
                  <a:cubicBezTo>
                    <a:pt x="11" y="435"/>
                    <a:pt x="24" y="448"/>
                    <a:pt x="41" y="454"/>
                  </a:cubicBezTo>
                  <a:cubicBezTo>
                    <a:pt x="47" y="456"/>
                    <a:pt x="47" y="456"/>
                    <a:pt x="47" y="456"/>
                  </a:cubicBezTo>
                  <a:cubicBezTo>
                    <a:pt x="66" y="464"/>
                    <a:pt x="86" y="467"/>
                    <a:pt x="105" y="467"/>
                  </a:cubicBezTo>
                  <a:cubicBezTo>
                    <a:pt x="155" y="467"/>
                    <a:pt x="202" y="445"/>
                    <a:pt x="234" y="403"/>
                  </a:cubicBezTo>
                  <a:cubicBezTo>
                    <a:pt x="279" y="345"/>
                    <a:pt x="279" y="345"/>
                    <a:pt x="279" y="345"/>
                  </a:cubicBezTo>
                  <a:cubicBezTo>
                    <a:pt x="303" y="365"/>
                    <a:pt x="348" y="396"/>
                    <a:pt x="406" y="400"/>
                  </a:cubicBezTo>
                  <a:cubicBezTo>
                    <a:pt x="700" y="653"/>
                    <a:pt x="700" y="653"/>
                    <a:pt x="700" y="653"/>
                  </a:cubicBezTo>
                  <a:cubicBezTo>
                    <a:pt x="705" y="658"/>
                    <a:pt x="708" y="664"/>
                    <a:pt x="709" y="671"/>
                  </a:cubicBezTo>
                  <a:cubicBezTo>
                    <a:pt x="709" y="678"/>
                    <a:pt x="707" y="685"/>
                    <a:pt x="702" y="690"/>
                  </a:cubicBezTo>
                  <a:cubicBezTo>
                    <a:pt x="691" y="703"/>
                    <a:pt x="691" y="703"/>
                    <a:pt x="691" y="703"/>
                  </a:cubicBezTo>
                  <a:cubicBezTo>
                    <a:pt x="677" y="720"/>
                    <a:pt x="651" y="722"/>
                    <a:pt x="635" y="708"/>
                  </a:cubicBezTo>
                  <a:cubicBezTo>
                    <a:pt x="634" y="707"/>
                    <a:pt x="633" y="706"/>
                    <a:pt x="632" y="705"/>
                  </a:cubicBezTo>
                  <a:cubicBezTo>
                    <a:pt x="555" y="640"/>
                    <a:pt x="555" y="640"/>
                    <a:pt x="555" y="640"/>
                  </a:cubicBezTo>
                  <a:cubicBezTo>
                    <a:pt x="546" y="632"/>
                    <a:pt x="532" y="633"/>
                    <a:pt x="524" y="642"/>
                  </a:cubicBezTo>
                  <a:cubicBezTo>
                    <a:pt x="515" y="651"/>
                    <a:pt x="517" y="666"/>
                    <a:pt x="526" y="674"/>
                  </a:cubicBezTo>
                  <a:cubicBezTo>
                    <a:pt x="588" y="727"/>
                    <a:pt x="588" y="727"/>
                    <a:pt x="588" y="727"/>
                  </a:cubicBezTo>
                  <a:cubicBezTo>
                    <a:pt x="560" y="760"/>
                    <a:pt x="560" y="760"/>
                    <a:pt x="560" y="760"/>
                  </a:cubicBezTo>
                  <a:cubicBezTo>
                    <a:pt x="551" y="770"/>
                    <a:pt x="538" y="775"/>
                    <a:pt x="525" y="774"/>
                  </a:cubicBezTo>
                  <a:cubicBezTo>
                    <a:pt x="517" y="773"/>
                    <a:pt x="509" y="769"/>
                    <a:pt x="503" y="764"/>
                  </a:cubicBezTo>
                  <a:cubicBezTo>
                    <a:pt x="503" y="764"/>
                    <a:pt x="503" y="764"/>
                    <a:pt x="503" y="764"/>
                  </a:cubicBezTo>
                  <a:cubicBezTo>
                    <a:pt x="432" y="703"/>
                    <a:pt x="432" y="703"/>
                    <a:pt x="432" y="703"/>
                  </a:cubicBezTo>
                  <a:cubicBezTo>
                    <a:pt x="423" y="695"/>
                    <a:pt x="408" y="696"/>
                    <a:pt x="400" y="705"/>
                  </a:cubicBezTo>
                  <a:cubicBezTo>
                    <a:pt x="392" y="715"/>
                    <a:pt x="393" y="729"/>
                    <a:pt x="403" y="737"/>
                  </a:cubicBezTo>
                  <a:cubicBezTo>
                    <a:pt x="457" y="784"/>
                    <a:pt x="457" y="784"/>
                    <a:pt x="457" y="784"/>
                  </a:cubicBezTo>
                  <a:cubicBezTo>
                    <a:pt x="428" y="817"/>
                    <a:pt x="428" y="817"/>
                    <a:pt x="428" y="817"/>
                  </a:cubicBezTo>
                  <a:cubicBezTo>
                    <a:pt x="420" y="827"/>
                    <a:pt x="407" y="832"/>
                    <a:pt x="393" y="830"/>
                  </a:cubicBezTo>
                  <a:cubicBezTo>
                    <a:pt x="381" y="829"/>
                    <a:pt x="370" y="838"/>
                    <a:pt x="368" y="850"/>
                  </a:cubicBezTo>
                  <a:cubicBezTo>
                    <a:pt x="367" y="862"/>
                    <a:pt x="376" y="874"/>
                    <a:pt x="388" y="875"/>
                  </a:cubicBezTo>
                  <a:cubicBezTo>
                    <a:pt x="392" y="875"/>
                    <a:pt x="395" y="876"/>
                    <a:pt x="398" y="876"/>
                  </a:cubicBezTo>
                  <a:cubicBezTo>
                    <a:pt x="423" y="876"/>
                    <a:pt x="446" y="865"/>
                    <a:pt x="463" y="846"/>
                  </a:cubicBezTo>
                  <a:cubicBezTo>
                    <a:pt x="493" y="811"/>
                    <a:pt x="493" y="811"/>
                    <a:pt x="493" y="811"/>
                  </a:cubicBezTo>
                  <a:cubicBezTo>
                    <a:pt x="501" y="815"/>
                    <a:pt x="510" y="817"/>
                    <a:pt x="519" y="818"/>
                  </a:cubicBezTo>
                  <a:cubicBezTo>
                    <a:pt x="548" y="822"/>
                    <a:pt x="575" y="811"/>
                    <a:pt x="594" y="789"/>
                  </a:cubicBezTo>
                  <a:cubicBezTo>
                    <a:pt x="624" y="754"/>
                    <a:pt x="624" y="754"/>
                    <a:pt x="624" y="754"/>
                  </a:cubicBezTo>
                  <a:cubicBezTo>
                    <a:pt x="658" y="770"/>
                    <a:pt x="699" y="762"/>
                    <a:pt x="725" y="733"/>
                  </a:cubicBezTo>
                  <a:cubicBezTo>
                    <a:pt x="736" y="720"/>
                    <a:pt x="736" y="720"/>
                    <a:pt x="736" y="720"/>
                  </a:cubicBezTo>
                  <a:cubicBezTo>
                    <a:pt x="749" y="705"/>
                    <a:pt x="755" y="687"/>
                    <a:pt x="753" y="668"/>
                  </a:cubicBezTo>
                  <a:cubicBezTo>
                    <a:pt x="752" y="649"/>
                    <a:pt x="743" y="632"/>
                    <a:pt x="729" y="619"/>
                  </a:cubicBezTo>
                  <a:cubicBezTo>
                    <a:pt x="711" y="603"/>
                    <a:pt x="711" y="603"/>
                    <a:pt x="711" y="603"/>
                  </a:cubicBezTo>
                  <a:cubicBezTo>
                    <a:pt x="778" y="603"/>
                    <a:pt x="778" y="603"/>
                    <a:pt x="778" y="603"/>
                  </a:cubicBezTo>
                  <a:cubicBezTo>
                    <a:pt x="785" y="642"/>
                    <a:pt x="820" y="670"/>
                    <a:pt x="859" y="670"/>
                  </a:cubicBezTo>
                  <a:cubicBezTo>
                    <a:pt x="862" y="670"/>
                    <a:pt x="865" y="670"/>
                    <a:pt x="869" y="670"/>
                  </a:cubicBezTo>
                  <a:cubicBezTo>
                    <a:pt x="1042" y="648"/>
                    <a:pt x="1042" y="648"/>
                    <a:pt x="1042" y="648"/>
                  </a:cubicBezTo>
                  <a:cubicBezTo>
                    <a:pt x="1055" y="647"/>
                    <a:pt x="1063" y="636"/>
                    <a:pt x="1062" y="623"/>
                  </a:cubicBezTo>
                  <a:close/>
                  <a:moveTo>
                    <a:pt x="1062" y="623"/>
                  </a:moveTo>
                  <a:cubicBezTo>
                    <a:pt x="1062" y="623"/>
                    <a:pt x="1062" y="623"/>
                    <a:pt x="1062" y="6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58E52475-261C-1279-9045-4428B81BD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3946" y="8663541"/>
              <a:ext cx="64518" cy="65776"/>
            </a:xfrm>
            <a:custGeom>
              <a:avLst/>
              <a:gdLst>
                <a:gd name="T0" fmla="*/ 66 w 132"/>
                <a:gd name="T1" fmla="*/ 0 h 132"/>
                <a:gd name="T2" fmla="*/ 0 w 132"/>
                <a:gd name="T3" fmla="*/ 66 h 132"/>
                <a:gd name="T4" fmla="*/ 66 w 132"/>
                <a:gd name="T5" fmla="*/ 132 h 132"/>
                <a:gd name="T6" fmla="*/ 132 w 132"/>
                <a:gd name="T7" fmla="*/ 66 h 132"/>
                <a:gd name="T8" fmla="*/ 66 w 132"/>
                <a:gd name="T9" fmla="*/ 0 h 132"/>
                <a:gd name="T10" fmla="*/ 66 w 132"/>
                <a:gd name="T11" fmla="*/ 87 h 132"/>
                <a:gd name="T12" fmla="*/ 45 w 132"/>
                <a:gd name="T13" fmla="*/ 66 h 132"/>
                <a:gd name="T14" fmla="*/ 66 w 132"/>
                <a:gd name="T15" fmla="*/ 45 h 132"/>
                <a:gd name="T16" fmla="*/ 87 w 132"/>
                <a:gd name="T17" fmla="*/ 66 h 132"/>
                <a:gd name="T18" fmla="*/ 66 w 132"/>
                <a:gd name="T19" fmla="*/ 87 h 132"/>
                <a:gd name="T20" fmla="*/ 66 w 132"/>
                <a:gd name="T21" fmla="*/ 87 h 132"/>
                <a:gd name="T22" fmla="*/ 66 w 132"/>
                <a:gd name="T23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cubicBezTo>
                    <a:pt x="30" y="0"/>
                    <a:pt x="0" y="29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ubicBezTo>
                    <a:pt x="132" y="29"/>
                    <a:pt x="102" y="0"/>
                    <a:pt x="66" y="0"/>
                  </a:cubicBezTo>
                  <a:close/>
                  <a:moveTo>
                    <a:pt x="66" y="87"/>
                  </a:moveTo>
                  <a:cubicBezTo>
                    <a:pt x="54" y="87"/>
                    <a:pt x="45" y="77"/>
                    <a:pt x="45" y="66"/>
                  </a:cubicBezTo>
                  <a:cubicBezTo>
                    <a:pt x="45" y="54"/>
                    <a:pt x="54" y="45"/>
                    <a:pt x="66" y="45"/>
                  </a:cubicBezTo>
                  <a:cubicBezTo>
                    <a:pt x="78" y="45"/>
                    <a:pt x="87" y="54"/>
                    <a:pt x="87" y="66"/>
                  </a:cubicBezTo>
                  <a:cubicBezTo>
                    <a:pt x="87" y="77"/>
                    <a:pt x="78" y="87"/>
                    <a:pt x="66" y="87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5BCE900B-DBBA-D661-181D-AE52C506B2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471" y="8663541"/>
              <a:ext cx="64518" cy="65776"/>
            </a:xfrm>
            <a:custGeom>
              <a:avLst/>
              <a:gdLst>
                <a:gd name="T0" fmla="*/ 132 w 132"/>
                <a:gd name="T1" fmla="*/ 66 h 132"/>
                <a:gd name="T2" fmla="*/ 66 w 132"/>
                <a:gd name="T3" fmla="*/ 0 h 132"/>
                <a:gd name="T4" fmla="*/ 0 w 132"/>
                <a:gd name="T5" fmla="*/ 66 h 132"/>
                <a:gd name="T6" fmla="*/ 66 w 132"/>
                <a:gd name="T7" fmla="*/ 132 h 132"/>
                <a:gd name="T8" fmla="*/ 132 w 132"/>
                <a:gd name="T9" fmla="*/ 66 h 132"/>
                <a:gd name="T10" fmla="*/ 45 w 132"/>
                <a:gd name="T11" fmla="*/ 66 h 132"/>
                <a:gd name="T12" fmla="*/ 66 w 132"/>
                <a:gd name="T13" fmla="*/ 45 h 132"/>
                <a:gd name="T14" fmla="*/ 87 w 132"/>
                <a:gd name="T15" fmla="*/ 66 h 132"/>
                <a:gd name="T16" fmla="*/ 66 w 132"/>
                <a:gd name="T17" fmla="*/ 87 h 132"/>
                <a:gd name="T18" fmla="*/ 45 w 132"/>
                <a:gd name="T19" fmla="*/ 66 h 132"/>
                <a:gd name="T20" fmla="*/ 45 w 132"/>
                <a:gd name="T21" fmla="*/ 66 h 132"/>
                <a:gd name="T22" fmla="*/ 45 w 132"/>
                <a:gd name="T23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32">
                  <a:moveTo>
                    <a:pt x="132" y="66"/>
                  </a:moveTo>
                  <a:cubicBezTo>
                    <a:pt x="132" y="29"/>
                    <a:pt x="102" y="0"/>
                    <a:pt x="66" y="0"/>
                  </a:cubicBez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lose/>
                  <a:moveTo>
                    <a:pt x="45" y="66"/>
                  </a:moveTo>
                  <a:cubicBezTo>
                    <a:pt x="45" y="54"/>
                    <a:pt x="54" y="45"/>
                    <a:pt x="66" y="45"/>
                  </a:cubicBezTo>
                  <a:cubicBezTo>
                    <a:pt x="77" y="45"/>
                    <a:pt x="87" y="54"/>
                    <a:pt x="87" y="66"/>
                  </a:cubicBezTo>
                  <a:cubicBezTo>
                    <a:pt x="87" y="77"/>
                    <a:pt x="77" y="87"/>
                    <a:pt x="66" y="87"/>
                  </a:cubicBezTo>
                  <a:cubicBezTo>
                    <a:pt x="54" y="87"/>
                    <a:pt x="45" y="77"/>
                    <a:pt x="45" y="66"/>
                  </a:cubicBezTo>
                  <a:close/>
                  <a:moveTo>
                    <a:pt x="45" y="66"/>
                  </a:moveTo>
                  <a:cubicBezTo>
                    <a:pt x="45" y="66"/>
                    <a:pt x="45" y="66"/>
                    <a:pt x="45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8D85FD19-56FA-D37F-A709-A620B93FC3D1}"/>
              </a:ext>
            </a:extLst>
          </p:cNvPr>
          <p:cNvSpPr txBox="1"/>
          <p:nvPr/>
        </p:nvSpPr>
        <p:spPr>
          <a:xfrm>
            <a:off x="7113322" y="8113306"/>
            <a:ext cx="301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spc="100" noProof="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Developed as per </a:t>
            </a:r>
          </a:p>
          <a:p>
            <a:pPr algn="r"/>
            <a:r>
              <a:rPr lang="en-GB" sz="2200" spc="100" noProof="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	</a:t>
            </a:r>
            <a:r>
              <a:rPr lang="en-GB" sz="1600" spc="100" noProof="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IEC 62443-4-1</a:t>
            </a:r>
          </a:p>
          <a:p>
            <a:pPr algn="r"/>
            <a:r>
              <a:rPr lang="en-GB" sz="1600" spc="100" noProof="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	 IEC 62443-4-2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6DFA3-5592-6AB8-9590-16CC845F6C1C}"/>
              </a:ext>
            </a:extLst>
          </p:cNvPr>
          <p:cNvSpPr txBox="1"/>
          <p:nvPr/>
        </p:nvSpPr>
        <p:spPr>
          <a:xfrm>
            <a:off x="7818138" y="489327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rgbClr val="05173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POWERLOGIC T300</a:t>
            </a:r>
          </a:p>
        </p:txBody>
      </p:sp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F159FCDE-5616-B3C5-37F6-826AA6E2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35" y="531706"/>
            <a:ext cx="2061110" cy="6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7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CB495-AAFF-04E4-0EE8-0B0E86FB0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4;p25">
            <a:extLst>
              <a:ext uri="{FF2B5EF4-FFF2-40B4-BE49-F238E27FC236}">
                <a16:creationId xmlns:a16="http://schemas.microsoft.com/office/drawing/2014/main" id="{74EC3FDC-6959-E6FE-A40E-36DBA462D7D2}"/>
              </a:ext>
            </a:extLst>
          </p:cNvPr>
          <p:cNvSpPr/>
          <p:nvPr/>
        </p:nvSpPr>
        <p:spPr>
          <a:xfrm>
            <a:off x="1463725" y="3486006"/>
            <a:ext cx="5861991" cy="1800457"/>
          </a:xfrm>
          <a:prstGeom prst="rect">
            <a:avLst/>
          </a:prstGeom>
          <a:solidFill>
            <a:srgbClr val="F9F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855;p25">
            <a:extLst>
              <a:ext uri="{FF2B5EF4-FFF2-40B4-BE49-F238E27FC236}">
                <a16:creationId xmlns:a16="http://schemas.microsoft.com/office/drawing/2014/main" id="{32C6C79A-815C-48EA-26C9-78B279F38998}"/>
              </a:ext>
            </a:extLst>
          </p:cNvPr>
          <p:cNvSpPr/>
          <p:nvPr/>
        </p:nvSpPr>
        <p:spPr>
          <a:xfrm>
            <a:off x="875812" y="3249464"/>
            <a:ext cx="1181252" cy="118125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 panose="00000700000000000000" pitchFamily="2" charset="0"/>
              <a:ea typeface="Fira Sans Extra Condensed SemiBold"/>
              <a:cs typeface="Poppins SemiBold" panose="00000700000000000000" pitchFamily="2" charset="0"/>
              <a:sym typeface="Fira Sans Extra Condensed SemiBold"/>
            </a:endParaRPr>
          </a:p>
        </p:txBody>
      </p:sp>
      <p:sp>
        <p:nvSpPr>
          <p:cNvPr id="4" name="Google Shape;856;p25">
            <a:extLst>
              <a:ext uri="{FF2B5EF4-FFF2-40B4-BE49-F238E27FC236}">
                <a16:creationId xmlns:a16="http://schemas.microsoft.com/office/drawing/2014/main" id="{F757D5EC-A7D5-0F75-6A5B-DBE0EC5A2B78}"/>
              </a:ext>
            </a:extLst>
          </p:cNvPr>
          <p:cNvSpPr/>
          <p:nvPr/>
        </p:nvSpPr>
        <p:spPr>
          <a:xfrm rot="10800000">
            <a:off x="875930" y="4430833"/>
            <a:ext cx="587796" cy="587796"/>
          </a:xfrm>
          <a:prstGeom prst="rtTriangle">
            <a:avLst/>
          </a:prstGeom>
          <a:solidFill>
            <a:srgbClr val="051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60;p25">
            <a:extLst>
              <a:ext uri="{FF2B5EF4-FFF2-40B4-BE49-F238E27FC236}">
                <a16:creationId xmlns:a16="http://schemas.microsoft.com/office/drawing/2014/main" id="{22C95963-AFE1-F170-CD4B-8D5A5B7988BA}"/>
              </a:ext>
            </a:extLst>
          </p:cNvPr>
          <p:cNvSpPr/>
          <p:nvPr/>
        </p:nvSpPr>
        <p:spPr>
          <a:xfrm>
            <a:off x="1463725" y="6305020"/>
            <a:ext cx="5861991" cy="1800457"/>
          </a:xfrm>
          <a:prstGeom prst="rect">
            <a:avLst/>
          </a:prstGeom>
          <a:solidFill>
            <a:srgbClr val="F9F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61;p25">
            <a:extLst>
              <a:ext uri="{FF2B5EF4-FFF2-40B4-BE49-F238E27FC236}">
                <a16:creationId xmlns:a16="http://schemas.microsoft.com/office/drawing/2014/main" id="{40B77975-DB45-AB22-193E-0E030E99F808}"/>
              </a:ext>
            </a:extLst>
          </p:cNvPr>
          <p:cNvSpPr/>
          <p:nvPr/>
        </p:nvSpPr>
        <p:spPr>
          <a:xfrm>
            <a:off x="875812" y="6068479"/>
            <a:ext cx="1181252" cy="118125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 panose="00000700000000000000" pitchFamily="2" charset="0"/>
              <a:ea typeface="Fira Sans Extra Condensed SemiBold"/>
              <a:cs typeface="Poppins SemiBold" panose="00000700000000000000" pitchFamily="2" charset="0"/>
              <a:sym typeface="Fira Sans Extra Condensed SemiBold"/>
            </a:endParaRPr>
          </a:p>
        </p:txBody>
      </p:sp>
      <p:sp>
        <p:nvSpPr>
          <p:cNvPr id="7" name="Google Shape;862;p25">
            <a:extLst>
              <a:ext uri="{FF2B5EF4-FFF2-40B4-BE49-F238E27FC236}">
                <a16:creationId xmlns:a16="http://schemas.microsoft.com/office/drawing/2014/main" id="{45D43266-C9BB-25D3-EE81-0D7A48A8A36E}"/>
              </a:ext>
            </a:extLst>
          </p:cNvPr>
          <p:cNvSpPr/>
          <p:nvPr/>
        </p:nvSpPr>
        <p:spPr>
          <a:xfrm rot="10800000">
            <a:off x="875930" y="7249847"/>
            <a:ext cx="587796" cy="587796"/>
          </a:xfrm>
          <a:prstGeom prst="rtTriangle">
            <a:avLst/>
          </a:prstGeom>
          <a:solidFill>
            <a:srgbClr val="051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A3C95A-6A78-6B26-8CCE-E0EF67F67848}"/>
              </a:ext>
            </a:extLst>
          </p:cNvPr>
          <p:cNvSpPr txBox="1"/>
          <p:nvPr/>
        </p:nvSpPr>
        <p:spPr>
          <a:xfrm>
            <a:off x="2463901" y="3669633"/>
            <a:ext cx="4369120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05173D"/>
                </a:solidFill>
                <a:latin typeface="Poppins" panose="00000500000000000000" pitchFamily="2" charset="0"/>
                <a:cs typeface="Poppins Medium" panose="00000600000000000000" pitchFamily="2" charset="0"/>
              </a:rPr>
              <a:t>Tools Integration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AA3D4C-57F0-1D15-F7D8-E9F3B94920D8}"/>
              </a:ext>
            </a:extLst>
          </p:cNvPr>
          <p:cNvSpPr txBox="1"/>
          <p:nvPr/>
        </p:nvSpPr>
        <p:spPr>
          <a:xfrm>
            <a:off x="2463901" y="6488647"/>
            <a:ext cx="4369120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05173D"/>
                </a:solidFill>
                <a:latin typeface="Poppins" panose="00000500000000000000" pitchFamily="2" charset="0"/>
                <a:cs typeface="Poppins Medium" panose="00000600000000000000" pitchFamily="2" charset="0"/>
              </a:rPr>
              <a:t>Useful approach through a defined workflow.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36863E-58B3-D079-2710-86A2F4ED5A66}"/>
              </a:ext>
            </a:extLst>
          </p:cNvPr>
          <p:cNvSpPr txBox="1"/>
          <p:nvPr/>
        </p:nvSpPr>
        <p:spPr>
          <a:xfrm>
            <a:off x="5117251" y="928504"/>
            <a:ext cx="805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CertifAI</a:t>
            </a:r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 Framework</a:t>
            </a:r>
          </a:p>
        </p:txBody>
      </p:sp>
      <p:pic>
        <p:nvPicPr>
          <p:cNvPr id="24" name="Picture 23" descr="A green and black logo&#10;&#10;Description automatically generated">
            <a:extLst>
              <a:ext uri="{FF2B5EF4-FFF2-40B4-BE49-F238E27FC236}">
                <a16:creationId xmlns:a16="http://schemas.microsoft.com/office/drawing/2014/main" id="{381D287C-BE80-1F31-A9C7-FA5F6D2B0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35" y="531706"/>
            <a:ext cx="2061110" cy="6142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E1E4AC-2731-96C5-83E9-E4968446739D}"/>
              </a:ext>
            </a:extLst>
          </p:cNvPr>
          <p:cNvSpPr/>
          <p:nvPr/>
        </p:nvSpPr>
        <p:spPr>
          <a:xfrm>
            <a:off x="9575954" y="3040197"/>
            <a:ext cx="2134127" cy="105864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Threat</a:t>
            </a:r>
            <a:r>
              <a:rPr lang="es-ES" sz="2400" dirty="0"/>
              <a:t> </a:t>
            </a:r>
            <a:r>
              <a:rPr lang="es-ES" sz="2400" dirty="0" err="1"/>
              <a:t>Model</a:t>
            </a:r>
            <a:endParaRPr lang="es-ES" sz="24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6843823-9CA9-1F4D-C1BE-379A3B8DB822}"/>
              </a:ext>
            </a:extLst>
          </p:cNvPr>
          <p:cNvSpPr/>
          <p:nvPr/>
        </p:nvSpPr>
        <p:spPr>
          <a:xfrm>
            <a:off x="7849590" y="2787407"/>
            <a:ext cx="5142015" cy="478426"/>
          </a:xfrm>
          <a:custGeom>
            <a:avLst/>
            <a:gdLst>
              <a:gd name="csX0" fmla="*/ 0 w 5142015"/>
              <a:gd name="csY0" fmla="*/ 50796 h 478426"/>
              <a:gd name="csX1" fmla="*/ 2897579 w 5142015"/>
              <a:gd name="csY1" fmla="*/ 478307 h 478426"/>
              <a:gd name="csX2" fmla="*/ 3111335 w 5142015"/>
              <a:gd name="csY2" fmla="*/ 15170 h 478426"/>
              <a:gd name="csX3" fmla="*/ 5142015 w 5142015"/>
              <a:gd name="csY3" fmla="*/ 193299 h 4784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142015" h="478426">
                <a:moveTo>
                  <a:pt x="0" y="50796"/>
                </a:moveTo>
                <a:cubicBezTo>
                  <a:pt x="1189511" y="267520"/>
                  <a:pt x="2379023" y="484245"/>
                  <a:pt x="2897579" y="478307"/>
                </a:cubicBezTo>
                <a:cubicBezTo>
                  <a:pt x="3416135" y="472369"/>
                  <a:pt x="2737262" y="62671"/>
                  <a:pt x="3111335" y="15170"/>
                </a:cubicBezTo>
                <a:cubicBezTo>
                  <a:pt x="3485408" y="-32331"/>
                  <a:pt x="5086597" y="32982"/>
                  <a:pt x="5142015" y="19329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BCCDED-CB33-6CDD-DD2C-9C9EF06B8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22894" r="22769" b="26853"/>
          <a:stretch>
            <a:fillRect/>
          </a:stretch>
        </p:blipFill>
        <p:spPr bwMode="auto">
          <a:xfrm>
            <a:off x="928855" y="379375"/>
            <a:ext cx="2538740" cy="15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1F8F27-BE91-5797-C95D-99D0DB8A673F}"/>
              </a:ext>
            </a:extLst>
          </p:cNvPr>
          <p:cNvSpPr/>
          <p:nvPr/>
        </p:nvSpPr>
        <p:spPr>
          <a:xfrm>
            <a:off x="11036619" y="4728624"/>
            <a:ext cx="2134127" cy="105864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Subject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Certification</a:t>
            </a:r>
            <a:endParaRPr lang="es-E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5CB4F7-8244-DA16-089C-5CF4ABFA80FF}"/>
              </a:ext>
            </a:extLst>
          </p:cNvPr>
          <p:cNvSpPr/>
          <p:nvPr/>
        </p:nvSpPr>
        <p:spPr>
          <a:xfrm>
            <a:off x="11036618" y="6417050"/>
            <a:ext cx="2134127" cy="105864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Security </a:t>
            </a:r>
            <a:r>
              <a:rPr lang="es-ES" sz="2400" dirty="0" err="1"/>
              <a:t>Assurance</a:t>
            </a:r>
            <a:r>
              <a:rPr lang="es-ES" sz="2400" dirty="0"/>
              <a:t> Cases</a:t>
            </a:r>
            <a:endParaRPr lang="es-E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7D0141-D8CF-5453-9997-A380160EFE2E}"/>
              </a:ext>
            </a:extLst>
          </p:cNvPr>
          <p:cNvSpPr/>
          <p:nvPr/>
        </p:nvSpPr>
        <p:spPr>
          <a:xfrm>
            <a:off x="11036619" y="8105477"/>
            <a:ext cx="2134127" cy="105864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Continuous</a:t>
            </a:r>
            <a:r>
              <a:rPr lang="es-ES" sz="2400" dirty="0"/>
              <a:t> </a:t>
            </a:r>
            <a:r>
              <a:rPr lang="es-ES" sz="2400" dirty="0" err="1"/>
              <a:t>assesment</a:t>
            </a:r>
            <a:endParaRPr lang="es-E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5C8735-4849-4C01-171B-3B3D59153356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10643018" y="4098844"/>
            <a:ext cx="1460665" cy="629780"/>
          </a:xfrm>
          <a:prstGeom prst="straightConnector1">
            <a:avLst/>
          </a:prstGeom>
          <a:ln w="38100">
            <a:solidFill>
              <a:srgbClr val="73A1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C60466-3907-EC4B-8CB9-FE45EE2DE6C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12103682" y="5787271"/>
            <a:ext cx="1" cy="629779"/>
          </a:xfrm>
          <a:prstGeom prst="straightConnector1">
            <a:avLst/>
          </a:prstGeom>
          <a:ln w="38100">
            <a:solidFill>
              <a:srgbClr val="73A1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79C4BB-E057-0A98-6FC8-27D99687B7AE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2103682" y="7475697"/>
            <a:ext cx="1" cy="629780"/>
          </a:xfrm>
          <a:prstGeom prst="straightConnector1">
            <a:avLst/>
          </a:prstGeom>
          <a:ln w="38100">
            <a:solidFill>
              <a:srgbClr val="73A1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16BB7A6-0842-D8B4-8AA8-7A93A5443199}"/>
              </a:ext>
            </a:extLst>
          </p:cNvPr>
          <p:cNvSpPr txBox="1"/>
          <p:nvPr/>
        </p:nvSpPr>
        <p:spPr>
          <a:xfrm>
            <a:off x="9575953" y="2587314"/>
            <a:ext cx="213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73A1C1"/>
                </a:solidFill>
              </a:rPr>
              <a:t>Threat</a:t>
            </a:r>
            <a:r>
              <a:rPr lang="es-ES" sz="2400" b="1" dirty="0">
                <a:solidFill>
                  <a:srgbClr val="73A1C1"/>
                </a:solidFill>
              </a:rPr>
              <a:t> Spider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51E36-32DE-C926-C48E-20B8009B8C67}"/>
              </a:ext>
            </a:extLst>
          </p:cNvPr>
          <p:cNvSpPr txBox="1"/>
          <p:nvPr/>
        </p:nvSpPr>
        <p:spPr>
          <a:xfrm>
            <a:off x="13345905" y="6709441"/>
            <a:ext cx="269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73A1C1"/>
                </a:solidFill>
              </a:rPr>
              <a:t>SAC </a:t>
            </a:r>
            <a:r>
              <a:rPr lang="es-ES" sz="2400" b="1" dirty="0" err="1">
                <a:solidFill>
                  <a:srgbClr val="73A1C1"/>
                </a:solidFill>
              </a:rPr>
              <a:t>Composer</a:t>
            </a:r>
            <a:endParaRPr lang="es-ES" sz="2400" b="1" dirty="0">
              <a:solidFill>
                <a:srgbClr val="73A1C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EF95BB-13CE-51FC-5E72-6B9D265F7637}"/>
              </a:ext>
            </a:extLst>
          </p:cNvPr>
          <p:cNvSpPr/>
          <p:nvPr/>
        </p:nvSpPr>
        <p:spPr>
          <a:xfrm>
            <a:off x="12710479" y="3019060"/>
            <a:ext cx="2134127" cy="105864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SBOM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3629DA-58C0-FEB7-D728-FF7077F75856}"/>
              </a:ext>
            </a:extLst>
          </p:cNvPr>
          <p:cNvSpPr txBox="1"/>
          <p:nvPr/>
        </p:nvSpPr>
        <p:spPr>
          <a:xfrm>
            <a:off x="12710478" y="2566177"/>
            <a:ext cx="213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3A1C1"/>
                </a:solidFill>
              </a:rPr>
              <a:t>VIMPACT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29C6FB-D335-F2E5-DB89-678A5F61B3F1}"/>
              </a:ext>
            </a:extLst>
          </p:cNvPr>
          <p:cNvCxnSpPr>
            <a:stCxn id="12" idx="2"/>
            <a:endCxn id="9" idx="0"/>
          </p:cNvCxnSpPr>
          <p:nvPr/>
        </p:nvCxnSpPr>
        <p:spPr>
          <a:xfrm flipH="1">
            <a:off x="12103683" y="4077707"/>
            <a:ext cx="1673860" cy="650917"/>
          </a:xfrm>
          <a:prstGeom prst="straightConnector1">
            <a:avLst/>
          </a:prstGeom>
          <a:ln w="38100">
            <a:solidFill>
              <a:srgbClr val="73A1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3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4;p25">
            <a:extLst>
              <a:ext uri="{FF2B5EF4-FFF2-40B4-BE49-F238E27FC236}">
                <a16:creationId xmlns:a16="http://schemas.microsoft.com/office/drawing/2014/main" id="{196A9224-660F-47A8-AFAF-74F862C01D80}"/>
              </a:ext>
            </a:extLst>
          </p:cNvPr>
          <p:cNvSpPr/>
          <p:nvPr/>
        </p:nvSpPr>
        <p:spPr>
          <a:xfrm>
            <a:off x="2636669" y="3815944"/>
            <a:ext cx="5861991" cy="1800457"/>
          </a:xfrm>
          <a:prstGeom prst="rect">
            <a:avLst/>
          </a:prstGeom>
          <a:solidFill>
            <a:srgbClr val="F9F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855;p25">
            <a:extLst>
              <a:ext uri="{FF2B5EF4-FFF2-40B4-BE49-F238E27FC236}">
                <a16:creationId xmlns:a16="http://schemas.microsoft.com/office/drawing/2014/main" id="{5CE9799D-5416-416E-8171-91D25B91BF59}"/>
              </a:ext>
            </a:extLst>
          </p:cNvPr>
          <p:cNvSpPr/>
          <p:nvPr/>
        </p:nvSpPr>
        <p:spPr>
          <a:xfrm>
            <a:off x="2048756" y="3579402"/>
            <a:ext cx="1181252" cy="118125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 panose="00000700000000000000" pitchFamily="2" charset="0"/>
              <a:ea typeface="Fira Sans Extra Condensed SemiBold"/>
              <a:cs typeface="Poppins SemiBold" panose="00000700000000000000" pitchFamily="2" charset="0"/>
              <a:sym typeface="Fira Sans Extra Condensed SemiBold"/>
            </a:endParaRPr>
          </a:p>
        </p:txBody>
      </p:sp>
      <p:sp>
        <p:nvSpPr>
          <p:cNvPr id="4" name="Google Shape;856;p25">
            <a:extLst>
              <a:ext uri="{FF2B5EF4-FFF2-40B4-BE49-F238E27FC236}">
                <a16:creationId xmlns:a16="http://schemas.microsoft.com/office/drawing/2014/main" id="{0C2C9F72-A08D-4B0B-8EFC-BB73E6F044D3}"/>
              </a:ext>
            </a:extLst>
          </p:cNvPr>
          <p:cNvSpPr/>
          <p:nvPr/>
        </p:nvSpPr>
        <p:spPr>
          <a:xfrm rot="10800000">
            <a:off x="2048874" y="4760771"/>
            <a:ext cx="587796" cy="587796"/>
          </a:xfrm>
          <a:prstGeom prst="rtTriangle">
            <a:avLst/>
          </a:prstGeom>
          <a:solidFill>
            <a:srgbClr val="051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60;p25">
            <a:extLst>
              <a:ext uri="{FF2B5EF4-FFF2-40B4-BE49-F238E27FC236}">
                <a16:creationId xmlns:a16="http://schemas.microsoft.com/office/drawing/2014/main" id="{BAD463BC-6C24-46F3-B350-CCDF9E3F1C7D}"/>
              </a:ext>
            </a:extLst>
          </p:cNvPr>
          <p:cNvSpPr/>
          <p:nvPr/>
        </p:nvSpPr>
        <p:spPr>
          <a:xfrm>
            <a:off x="2639382" y="6235789"/>
            <a:ext cx="5861991" cy="1800457"/>
          </a:xfrm>
          <a:prstGeom prst="rect">
            <a:avLst/>
          </a:prstGeom>
          <a:solidFill>
            <a:srgbClr val="F9F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61;p25">
            <a:extLst>
              <a:ext uri="{FF2B5EF4-FFF2-40B4-BE49-F238E27FC236}">
                <a16:creationId xmlns:a16="http://schemas.microsoft.com/office/drawing/2014/main" id="{B7BDC4FF-1D53-4843-83EF-9EA7A0BDBC93}"/>
              </a:ext>
            </a:extLst>
          </p:cNvPr>
          <p:cNvSpPr/>
          <p:nvPr/>
        </p:nvSpPr>
        <p:spPr>
          <a:xfrm>
            <a:off x="2051469" y="5999248"/>
            <a:ext cx="1181252" cy="118125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 panose="00000700000000000000" pitchFamily="2" charset="0"/>
              <a:ea typeface="Fira Sans Extra Condensed SemiBold"/>
              <a:cs typeface="Poppins SemiBold" panose="00000700000000000000" pitchFamily="2" charset="0"/>
              <a:sym typeface="Fira Sans Extra Condensed SemiBold"/>
            </a:endParaRPr>
          </a:p>
        </p:txBody>
      </p:sp>
      <p:sp>
        <p:nvSpPr>
          <p:cNvPr id="7" name="Google Shape;862;p25">
            <a:extLst>
              <a:ext uri="{FF2B5EF4-FFF2-40B4-BE49-F238E27FC236}">
                <a16:creationId xmlns:a16="http://schemas.microsoft.com/office/drawing/2014/main" id="{799209C8-69B0-4E0B-9ABB-9AEF85D5D3AF}"/>
              </a:ext>
            </a:extLst>
          </p:cNvPr>
          <p:cNvSpPr/>
          <p:nvPr/>
        </p:nvSpPr>
        <p:spPr>
          <a:xfrm rot="10800000">
            <a:off x="2051587" y="7180616"/>
            <a:ext cx="587796" cy="587796"/>
          </a:xfrm>
          <a:prstGeom prst="rtTriangle">
            <a:avLst/>
          </a:prstGeom>
          <a:solidFill>
            <a:srgbClr val="051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72;p25">
            <a:extLst>
              <a:ext uri="{FF2B5EF4-FFF2-40B4-BE49-F238E27FC236}">
                <a16:creationId xmlns:a16="http://schemas.microsoft.com/office/drawing/2014/main" id="{03B2588A-5DFD-41BD-83DB-42D63D521ABA}"/>
              </a:ext>
            </a:extLst>
          </p:cNvPr>
          <p:cNvSpPr/>
          <p:nvPr/>
        </p:nvSpPr>
        <p:spPr>
          <a:xfrm>
            <a:off x="10585843" y="3815944"/>
            <a:ext cx="5861991" cy="1800457"/>
          </a:xfrm>
          <a:prstGeom prst="rect">
            <a:avLst/>
          </a:prstGeom>
          <a:solidFill>
            <a:srgbClr val="F9F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73;p25">
            <a:extLst>
              <a:ext uri="{FF2B5EF4-FFF2-40B4-BE49-F238E27FC236}">
                <a16:creationId xmlns:a16="http://schemas.microsoft.com/office/drawing/2014/main" id="{6A055945-2F45-4CDD-BD0E-61DB032922FF}"/>
              </a:ext>
            </a:extLst>
          </p:cNvPr>
          <p:cNvSpPr/>
          <p:nvPr/>
        </p:nvSpPr>
        <p:spPr>
          <a:xfrm>
            <a:off x="9997930" y="3579402"/>
            <a:ext cx="1181252" cy="118125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 panose="00000700000000000000" pitchFamily="2" charset="0"/>
              <a:ea typeface="Fira Sans Extra Condensed SemiBold"/>
              <a:cs typeface="Poppins SemiBold" panose="00000700000000000000" pitchFamily="2" charset="0"/>
              <a:sym typeface="Fira Sans Extra Condensed SemiBold"/>
            </a:endParaRPr>
          </a:p>
        </p:txBody>
      </p:sp>
      <p:sp>
        <p:nvSpPr>
          <p:cNvPr id="13" name="Google Shape;874;p25">
            <a:extLst>
              <a:ext uri="{FF2B5EF4-FFF2-40B4-BE49-F238E27FC236}">
                <a16:creationId xmlns:a16="http://schemas.microsoft.com/office/drawing/2014/main" id="{DBBBCD57-4621-4300-BAB5-C205BCBABB32}"/>
              </a:ext>
            </a:extLst>
          </p:cNvPr>
          <p:cNvSpPr/>
          <p:nvPr/>
        </p:nvSpPr>
        <p:spPr>
          <a:xfrm rot="10800000">
            <a:off x="9998048" y="4760771"/>
            <a:ext cx="587796" cy="587796"/>
          </a:xfrm>
          <a:prstGeom prst="rtTriangle">
            <a:avLst/>
          </a:prstGeom>
          <a:solidFill>
            <a:srgbClr val="051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78;p25">
            <a:extLst>
              <a:ext uri="{FF2B5EF4-FFF2-40B4-BE49-F238E27FC236}">
                <a16:creationId xmlns:a16="http://schemas.microsoft.com/office/drawing/2014/main" id="{101ED4AE-04C4-40F6-8DAB-12B1C7637CA0}"/>
              </a:ext>
            </a:extLst>
          </p:cNvPr>
          <p:cNvSpPr/>
          <p:nvPr/>
        </p:nvSpPr>
        <p:spPr>
          <a:xfrm>
            <a:off x="10588556" y="6235789"/>
            <a:ext cx="5861991" cy="1800457"/>
          </a:xfrm>
          <a:prstGeom prst="rect">
            <a:avLst/>
          </a:prstGeom>
          <a:solidFill>
            <a:srgbClr val="F9F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79;p25">
            <a:extLst>
              <a:ext uri="{FF2B5EF4-FFF2-40B4-BE49-F238E27FC236}">
                <a16:creationId xmlns:a16="http://schemas.microsoft.com/office/drawing/2014/main" id="{871C0892-A9B4-4209-8E13-55244D7E2B09}"/>
              </a:ext>
            </a:extLst>
          </p:cNvPr>
          <p:cNvSpPr/>
          <p:nvPr/>
        </p:nvSpPr>
        <p:spPr>
          <a:xfrm>
            <a:off x="10000643" y="5999248"/>
            <a:ext cx="1181252" cy="118125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 panose="00000700000000000000" pitchFamily="2" charset="0"/>
              <a:ea typeface="Fira Sans Extra Condensed SemiBold"/>
              <a:cs typeface="Poppins SemiBold" panose="00000700000000000000" pitchFamily="2" charset="0"/>
              <a:sym typeface="Fira Sans Extra Condensed SemiBold"/>
            </a:endParaRPr>
          </a:p>
        </p:txBody>
      </p:sp>
      <p:sp>
        <p:nvSpPr>
          <p:cNvPr id="16" name="Google Shape;880;p25">
            <a:extLst>
              <a:ext uri="{FF2B5EF4-FFF2-40B4-BE49-F238E27FC236}">
                <a16:creationId xmlns:a16="http://schemas.microsoft.com/office/drawing/2014/main" id="{B00EA2A8-DCDD-4AA4-9BB8-957856E724A9}"/>
              </a:ext>
            </a:extLst>
          </p:cNvPr>
          <p:cNvSpPr/>
          <p:nvPr/>
        </p:nvSpPr>
        <p:spPr>
          <a:xfrm rot="10800000">
            <a:off x="10000761" y="7180616"/>
            <a:ext cx="587796" cy="587796"/>
          </a:xfrm>
          <a:prstGeom prst="rtTriangle">
            <a:avLst/>
          </a:prstGeom>
          <a:solidFill>
            <a:srgbClr val="051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AD25B1-6E93-4F48-8F23-54355AD2D98C}"/>
              </a:ext>
            </a:extLst>
          </p:cNvPr>
          <p:cNvSpPr txBox="1"/>
          <p:nvPr/>
        </p:nvSpPr>
        <p:spPr>
          <a:xfrm>
            <a:off x="3636845" y="3999571"/>
            <a:ext cx="4369120" cy="143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05173D"/>
                </a:solidFill>
                <a:latin typeface="Poppins" panose="00000500000000000000" pitchFamily="2" charset="0"/>
                <a:cs typeface="Poppins Medium" panose="00000600000000000000" pitchFamily="2" charset="0"/>
              </a:rPr>
              <a:t>More comprehensive than conventional STRIDE based tools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B2B518-DBE6-42EA-80A4-CE086ABCF64B}"/>
              </a:ext>
            </a:extLst>
          </p:cNvPr>
          <p:cNvSpPr txBox="1"/>
          <p:nvPr/>
        </p:nvSpPr>
        <p:spPr>
          <a:xfrm>
            <a:off x="3639558" y="6419416"/>
            <a:ext cx="4369120" cy="143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05173D"/>
                </a:solidFill>
                <a:latin typeface="Poppins" panose="00000500000000000000" pitchFamily="2" charset="0"/>
                <a:cs typeface="Poppins Medium" panose="00000600000000000000" pitchFamily="2" charset="0"/>
              </a:rPr>
              <a:t>Detailed and specific mitigations mapped to 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4BF8E-56B9-4B31-BFBC-55EF2E5A75E1}"/>
              </a:ext>
            </a:extLst>
          </p:cNvPr>
          <p:cNvSpPr txBox="1"/>
          <p:nvPr/>
        </p:nvSpPr>
        <p:spPr>
          <a:xfrm>
            <a:off x="11586019" y="3999571"/>
            <a:ext cx="4369120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05173D"/>
                </a:solidFill>
                <a:latin typeface="Poppins" panose="00000500000000000000" pitchFamily="2" charset="0"/>
                <a:cs typeface="Poppins Medium" panose="00000600000000000000" pitchFamily="2" charset="0"/>
              </a:rPr>
              <a:t>Traceability with threat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FFEF2B-8349-4DD5-AB81-9766D19A45B7}"/>
              </a:ext>
            </a:extLst>
          </p:cNvPr>
          <p:cNvSpPr txBox="1"/>
          <p:nvPr/>
        </p:nvSpPr>
        <p:spPr>
          <a:xfrm>
            <a:off x="11588732" y="6419416"/>
            <a:ext cx="4369120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05173D"/>
                </a:solidFill>
                <a:latin typeface="Poppins" panose="00000500000000000000" pitchFamily="2" charset="0"/>
                <a:cs typeface="Poppins Medium" panose="00000600000000000000" pitchFamily="2" charset="0"/>
              </a:rPr>
              <a:t>Extensive and detailed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173895-1CED-F821-A0B2-23C64BF2FB78}"/>
              </a:ext>
            </a:extLst>
          </p:cNvPr>
          <p:cNvSpPr txBox="1"/>
          <p:nvPr/>
        </p:nvSpPr>
        <p:spPr>
          <a:xfrm>
            <a:off x="5117251" y="928504"/>
            <a:ext cx="805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Threat Spider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06BDEE-E369-4A4E-6F9B-8D778B583BB1}"/>
              </a:ext>
            </a:extLst>
          </p:cNvPr>
          <p:cNvSpPr txBox="1"/>
          <p:nvPr/>
        </p:nvSpPr>
        <p:spPr>
          <a:xfrm>
            <a:off x="1837582" y="2706274"/>
            <a:ext cx="719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05173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Threat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BA789C-89F6-D62C-C35E-71D9A0F24462}"/>
              </a:ext>
            </a:extLst>
          </p:cNvPr>
          <p:cNvSpPr txBox="1"/>
          <p:nvPr/>
        </p:nvSpPr>
        <p:spPr>
          <a:xfrm>
            <a:off x="9705895" y="2706274"/>
            <a:ext cx="719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00" dirty="0">
                <a:solidFill>
                  <a:srgbClr val="05173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Risk </a:t>
            </a:r>
            <a:r>
              <a:rPr lang="en-US" sz="2000" spc="100" dirty="0" err="1">
                <a:solidFill>
                  <a:srgbClr val="05173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Assesment</a:t>
            </a:r>
            <a:endParaRPr lang="en-US" sz="2000" spc="100" dirty="0">
              <a:solidFill>
                <a:srgbClr val="05173D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24" name="Picture 23" descr="A green and black logo&#10;&#10;Description automatically generated">
            <a:extLst>
              <a:ext uri="{FF2B5EF4-FFF2-40B4-BE49-F238E27FC236}">
                <a16:creationId xmlns:a16="http://schemas.microsoft.com/office/drawing/2014/main" id="{49966121-5D69-1C86-11E1-510E702B0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35" y="531706"/>
            <a:ext cx="2061110" cy="6142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CA5A6D-865E-CA1D-FB0F-E1C6A96F6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55" y="178208"/>
            <a:ext cx="1573494" cy="17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74458-5271-4555-7DD3-A6CA2D613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4;p25">
            <a:extLst>
              <a:ext uri="{FF2B5EF4-FFF2-40B4-BE49-F238E27FC236}">
                <a16:creationId xmlns:a16="http://schemas.microsoft.com/office/drawing/2014/main" id="{900ADC1A-46E0-FFB0-74A6-DD1DAB80BD82}"/>
              </a:ext>
            </a:extLst>
          </p:cNvPr>
          <p:cNvSpPr/>
          <p:nvPr/>
        </p:nvSpPr>
        <p:spPr>
          <a:xfrm>
            <a:off x="1463725" y="3486006"/>
            <a:ext cx="5861991" cy="1800457"/>
          </a:xfrm>
          <a:prstGeom prst="rect">
            <a:avLst/>
          </a:prstGeom>
          <a:solidFill>
            <a:srgbClr val="F9F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855;p25">
            <a:extLst>
              <a:ext uri="{FF2B5EF4-FFF2-40B4-BE49-F238E27FC236}">
                <a16:creationId xmlns:a16="http://schemas.microsoft.com/office/drawing/2014/main" id="{FA70568B-E584-FDBE-A4CC-C8E6860D72E5}"/>
              </a:ext>
            </a:extLst>
          </p:cNvPr>
          <p:cNvSpPr/>
          <p:nvPr/>
        </p:nvSpPr>
        <p:spPr>
          <a:xfrm>
            <a:off x="875812" y="3249464"/>
            <a:ext cx="1181252" cy="118125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 panose="00000700000000000000" pitchFamily="2" charset="0"/>
              <a:ea typeface="Fira Sans Extra Condensed SemiBold"/>
              <a:cs typeface="Poppins SemiBold" panose="00000700000000000000" pitchFamily="2" charset="0"/>
              <a:sym typeface="Fira Sans Extra Condensed SemiBold"/>
            </a:endParaRPr>
          </a:p>
        </p:txBody>
      </p:sp>
      <p:sp>
        <p:nvSpPr>
          <p:cNvPr id="4" name="Google Shape;856;p25">
            <a:extLst>
              <a:ext uri="{FF2B5EF4-FFF2-40B4-BE49-F238E27FC236}">
                <a16:creationId xmlns:a16="http://schemas.microsoft.com/office/drawing/2014/main" id="{61DE9637-7421-CC5B-C9D4-FA5AA27E3578}"/>
              </a:ext>
            </a:extLst>
          </p:cNvPr>
          <p:cNvSpPr/>
          <p:nvPr/>
        </p:nvSpPr>
        <p:spPr>
          <a:xfrm rot="10800000">
            <a:off x="875930" y="4430833"/>
            <a:ext cx="587796" cy="587796"/>
          </a:xfrm>
          <a:prstGeom prst="rtTriangle">
            <a:avLst/>
          </a:prstGeom>
          <a:solidFill>
            <a:srgbClr val="051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60;p25">
            <a:extLst>
              <a:ext uri="{FF2B5EF4-FFF2-40B4-BE49-F238E27FC236}">
                <a16:creationId xmlns:a16="http://schemas.microsoft.com/office/drawing/2014/main" id="{36D50B70-5586-C239-5BC7-AD36508AB1C2}"/>
              </a:ext>
            </a:extLst>
          </p:cNvPr>
          <p:cNvSpPr/>
          <p:nvPr/>
        </p:nvSpPr>
        <p:spPr>
          <a:xfrm>
            <a:off x="1463725" y="6305020"/>
            <a:ext cx="5861991" cy="1800457"/>
          </a:xfrm>
          <a:prstGeom prst="rect">
            <a:avLst/>
          </a:prstGeom>
          <a:solidFill>
            <a:srgbClr val="F9F8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61;p25">
            <a:extLst>
              <a:ext uri="{FF2B5EF4-FFF2-40B4-BE49-F238E27FC236}">
                <a16:creationId xmlns:a16="http://schemas.microsoft.com/office/drawing/2014/main" id="{DE661316-9BC0-3C8A-D76F-24E2A18B98E1}"/>
              </a:ext>
            </a:extLst>
          </p:cNvPr>
          <p:cNvSpPr/>
          <p:nvPr/>
        </p:nvSpPr>
        <p:spPr>
          <a:xfrm>
            <a:off x="875812" y="6068479"/>
            <a:ext cx="1181252" cy="1181252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 panose="00000700000000000000" pitchFamily="2" charset="0"/>
              <a:ea typeface="Fira Sans Extra Condensed SemiBold"/>
              <a:cs typeface="Poppins SemiBold" panose="00000700000000000000" pitchFamily="2" charset="0"/>
              <a:sym typeface="Fira Sans Extra Condensed SemiBold"/>
            </a:endParaRPr>
          </a:p>
        </p:txBody>
      </p:sp>
      <p:sp>
        <p:nvSpPr>
          <p:cNvPr id="7" name="Google Shape;862;p25">
            <a:extLst>
              <a:ext uri="{FF2B5EF4-FFF2-40B4-BE49-F238E27FC236}">
                <a16:creationId xmlns:a16="http://schemas.microsoft.com/office/drawing/2014/main" id="{9C0E3E58-5B9E-57DC-F6A9-FD9FA45BBA72}"/>
              </a:ext>
            </a:extLst>
          </p:cNvPr>
          <p:cNvSpPr/>
          <p:nvPr/>
        </p:nvSpPr>
        <p:spPr>
          <a:xfrm rot="10800000">
            <a:off x="875930" y="7249847"/>
            <a:ext cx="587796" cy="587796"/>
          </a:xfrm>
          <a:prstGeom prst="rtTriangle">
            <a:avLst/>
          </a:prstGeom>
          <a:solidFill>
            <a:srgbClr val="051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41047B-0315-9680-1C6B-27FD926ED1DE}"/>
              </a:ext>
            </a:extLst>
          </p:cNvPr>
          <p:cNvSpPr txBox="1"/>
          <p:nvPr/>
        </p:nvSpPr>
        <p:spPr>
          <a:xfrm>
            <a:off x="2463901" y="3669633"/>
            <a:ext cx="4369120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05173D"/>
                </a:solidFill>
                <a:latin typeface="Poppins" panose="00000500000000000000" pitchFamily="2" charset="0"/>
                <a:cs typeface="Poppins Medium" panose="00000600000000000000" pitchFamily="2" charset="0"/>
              </a:rPr>
              <a:t>Intuitive match between requirements and evidences.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1D7DC5-18D4-17C3-E686-9C1235928B15}"/>
              </a:ext>
            </a:extLst>
          </p:cNvPr>
          <p:cNvSpPr txBox="1"/>
          <p:nvPr/>
        </p:nvSpPr>
        <p:spPr>
          <a:xfrm>
            <a:off x="2463901" y="6488647"/>
            <a:ext cx="4369120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05173D"/>
                </a:solidFill>
                <a:latin typeface="Poppins" panose="00000500000000000000" pitchFamily="2" charset="0"/>
                <a:cs typeface="Poppins Medium" panose="00000600000000000000" pitchFamily="2" charset="0"/>
              </a:rPr>
              <a:t>Consistent traceability.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212852-008C-A79F-BD9E-FD7564B88E12}"/>
              </a:ext>
            </a:extLst>
          </p:cNvPr>
          <p:cNvSpPr txBox="1"/>
          <p:nvPr/>
        </p:nvSpPr>
        <p:spPr>
          <a:xfrm>
            <a:off x="5117251" y="928504"/>
            <a:ext cx="805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SAC Composer</a:t>
            </a:r>
          </a:p>
        </p:txBody>
      </p:sp>
      <p:pic>
        <p:nvPicPr>
          <p:cNvPr id="24" name="Picture 23" descr="A green and black logo&#10;&#10;Description automatically generated">
            <a:extLst>
              <a:ext uri="{FF2B5EF4-FFF2-40B4-BE49-F238E27FC236}">
                <a16:creationId xmlns:a16="http://schemas.microsoft.com/office/drawing/2014/main" id="{D393E32B-058A-1BBB-214E-214F88553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35" y="531706"/>
            <a:ext cx="2061110" cy="6142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15EF17-96E8-17C3-44B2-C95B6CC8E389}"/>
              </a:ext>
            </a:extLst>
          </p:cNvPr>
          <p:cNvSpPr/>
          <p:nvPr/>
        </p:nvSpPr>
        <p:spPr>
          <a:xfrm>
            <a:off x="8124438" y="5246373"/>
            <a:ext cx="2134127" cy="105864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Requirement</a:t>
            </a:r>
            <a:endParaRPr lang="es-E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348BD69-977A-D828-6662-FF01C4003568}"/>
              </a:ext>
            </a:extLst>
          </p:cNvPr>
          <p:cNvSpPr/>
          <p:nvPr/>
        </p:nvSpPr>
        <p:spPr>
          <a:xfrm>
            <a:off x="10794858" y="4015217"/>
            <a:ext cx="1470374" cy="83099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Claim</a:t>
            </a:r>
            <a:endParaRPr lang="es-E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06126C-BBC6-1A3D-D360-205C08F0D303}"/>
              </a:ext>
            </a:extLst>
          </p:cNvPr>
          <p:cNvSpPr/>
          <p:nvPr/>
        </p:nvSpPr>
        <p:spPr>
          <a:xfrm>
            <a:off x="12968102" y="4728001"/>
            <a:ext cx="2134127" cy="83099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Sub-claim</a:t>
            </a:r>
            <a:endParaRPr lang="es-ES" sz="2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37DBA57-EF3F-4690-EC05-72629C262623}"/>
              </a:ext>
            </a:extLst>
          </p:cNvPr>
          <p:cNvSpPr/>
          <p:nvPr/>
        </p:nvSpPr>
        <p:spPr>
          <a:xfrm>
            <a:off x="10794858" y="6707688"/>
            <a:ext cx="1470374" cy="83099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Claim</a:t>
            </a:r>
            <a:endParaRPr lang="es-ES" sz="24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D04843-B3B5-8BD5-5915-A3F11F0B4B7E}"/>
              </a:ext>
            </a:extLst>
          </p:cNvPr>
          <p:cNvSpPr/>
          <p:nvPr/>
        </p:nvSpPr>
        <p:spPr>
          <a:xfrm>
            <a:off x="12968102" y="7538685"/>
            <a:ext cx="2134127" cy="83099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Sub-claim</a:t>
            </a:r>
            <a:endParaRPr lang="es-ES" sz="24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524509C-C2C5-FA20-861D-3514F8D21DB0}"/>
              </a:ext>
            </a:extLst>
          </p:cNvPr>
          <p:cNvSpPr/>
          <p:nvPr/>
        </p:nvSpPr>
        <p:spPr>
          <a:xfrm>
            <a:off x="15437246" y="6583544"/>
            <a:ext cx="2134127" cy="83099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Evidence</a:t>
            </a:r>
            <a:endParaRPr lang="es-ES" sz="24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5238F46-62B3-BF1F-A03F-81A99D16274E}"/>
              </a:ext>
            </a:extLst>
          </p:cNvPr>
          <p:cNvSpPr/>
          <p:nvPr/>
        </p:nvSpPr>
        <p:spPr>
          <a:xfrm>
            <a:off x="15437246" y="3555237"/>
            <a:ext cx="2134127" cy="830997"/>
          </a:xfrm>
          <a:prstGeom prst="round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/>
              <a:t>Evidence</a:t>
            </a:r>
            <a:endParaRPr lang="es-ES" sz="24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61B44DB-405B-4D08-704D-CB08697B1758}"/>
              </a:ext>
            </a:extLst>
          </p:cNvPr>
          <p:cNvSpPr/>
          <p:nvPr/>
        </p:nvSpPr>
        <p:spPr>
          <a:xfrm>
            <a:off x="7849590" y="2787407"/>
            <a:ext cx="5142015" cy="478426"/>
          </a:xfrm>
          <a:custGeom>
            <a:avLst/>
            <a:gdLst>
              <a:gd name="csX0" fmla="*/ 0 w 5142015"/>
              <a:gd name="csY0" fmla="*/ 50796 h 478426"/>
              <a:gd name="csX1" fmla="*/ 2897579 w 5142015"/>
              <a:gd name="csY1" fmla="*/ 478307 h 478426"/>
              <a:gd name="csX2" fmla="*/ 3111335 w 5142015"/>
              <a:gd name="csY2" fmla="*/ 15170 h 478426"/>
              <a:gd name="csX3" fmla="*/ 5142015 w 5142015"/>
              <a:gd name="csY3" fmla="*/ 193299 h 4784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142015" h="478426">
                <a:moveTo>
                  <a:pt x="0" y="50796"/>
                </a:moveTo>
                <a:cubicBezTo>
                  <a:pt x="1189511" y="267520"/>
                  <a:pt x="2379023" y="484245"/>
                  <a:pt x="2897579" y="478307"/>
                </a:cubicBezTo>
                <a:cubicBezTo>
                  <a:pt x="3416135" y="472369"/>
                  <a:pt x="2737262" y="62671"/>
                  <a:pt x="3111335" y="15170"/>
                </a:cubicBezTo>
                <a:cubicBezTo>
                  <a:pt x="3485408" y="-32331"/>
                  <a:pt x="5086597" y="32982"/>
                  <a:pt x="5142015" y="19329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57956FE7-3602-0EDA-3E3D-CFD366B0DD84}"/>
              </a:ext>
            </a:extLst>
          </p:cNvPr>
          <p:cNvCxnSpPr>
            <a:stCxn id="8" idx="3"/>
            <a:endCxn id="19" idx="1"/>
          </p:cNvCxnSpPr>
          <p:nvPr/>
        </p:nvCxnSpPr>
        <p:spPr>
          <a:xfrm>
            <a:off x="10258565" y="5775697"/>
            <a:ext cx="536293" cy="1347490"/>
          </a:xfrm>
          <a:prstGeom prst="curvedConnector3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DF5C2FF7-E4D7-BFC9-ED09-71FC178E2445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 flipV="1">
            <a:off x="10258565" y="4430716"/>
            <a:ext cx="536293" cy="1344981"/>
          </a:xfrm>
          <a:prstGeom prst="curvedConnector3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7C9A7A89-CE70-DB9C-C510-3F5DEB3FB7D2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12265232" y="4430716"/>
            <a:ext cx="702870" cy="712784"/>
          </a:xfrm>
          <a:prstGeom prst="curvedConnector3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F490A1B-214D-26B6-F33A-3BDDE1192821}"/>
              </a:ext>
            </a:extLst>
          </p:cNvPr>
          <p:cNvCxnSpPr>
            <a:stCxn id="18" idx="3"/>
            <a:endCxn id="28" idx="1"/>
          </p:cNvCxnSpPr>
          <p:nvPr/>
        </p:nvCxnSpPr>
        <p:spPr>
          <a:xfrm flipV="1">
            <a:off x="15102229" y="3970736"/>
            <a:ext cx="335017" cy="1172764"/>
          </a:xfrm>
          <a:prstGeom prst="curvedConnector3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EF02EF5A-FB4C-F285-9EC8-8B85BFBDBADE}"/>
              </a:ext>
            </a:extLst>
          </p:cNvPr>
          <p:cNvCxnSpPr>
            <a:stCxn id="19" idx="3"/>
            <a:endCxn id="25" idx="1"/>
          </p:cNvCxnSpPr>
          <p:nvPr/>
        </p:nvCxnSpPr>
        <p:spPr>
          <a:xfrm>
            <a:off x="12265232" y="7123187"/>
            <a:ext cx="702870" cy="830997"/>
          </a:xfrm>
          <a:prstGeom prst="curvedConnector3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EA11D8FD-6DBC-C12F-1921-DC77158A8350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 flipV="1">
            <a:off x="15102229" y="6999043"/>
            <a:ext cx="335017" cy="955141"/>
          </a:xfrm>
          <a:prstGeom prst="curvedConnector3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6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6617FB-78C1-9267-67D1-D48A64B9B039}"/>
              </a:ext>
            </a:extLst>
          </p:cNvPr>
          <p:cNvSpPr/>
          <p:nvPr/>
        </p:nvSpPr>
        <p:spPr>
          <a:xfrm>
            <a:off x="7739269" y="0"/>
            <a:ext cx="10548730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52CC47-192E-5C9E-2861-279A2894465B}"/>
              </a:ext>
            </a:extLst>
          </p:cNvPr>
          <p:cNvSpPr/>
          <p:nvPr/>
        </p:nvSpPr>
        <p:spPr>
          <a:xfrm>
            <a:off x="11671942" y="3843913"/>
            <a:ext cx="2996558" cy="1000760"/>
          </a:xfrm>
          <a:prstGeom prst="rect">
            <a:avLst/>
          </a:prstGeom>
          <a:solidFill>
            <a:srgbClr val="0517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A390B42A-B516-EC73-E860-B997E7FA09A6}"/>
              </a:ext>
            </a:extLst>
          </p:cNvPr>
          <p:cNvSpPr/>
          <p:nvPr/>
        </p:nvSpPr>
        <p:spPr>
          <a:xfrm rot="5400000">
            <a:off x="305024" y="1141090"/>
            <a:ext cx="7371470" cy="5089291"/>
          </a:xfrm>
          <a:prstGeom prst="homePlate">
            <a:avLst>
              <a:gd name="adj" fmla="val 27857"/>
            </a:avLst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C1808B-62A4-D77D-7E22-A185404FA80A}"/>
              </a:ext>
            </a:extLst>
          </p:cNvPr>
          <p:cNvSpPr txBox="1"/>
          <p:nvPr/>
        </p:nvSpPr>
        <p:spPr>
          <a:xfrm>
            <a:off x="1956780" y="2077467"/>
            <a:ext cx="40679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noProof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How </a:t>
            </a:r>
            <a:r>
              <a:rPr lang="en-GB" sz="4400" b="1" noProof="0" dirty="0" err="1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CertifAI</a:t>
            </a:r>
            <a:r>
              <a:rPr lang="en-GB" sz="4400" b="1" noProof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improves the process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CCAF28-4A81-B00F-A37B-475DF3BCEF42}"/>
              </a:ext>
            </a:extLst>
          </p:cNvPr>
          <p:cNvSpPr txBox="1"/>
          <p:nvPr/>
        </p:nvSpPr>
        <p:spPr>
          <a:xfrm>
            <a:off x="11671942" y="4056140"/>
            <a:ext cx="2996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pc="100" noProof="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Reduce the gap with IEC 62443-4-2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E76D5A-97E1-F0B0-9B85-846133144A6E}"/>
              </a:ext>
            </a:extLst>
          </p:cNvPr>
          <p:cNvGrpSpPr/>
          <p:nvPr/>
        </p:nvGrpSpPr>
        <p:grpSpPr>
          <a:xfrm rot="16200000">
            <a:off x="2393952" y="6591803"/>
            <a:ext cx="224168" cy="5012072"/>
            <a:chOff x="428112" y="-1"/>
            <a:chExt cx="224168" cy="501207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A40615-1428-16A1-1C3B-5E713F70B8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D92C2B-7119-DF34-9FE3-832C1D09BBC7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E23627A-D180-3BF6-FE5C-257A688D22D4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8A7C8E3-91D3-FF32-651C-C7AA2534EF66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1A70A9F6-2502-53D7-F761-BA57BE673941}"/>
              </a:ext>
            </a:extLst>
          </p:cNvPr>
          <p:cNvSpPr/>
          <p:nvPr/>
        </p:nvSpPr>
        <p:spPr>
          <a:xfrm>
            <a:off x="9148016" y="8062258"/>
            <a:ext cx="2980484" cy="1000760"/>
          </a:xfrm>
          <a:prstGeom prst="rect">
            <a:avLst/>
          </a:prstGeom>
          <a:solidFill>
            <a:srgbClr val="0517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B42D1-92D0-813E-6EB5-1B57E427F59B}"/>
              </a:ext>
            </a:extLst>
          </p:cNvPr>
          <p:cNvSpPr/>
          <p:nvPr/>
        </p:nvSpPr>
        <p:spPr>
          <a:xfrm>
            <a:off x="13742834" y="8035361"/>
            <a:ext cx="3014756" cy="1000760"/>
          </a:xfrm>
          <a:prstGeom prst="rect">
            <a:avLst/>
          </a:prstGeom>
          <a:solidFill>
            <a:srgbClr val="0517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0D5989-C6A7-1016-81EA-13C84F36E6E2}"/>
              </a:ext>
            </a:extLst>
          </p:cNvPr>
          <p:cNvSpPr txBox="1"/>
          <p:nvPr/>
        </p:nvSpPr>
        <p:spPr>
          <a:xfrm>
            <a:off x="8923853" y="8065108"/>
            <a:ext cx="3405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100" noProof="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Improve process quality through test coverage increase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964357-9AB7-12B4-C0EA-07952B636715}"/>
              </a:ext>
            </a:extLst>
          </p:cNvPr>
          <p:cNvSpPr txBox="1"/>
          <p:nvPr/>
        </p:nvSpPr>
        <p:spPr>
          <a:xfrm>
            <a:off x="13779760" y="8071966"/>
            <a:ext cx="2942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100" noProof="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Reduce time for the (re-)certification by 20%</a:t>
            </a:r>
          </a:p>
        </p:txBody>
      </p:sp>
      <p:sp>
        <p:nvSpPr>
          <p:cNvPr id="5" name="Shape 4738">
            <a:extLst>
              <a:ext uri="{FF2B5EF4-FFF2-40B4-BE49-F238E27FC236}">
                <a16:creationId xmlns:a16="http://schemas.microsoft.com/office/drawing/2014/main" id="{1276A691-3B63-0C62-F009-F68F692712ED}"/>
              </a:ext>
            </a:extLst>
          </p:cNvPr>
          <p:cNvSpPr/>
          <p:nvPr/>
        </p:nvSpPr>
        <p:spPr>
          <a:xfrm>
            <a:off x="9391009" y="5601846"/>
            <a:ext cx="2471380" cy="24005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485" y="17059"/>
                </a:moveTo>
                <a:lnTo>
                  <a:pt x="58485" y="17059"/>
                </a:lnTo>
                <a:cubicBezTo>
                  <a:pt x="44479" y="17059"/>
                  <a:pt x="33312" y="31405"/>
                  <a:pt x="33312" y="45557"/>
                </a:cubicBezTo>
                <a:cubicBezTo>
                  <a:pt x="33312" y="59903"/>
                  <a:pt x="44479" y="71147"/>
                  <a:pt x="58485" y="71147"/>
                </a:cubicBezTo>
                <a:cubicBezTo>
                  <a:pt x="72492" y="71147"/>
                  <a:pt x="86309" y="59903"/>
                  <a:pt x="86309" y="45557"/>
                </a:cubicBezTo>
                <a:cubicBezTo>
                  <a:pt x="86309" y="31405"/>
                  <a:pt x="72492" y="17059"/>
                  <a:pt x="58485" y="17059"/>
                </a:cubicBezTo>
                <a:close/>
                <a:moveTo>
                  <a:pt x="58485" y="62617"/>
                </a:moveTo>
                <a:lnTo>
                  <a:pt x="58485" y="62617"/>
                </a:lnTo>
                <a:cubicBezTo>
                  <a:pt x="50157" y="62617"/>
                  <a:pt x="41829" y="54087"/>
                  <a:pt x="41829" y="45557"/>
                </a:cubicBezTo>
                <a:cubicBezTo>
                  <a:pt x="41829" y="34119"/>
                  <a:pt x="50157" y="25589"/>
                  <a:pt x="58485" y="25589"/>
                </a:cubicBezTo>
                <a:cubicBezTo>
                  <a:pt x="69652" y="25589"/>
                  <a:pt x="77981" y="34119"/>
                  <a:pt x="77981" y="45557"/>
                </a:cubicBezTo>
                <a:cubicBezTo>
                  <a:pt x="77981" y="54087"/>
                  <a:pt x="69652" y="62617"/>
                  <a:pt x="58485" y="62617"/>
                </a:cubicBezTo>
                <a:close/>
                <a:moveTo>
                  <a:pt x="100315" y="65525"/>
                </a:moveTo>
                <a:lnTo>
                  <a:pt x="100315" y="65525"/>
                </a:lnTo>
                <a:cubicBezTo>
                  <a:pt x="102965" y="59903"/>
                  <a:pt x="105804" y="51179"/>
                  <a:pt x="105804" y="45557"/>
                </a:cubicBezTo>
                <a:cubicBezTo>
                  <a:pt x="105804" y="19967"/>
                  <a:pt x="83470" y="0"/>
                  <a:pt x="58485" y="0"/>
                </a:cubicBezTo>
                <a:cubicBezTo>
                  <a:pt x="33312" y="0"/>
                  <a:pt x="13817" y="19967"/>
                  <a:pt x="13817" y="45557"/>
                </a:cubicBezTo>
                <a:cubicBezTo>
                  <a:pt x="13817" y="51179"/>
                  <a:pt x="16656" y="59903"/>
                  <a:pt x="19495" y="65525"/>
                </a:cubicBezTo>
                <a:cubicBezTo>
                  <a:pt x="0" y="96930"/>
                  <a:pt x="0" y="96930"/>
                  <a:pt x="0" y="96930"/>
                </a:cubicBezTo>
                <a:cubicBezTo>
                  <a:pt x="0" y="96930"/>
                  <a:pt x="10977" y="99838"/>
                  <a:pt x="22145" y="102746"/>
                </a:cubicBezTo>
                <a:cubicBezTo>
                  <a:pt x="30662" y="111276"/>
                  <a:pt x="38990" y="119806"/>
                  <a:pt x="38990" y="119806"/>
                </a:cubicBezTo>
                <a:cubicBezTo>
                  <a:pt x="55646" y="91308"/>
                  <a:pt x="55646" y="91308"/>
                  <a:pt x="55646" y="91308"/>
                </a:cubicBezTo>
                <a:cubicBezTo>
                  <a:pt x="58485" y="91308"/>
                  <a:pt x="58485" y="91308"/>
                  <a:pt x="58485" y="91308"/>
                </a:cubicBezTo>
                <a:cubicBezTo>
                  <a:pt x="61324" y="91308"/>
                  <a:pt x="61324" y="91308"/>
                  <a:pt x="61324" y="91308"/>
                </a:cubicBezTo>
                <a:cubicBezTo>
                  <a:pt x="77981" y="119806"/>
                  <a:pt x="77981" y="119806"/>
                  <a:pt x="77981" y="119806"/>
                </a:cubicBezTo>
                <a:cubicBezTo>
                  <a:pt x="77981" y="119806"/>
                  <a:pt x="86309" y="111276"/>
                  <a:pt x="94637" y="102746"/>
                </a:cubicBezTo>
                <a:cubicBezTo>
                  <a:pt x="105804" y="99838"/>
                  <a:pt x="119810" y="96930"/>
                  <a:pt x="119810" y="96930"/>
                </a:cubicBezTo>
                <a:lnTo>
                  <a:pt x="100315" y="65525"/>
                </a:lnTo>
                <a:close/>
                <a:moveTo>
                  <a:pt x="38990" y="105460"/>
                </a:moveTo>
                <a:lnTo>
                  <a:pt x="38990" y="105460"/>
                </a:lnTo>
                <a:cubicBezTo>
                  <a:pt x="38990" y="105460"/>
                  <a:pt x="33312" y="102746"/>
                  <a:pt x="27823" y="96930"/>
                </a:cubicBezTo>
                <a:cubicBezTo>
                  <a:pt x="19495" y="94022"/>
                  <a:pt x="10977" y="91308"/>
                  <a:pt x="10977" y="91308"/>
                </a:cubicBezTo>
                <a:cubicBezTo>
                  <a:pt x="22145" y="74054"/>
                  <a:pt x="22145" y="74054"/>
                  <a:pt x="22145" y="74054"/>
                </a:cubicBezTo>
                <a:cubicBezTo>
                  <a:pt x="27823" y="79870"/>
                  <a:pt x="38990" y="88400"/>
                  <a:pt x="47318" y="88400"/>
                </a:cubicBezTo>
                <a:lnTo>
                  <a:pt x="38990" y="105460"/>
                </a:lnTo>
                <a:close/>
                <a:moveTo>
                  <a:pt x="58485" y="82584"/>
                </a:moveTo>
                <a:lnTo>
                  <a:pt x="58485" y="82584"/>
                </a:lnTo>
                <a:cubicBezTo>
                  <a:pt x="38990" y="82584"/>
                  <a:pt x="22145" y="65525"/>
                  <a:pt x="22145" y="45557"/>
                </a:cubicBezTo>
                <a:cubicBezTo>
                  <a:pt x="22145" y="22681"/>
                  <a:pt x="38990" y="5621"/>
                  <a:pt x="58485" y="5621"/>
                </a:cubicBezTo>
                <a:cubicBezTo>
                  <a:pt x="80630" y="5621"/>
                  <a:pt x="97476" y="22681"/>
                  <a:pt x="97476" y="45557"/>
                </a:cubicBezTo>
                <a:cubicBezTo>
                  <a:pt x="97476" y="65525"/>
                  <a:pt x="80630" y="82584"/>
                  <a:pt x="58485" y="82584"/>
                </a:cubicBezTo>
                <a:close/>
                <a:moveTo>
                  <a:pt x="91798" y="96930"/>
                </a:moveTo>
                <a:lnTo>
                  <a:pt x="91798" y="96930"/>
                </a:lnTo>
                <a:cubicBezTo>
                  <a:pt x="86309" y="102746"/>
                  <a:pt x="80630" y="105460"/>
                  <a:pt x="80630" y="105460"/>
                </a:cubicBezTo>
                <a:cubicBezTo>
                  <a:pt x="69652" y="88400"/>
                  <a:pt x="69652" y="88400"/>
                  <a:pt x="69652" y="88400"/>
                </a:cubicBezTo>
                <a:cubicBezTo>
                  <a:pt x="80630" y="88400"/>
                  <a:pt x="89148" y="79870"/>
                  <a:pt x="94637" y="74054"/>
                </a:cubicBezTo>
                <a:cubicBezTo>
                  <a:pt x="105804" y="91308"/>
                  <a:pt x="105804" y="91308"/>
                  <a:pt x="105804" y="91308"/>
                </a:cubicBezTo>
                <a:cubicBezTo>
                  <a:pt x="105804" y="91308"/>
                  <a:pt x="100315" y="94022"/>
                  <a:pt x="91798" y="96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70" tIns="34275" rIns="68570" bIns="34275" anchor="ctr" anchorCtr="0">
            <a:noAutofit/>
          </a:bodyPr>
          <a:lstStyle/>
          <a:p>
            <a:endParaRPr lang="en-GB" sz="5400" noProof="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8" name="Graphic 7" descr="Stopwatch 25% with solid fill">
            <a:extLst>
              <a:ext uri="{FF2B5EF4-FFF2-40B4-BE49-F238E27FC236}">
                <a16:creationId xmlns:a16="http://schemas.microsoft.com/office/drawing/2014/main" id="{A5C0E0ED-395F-590A-294F-CAC1D7FD15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54476" y="5606400"/>
            <a:ext cx="2391472" cy="2391472"/>
          </a:xfrm>
          <a:prstGeom prst="rect">
            <a:avLst/>
          </a:prstGeom>
        </p:spPr>
      </p:pic>
      <p:pic>
        <p:nvPicPr>
          <p:cNvPr id="10" name="Graphic 9" descr="Bar graph with downward trend with solid fill">
            <a:extLst>
              <a:ext uri="{FF2B5EF4-FFF2-40B4-BE49-F238E27FC236}">
                <a16:creationId xmlns:a16="http://schemas.microsoft.com/office/drawing/2014/main" id="{7C714092-797E-2F42-61AD-D7509030AE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4485" y="1485875"/>
            <a:ext cx="2391472" cy="2391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5BE14-0B69-F3EC-EF3B-E1FD6E743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08" y="414246"/>
            <a:ext cx="2404119" cy="8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0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2C5C-B625-5476-5C53-A2AA1ABBB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A3FD-3416-7620-A6F7-64363EB092BD}"/>
              </a:ext>
            </a:extLst>
          </p:cNvPr>
          <p:cNvSpPr txBox="1"/>
          <p:nvPr/>
        </p:nvSpPr>
        <p:spPr>
          <a:xfrm>
            <a:off x="3570763" y="3731855"/>
            <a:ext cx="1127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400" b="1" noProof="0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B466-9D87-98F0-6EFF-501F80B99360}"/>
              </a:ext>
            </a:extLst>
          </p:cNvPr>
          <p:cNvSpPr txBox="1"/>
          <p:nvPr/>
        </p:nvSpPr>
        <p:spPr>
          <a:xfrm>
            <a:off x="5902487" y="5778569"/>
            <a:ext cx="660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100" noProof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For Your Attention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7075091" y="683602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6855177" y="700923"/>
            <a:ext cx="325360" cy="3253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816596" y="9119426"/>
            <a:ext cx="5043820" cy="24282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80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1c8d8f-49a8-4d0e-9036-f1d7fbe7bd2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DA26623482E41B591794D89CACE8F" ma:contentTypeVersion="10" ma:contentTypeDescription="Create a new document." ma:contentTypeScope="" ma:versionID="81457f0da43b93cdd75db1e23016812d">
  <xsd:schema xmlns:xsd="http://www.w3.org/2001/XMLSchema" xmlns:xs="http://www.w3.org/2001/XMLSchema" xmlns:p="http://schemas.microsoft.com/office/2006/metadata/properties" xmlns:ns2="4c1c8d8f-49a8-4d0e-9036-f1d7fbe7bd2e" targetNamespace="http://schemas.microsoft.com/office/2006/metadata/properties" ma:root="true" ma:fieldsID="f0e7e3f7a62fc4e2197b02d88fb4e4c8" ns2:_="">
    <xsd:import namespace="4c1c8d8f-49a8-4d0e-9036-f1d7fbe7b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c8d8f-49a8-4d0e-9036-f1d7fbe7b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3e82df8-f6af-445d-9b0b-5c4dfc7c5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05E85A-16FA-4AD5-8405-51EEDFC545A6}">
  <ds:schemaRefs>
    <ds:schemaRef ds:uri="http://purl.org/dc/dcmitype/"/>
    <ds:schemaRef ds:uri="http://schemas.openxmlformats.org/package/2006/metadata/core-properties"/>
    <ds:schemaRef ds:uri="1612be3d-53bd-42e8-bb33-13b880559e27"/>
    <ds:schemaRef ds:uri="http://purl.org/dc/elements/1.1/"/>
    <ds:schemaRef ds:uri="http://schemas.microsoft.com/office/2006/documentManagement/types"/>
    <ds:schemaRef ds:uri="6a8888c6-ebc5-4bcf-bc48-737e74a898fd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4c1c8d8f-49a8-4d0e-9036-f1d7fbe7bd2e"/>
  </ds:schemaRefs>
</ds:datastoreItem>
</file>

<file path=customXml/itemProps3.xml><?xml version="1.0" encoding="utf-8"?>
<ds:datastoreItem xmlns:ds="http://schemas.openxmlformats.org/officeDocument/2006/customXml" ds:itemID="{A7E02459-C9E5-418F-A427-38EF38981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c8d8f-49a8-4d0e-9036-f1d7fbe7b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7443d00-af18-408c-9335-47b5de3ec9b9}" enabled="1" method="Privileged" siteId="{6e51e1ad-c54b-4b39-b598-0ffe9ae68fe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784</TotalTime>
  <Words>427</Words>
  <Application>Microsoft Office PowerPoint</Application>
  <PresentationFormat>Custom</PresentationFormat>
  <Paragraphs>74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</vt:lpstr>
      <vt:lpstr>Poppins Medium</vt:lpstr>
      <vt:lpstr>Poppins SemiBold</vt:lpstr>
      <vt:lpstr>Roboto</vt:lpstr>
      <vt:lpstr>Sora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Evgeny Prokofyev</cp:lastModifiedBy>
  <cp:revision>4</cp:revision>
  <dcterms:created xsi:type="dcterms:W3CDTF">2023-07-27T02:15:19Z</dcterms:created>
  <dcterms:modified xsi:type="dcterms:W3CDTF">2026-06-17T07:02:15Z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0x010100A40DA26623482E41B591794D89CACE8F</vt:lpwstr>
  </property>
  <property fmtid="{D5CDD505-2E9C-101B-9397-08002B2CF9AE}" pid="3" name="MSIP_Label_57443d00-af18-408c-9335-47b5de3ec9b9_Enabled">
    <vt:lpwstr>true</vt:lpwstr>
  </property>
  <property fmtid="{D5CDD505-2E9C-101B-9397-08002B2CF9AE}" pid="4" name="MSIP_Label_57443d00-af18-408c-9335-47b5de3ec9b9_SetDate">
    <vt:lpwstr>2025-01-24T09:53:12Z</vt:lpwstr>
  </property>
  <property fmtid="{D5CDD505-2E9C-101B-9397-08002B2CF9AE}" pid="5" name="MSIP_Label_57443d00-af18-408c-9335-47b5de3ec9b9_Method">
    <vt:lpwstr>Privileged</vt:lpwstr>
  </property>
  <property fmtid="{D5CDD505-2E9C-101B-9397-08002B2CF9AE}" pid="6" name="MSIP_Label_57443d00-af18-408c-9335-47b5de3ec9b9_Name">
    <vt:lpwstr>General v2</vt:lpwstr>
  </property>
  <property fmtid="{D5CDD505-2E9C-101B-9397-08002B2CF9AE}" pid="7" name="MSIP_Label_57443d00-af18-408c-9335-47b5de3ec9b9_SiteId">
    <vt:lpwstr>6e51e1ad-c54b-4b39-b598-0ffe9ae68fef</vt:lpwstr>
  </property>
  <property fmtid="{D5CDD505-2E9C-101B-9397-08002B2CF9AE}" pid="8" name="MSIP_Label_57443d00-af18-408c-9335-47b5de3ec9b9_ActionId">
    <vt:lpwstr>a4ef734a-438e-4861-a863-e0dd0098e5fe</vt:lpwstr>
  </property>
  <property fmtid="{D5CDD505-2E9C-101B-9397-08002B2CF9AE}" pid="9" name="MSIP_Label_57443d00-af18-408c-9335-47b5de3ec9b9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General</vt:lpwstr>
  </property>
  <property fmtid="{D5CDD505-2E9C-101B-9397-08002B2CF9AE}" pid="12" name="MediaServiceImageTags">
    <vt:lpwstr/>
  </property>
</Properties>
</file>