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0"/>
  </p:notesMasterIdLst>
  <p:sldIdLst>
    <p:sldId id="256" r:id="rId5"/>
    <p:sldId id="259" r:id="rId6"/>
    <p:sldId id="261" r:id="rId7"/>
    <p:sldId id="262" r:id="rId8"/>
    <p:sldId id="293" r:id="rId9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" id="{FF8688BE-7658-41B9-852A-6D128DBA5E5F}">
          <p14:sldIdLst>
            <p14:sldId id="256"/>
            <p14:sldId id="259"/>
            <p14:sldId id="261"/>
            <p14:sldId id="26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73D"/>
    <a:srgbClr val="73A1C1"/>
    <a:srgbClr val="F2FCFE"/>
    <a:srgbClr val="68C6F9"/>
    <a:srgbClr val="0C134F"/>
    <a:srgbClr val="130048"/>
    <a:srgbClr val="150050"/>
    <a:srgbClr val="3A0CA3"/>
    <a:srgbClr val="7209B7"/>
    <a:srgbClr val="E8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26441-E1BC-4250-A40C-EC40C489E215}" v="12" dt="2025-02-10T13:16:10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2" autoAdjust="0"/>
    <p:restoredTop sz="96416" autoAdjust="0"/>
  </p:normalViewPr>
  <p:slideViewPr>
    <p:cSldViewPr snapToGrid="0">
      <p:cViewPr varScale="1">
        <p:scale>
          <a:sx n="52" d="100"/>
          <a:sy n="52" d="100"/>
        </p:scale>
        <p:origin x="893" y="2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ger Michal" userId="9769110e-7dd1-4f03-bb70-089c3bf44f01" providerId="ADAL" clId="{1DB26441-E1BC-4250-A40C-EC40C489E215}"/>
    <pc:docChg chg="undo custSel addSld delSld modSld delSection modSection">
      <pc:chgData name="Hager Michal" userId="9769110e-7dd1-4f03-bb70-089c3bf44f01" providerId="ADAL" clId="{1DB26441-E1BC-4250-A40C-EC40C489E215}" dt="2025-02-10T13:19:06.718" v="459" actId="1076"/>
      <pc:docMkLst>
        <pc:docMk/>
      </pc:docMkLst>
      <pc:sldChg chg="delSp modSp mod">
        <pc:chgData name="Hager Michal" userId="9769110e-7dd1-4f03-bb70-089c3bf44f01" providerId="ADAL" clId="{1DB26441-E1BC-4250-A40C-EC40C489E215}" dt="2025-02-10T13:19:06.718" v="459" actId="1076"/>
        <pc:sldMkLst>
          <pc:docMk/>
          <pc:sldMk cId="1958247696" sldId="256"/>
        </pc:sldMkLst>
        <pc:spChg chg="del">
          <ac:chgData name="Hager Michal" userId="9769110e-7dd1-4f03-bb70-089c3bf44f01" providerId="ADAL" clId="{1DB26441-E1BC-4250-A40C-EC40C489E215}" dt="2025-02-10T13:18:56.456" v="456" actId="478"/>
          <ac:spMkLst>
            <pc:docMk/>
            <pc:sldMk cId="1958247696" sldId="256"/>
            <ac:spMk id="8" creationId="{61E9AA89-9BBD-9031-7687-B497273F3D51}"/>
          </ac:spMkLst>
        </pc:spChg>
        <pc:spChg chg="mod">
          <ac:chgData name="Hager Michal" userId="9769110e-7dd1-4f03-bb70-089c3bf44f01" providerId="ADAL" clId="{1DB26441-E1BC-4250-A40C-EC40C489E215}" dt="2025-02-10T13:19:00.712" v="458" actId="1076"/>
          <ac:spMkLst>
            <pc:docMk/>
            <pc:sldMk cId="1958247696" sldId="256"/>
            <ac:spMk id="29" creationId="{DA08B9DC-E711-F482-9C99-0651B89BDEA3}"/>
          </ac:spMkLst>
        </pc:spChg>
        <pc:picChg chg="mod">
          <ac:chgData name="Hager Michal" userId="9769110e-7dd1-4f03-bb70-089c3bf44f01" providerId="ADAL" clId="{1DB26441-E1BC-4250-A40C-EC40C489E215}" dt="2025-02-10T13:19:06.718" v="459" actId="1076"/>
          <ac:picMkLst>
            <pc:docMk/>
            <pc:sldMk cId="1958247696" sldId="256"/>
            <ac:picMk id="4" creationId="{99422C61-4B7B-569E-1D7C-DB5D810E4818}"/>
          </ac:picMkLst>
        </pc:picChg>
      </pc:sldChg>
      <pc:sldChg chg="del">
        <pc:chgData name="Hager Michal" userId="9769110e-7dd1-4f03-bb70-089c3bf44f01" providerId="ADAL" clId="{1DB26441-E1BC-4250-A40C-EC40C489E215}" dt="2025-02-10T12:47:23.394" v="3" actId="47"/>
        <pc:sldMkLst>
          <pc:docMk/>
          <pc:sldMk cId="2662231243" sldId="257"/>
        </pc:sldMkLst>
      </pc:sldChg>
      <pc:sldChg chg="del">
        <pc:chgData name="Hager Michal" userId="9769110e-7dd1-4f03-bb70-089c3bf44f01" providerId="ADAL" clId="{1DB26441-E1BC-4250-A40C-EC40C489E215}" dt="2025-02-10T12:47:27.908" v="4" actId="47"/>
        <pc:sldMkLst>
          <pc:docMk/>
          <pc:sldMk cId="1656461423" sldId="258"/>
        </pc:sldMkLst>
      </pc:sldChg>
      <pc:sldChg chg="addSp delSp modSp mod">
        <pc:chgData name="Hager Michal" userId="9769110e-7dd1-4f03-bb70-089c3bf44f01" providerId="ADAL" clId="{1DB26441-E1BC-4250-A40C-EC40C489E215}" dt="2025-02-10T12:58:29.879" v="313" actId="1076"/>
        <pc:sldMkLst>
          <pc:docMk/>
          <pc:sldMk cId="1593366197" sldId="259"/>
        </pc:sldMkLst>
        <pc:spChg chg="mod">
          <ac:chgData name="Hager Michal" userId="9769110e-7dd1-4f03-bb70-089c3bf44f01" providerId="ADAL" clId="{1DB26441-E1BC-4250-A40C-EC40C489E215}" dt="2025-02-10T12:57:30.084" v="309" actId="1076"/>
          <ac:spMkLst>
            <pc:docMk/>
            <pc:sldMk cId="1593366197" sldId="259"/>
            <ac:spMk id="3" creationId="{746B16F5-B4E2-911C-F44C-84D307482434}"/>
          </ac:spMkLst>
        </pc:spChg>
        <pc:spChg chg="add del mod">
          <ac:chgData name="Hager Michal" userId="9769110e-7dd1-4f03-bb70-089c3bf44f01" providerId="ADAL" clId="{1DB26441-E1BC-4250-A40C-EC40C489E215}" dt="2025-02-10T12:48:20.281" v="19" actId="478"/>
          <ac:spMkLst>
            <pc:docMk/>
            <pc:sldMk cId="1593366197" sldId="259"/>
            <ac:spMk id="4" creationId="{20863906-5E56-9180-06D8-A872B94987D0}"/>
          </ac:spMkLst>
        </pc:spChg>
        <pc:spChg chg="add mod">
          <ac:chgData name="Hager Michal" userId="9769110e-7dd1-4f03-bb70-089c3bf44f01" providerId="ADAL" clId="{1DB26441-E1BC-4250-A40C-EC40C489E215}" dt="2025-02-10T12:57:30.084" v="309" actId="1076"/>
          <ac:spMkLst>
            <pc:docMk/>
            <pc:sldMk cId="1593366197" sldId="259"/>
            <ac:spMk id="6" creationId="{9CCEDF94-3D19-81BB-6A67-17EB29016F39}"/>
          </ac:spMkLst>
        </pc:spChg>
        <pc:spChg chg="mod">
          <ac:chgData name="Hager Michal" userId="9769110e-7dd1-4f03-bb70-089c3bf44f01" providerId="ADAL" clId="{1DB26441-E1BC-4250-A40C-EC40C489E215}" dt="2025-02-10T12:47:42.291" v="8"/>
          <ac:spMkLst>
            <pc:docMk/>
            <pc:sldMk cId="1593366197" sldId="259"/>
            <ac:spMk id="14" creationId="{7F7F75C2-4BC9-3808-66BD-F090C53F0CCF}"/>
          </ac:spMkLst>
        </pc:spChg>
        <pc:spChg chg="del">
          <ac:chgData name="Hager Michal" userId="9769110e-7dd1-4f03-bb70-089c3bf44f01" providerId="ADAL" clId="{1DB26441-E1BC-4250-A40C-EC40C489E215}" dt="2025-02-10T12:47:36.492" v="5" actId="478"/>
          <ac:spMkLst>
            <pc:docMk/>
            <pc:sldMk cId="1593366197" sldId="259"/>
            <ac:spMk id="15" creationId="{42E79759-B0B5-C1DE-46BC-C3AE28BAE174}"/>
          </ac:spMkLst>
        </pc:spChg>
        <pc:spChg chg="mod">
          <ac:chgData name="Hager Michal" userId="9769110e-7dd1-4f03-bb70-089c3bf44f01" providerId="ADAL" clId="{1DB26441-E1BC-4250-A40C-EC40C489E215}" dt="2025-02-10T12:57:43.348" v="310" actId="1076"/>
          <ac:spMkLst>
            <pc:docMk/>
            <pc:sldMk cId="1593366197" sldId="259"/>
            <ac:spMk id="16" creationId="{03638747-3B4E-51B0-6761-9D66087A5B71}"/>
          </ac:spMkLst>
        </pc:spChg>
        <pc:spChg chg="mod">
          <ac:chgData name="Hager Michal" userId="9769110e-7dd1-4f03-bb70-089c3bf44f01" providerId="ADAL" clId="{1DB26441-E1BC-4250-A40C-EC40C489E215}" dt="2025-02-10T12:57:43.348" v="310" actId="1076"/>
          <ac:spMkLst>
            <pc:docMk/>
            <pc:sldMk cId="1593366197" sldId="259"/>
            <ac:spMk id="17" creationId="{B6C65FD6-2343-A770-4DA1-996A81CF3C73}"/>
          </ac:spMkLst>
        </pc:spChg>
        <pc:spChg chg="mod">
          <ac:chgData name="Hager Michal" userId="9769110e-7dd1-4f03-bb70-089c3bf44f01" providerId="ADAL" clId="{1DB26441-E1BC-4250-A40C-EC40C489E215}" dt="2025-02-10T12:57:30.084" v="309" actId="1076"/>
          <ac:spMkLst>
            <pc:docMk/>
            <pc:sldMk cId="1593366197" sldId="259"/>
            <ac:spMk id="25" creationId="{3B989943-FDEF-4700-D790-C847EC1F3283}"/>
          </ac:spMkLst>
        </pc:spChg>
        <pc:spChg chg="mod">
          <ac:chgData name="Hager Michal" userId="9769110e-7dd1-4f03-bb70-089c3bf44f01" providerId="ADAL" clId="{1DB26441-E1BC-4250-A40C-EC40C489E215}" dt="2025-02-10T12:57:30.084" v="309" actId="1076"/>
          <ac:spMkLst>
            <pc:docMk/>
            <pc:sldMk cId="1593366197" sldId="259"/>
            <ac:spMk id="26" creationId="{0D215444-EDA0-7116-AB9F-8F74527C9507}"/>
          </ac:spMkLst>
        </pc:spChg>
        <pc:spChg chg="mod">
          <ac:chgData name="Hager Michal" userId="9769110e-7dd1-4f03-bb70-089c3bf44f01" providerId="ADAL" clId="{1DB26441-E1BC-4250-A40C-EC40C489E215}" dt="2025-02-10T12:57:30.084" v="309" actId="1076"/>
          <ac:spMkLst>
            <pc:docMk/>
            <pc:sldMk cId="1593366197" sldId="259"/>
            <ac:spMk id="27" creationId="{CDA43C7A-4ECA-C7C9-A8CB-50068138522E}"/>
          </ac:spMkLst>
        </pc:spChg>
        <pc:spChg chg="mod">
          <ac:chgData name="Hager Michal" userId="9769110e-7dd1-4f03-bb70-089c3bf44f01" providerId="ADAL" clId="{1DB26441-E1BC-4250-A40C-EC40C489E215}" dt="2025-02-10T12:57:30.084" v="309" actId="1076"/>
          <ac:spMkLst>
            <pc:docMk/>
            <pc:sldMk cId="1593366197" sldId="259"/>
            <ac:spMk id="29" creationId="{238840CE-B8E6-4B89-F372-7B2082C59467}"/>
          </ac:spMkLst>
        </pc:spChg>
        <pc:spChg chg="mod">
          <ac:chgData name="Hager Michal" userId="9769110e-7dd1-4f03-bb70-089c3bf44f01" providerId="ADAL" clId="{1DB26441-E1BC-4250-A40C-EC40C489E215}" dt="2025-02-10T12:58:29.879" v="313" actId="1076"/>
          <ac:spMkLst>
            <pc:docMk/>
            <pc:sldMk cId="1593366197" sldId="259"/>
            <ac:spMk id="31" creationId="{0152E302-B7B6-944E-145E-F0C3A4CBA017}"/>
          </ac:spMkLst>
        </pc:spChg>
        <pc:grpChg chg="del mod">
          <ac:chgData name="Hager Michal" userId="9769110e-7dd1-4f03-bb70-089c3bf44f01" providerId="ADAL" clId="{1DB26441-E1BC-4250-A40C-EC40C489E215}" dt="2025-02-10T12:58:21.464" v="312" actId="478"/>
          <ac:grpSpMkLst>
            <pc:docMk/>
            <pc:sldMk cId="1593366197" sldId="259"/>
            <ac:grpSpMk id="18" creationId="{D20C2308-66F3-3547-48F1-36FA2D2052EB}"/>
          </ac:grpSpMkLst>
        </pc:grpChg>
        <pc:picChg chg="add mod">
          <ac:chgData name="Hager Michal" userId="9769110e-7dd1-4f03-bb70-089c3bf44f01" providerId="ADAL" clId="{1DB26441-E1BC-4250-A40C-EC40C489E215}" dt="2025-02-10T12:47:59.565" v="14"/>
          <ac:picMkLst>
            <pc:docMk/>
            <pc:sldMk cId="1593366197" sldId="259"/>
            <ac:picMk id="2" creationId="{81672926-1119-A867-F8F9-763132937143}"/>
          </ac:picMkLst>
        </pc:picChg>
        <pc:picChg chg="add mod">
          <ac:chgData name="Hager Michal" userId="9769110e-7dd1-4f03-bb70-089c3bf44f01" providerId="ADAL" clId="{1DB26441-E1BC-4250-A40C-EC40C489E215}" dt="2025-02-10T12:48:25.141" v="20" actId="1076"/>
          <ac:picMkLst>
            <pc:docMk/>
            <pc:sldMk cId="1593366197" sldId="259"/>
            <ac:picMk id="5" creationId="{1F1249E9-3131-BF72-6F78-42606F4BC83A}"/>
          </ac:picMkLst>
        </pc:picChg>
      </pc:sldChg>
      <pc:sldChg chg="del">
        <pc:chgData name="Hager Michal" userId="9769110e-7dd1-4f03-bb70-089c3bf44f01" providerId="ADAL" clId="{1DB26441-E1BC-4250-A40C-EC40C489E215}" dt="2025-02-10T12:59:17.616" v="314" actId="47"/>
        <pc:sldMkLst>
          <pc:docMk/>
          <pc:sldMk cId="185203740" sldId="260"/>
        </pc:sldMkLst>
      </pc:sldChg>
      <pc:sldChg chg="addSp delSp modSp add del mod">
        <pc:chgData name="Hager Michal" userId="9769110e-7dd1-4f03-bb70-089c3bf44f01" providerId="ADAL" clId="{1DB26441-E1BC-4250-A40C-EC40C489E215}" dt="2025-02-10T13:06:35.566" v="364" actId="14100"/>
        <pc:sldMkLst>
          <pc:docMk/>
          <pc:sldMk cId="3929297001" sldId="261"/>
        </pc:sldMkLst>
        <pc:spChg chg="add del">
          <ac:chgData name="Hager Michal" userId="9769110e-7dd1-4f03-bb70-089c3bf44f01" providerId="ADAL" clId="{1DB26441-E1BC-4250-A40C-EC40C489E215}" dt="2025-02-10T13:02:24.793" v="338" actId="478"/>
          <ac:spMkLst>
            <pc:docMk/>
            <pc:sldMk cId="3929297001" sldId="261"/>
            <ac:spMk id="4" creationId="{574171AC-C36F-4C3B-141B-29050855E2E1}"/>
          </ac:spMkLst>
        </pc:spChg>
        <pc:spChg chg="mod">
          <ac:chgData name="Hager Michal" userId="9769110e-7dd1-4f03-bb70-089c3bf44f01" providerId="ADAL" clId="{1DB26441-E1BC-4250-A40C-EC40C489E215}" dt="2025-02-10T12:59:31.808" v="318"/>
          <ac:spMkLst>
            <pc:docMk/>
            <pc:sldMk cId="3929297001" sldId="261"/>
            <ac:spMk id="13" creationId="{F1A3B2C8-39E4-3C1A-3999-E634ECD35CCF}"/>
          </ac:spMkLst>
        </pc:spChg>
        <pc:spChg chg="del">
          <ac:chgData name="Hager Michal" userId="9769110e-7dd1-4f03-bb70-089c3bf44f01" providerId="ADAL" clId="{1DB26441-E1BC-4250-A40C-EC40C489E215}" dt="2025-02-10T12:59:28.697" v="317" actId="478"/>
          <ac:spMkLst>
            <pc:docMk/>
            <pc:sldMk cId="3929297001" sldId="261"/>
            <ac:spMk id="14" creationId="{BA9C184F-41BF-6BE7-D4CF-2F55E7B2E84A}"/>
          </ac:spMkLst>
        </pc:spChg>
        <pc:spChg chg="mod">
          <ac:chgData name="Hager Michal" userId="9769110e-7dd1-4f03-bb70-089c3bf44f01" providerId="ADAL" clId="{1DB26441-E1BC-4250-A40C-EC40C489E215}" dt="2025-02-10T13:04:24.527" v="353" actId="403"/>
          <ac:spMkLst>
            <pc:docMk/>
            <pc:sldMk cId="3929297001" sldId="261"/>
            <ac:spMk id="15" creationId="{3B64E259-FB00-8053-5CA9-FE31ACA28186}"/>
          </ac:spMkLst>
        </pc:spChg>
        <pc:picChg chg="add del mod ord">
          <ac:chgData name="Hager Michal" userId="9769110e-7dd1-4f03-bb70-089c3bf44f01" providerId="ADAL" clId="{1DB26441-E1BC-4250-A40C-EC40C489E215}" dt="2025-02-10T13:00:36.922" v="322" actId="22"/>
          <ac:picMkLst>
            <pc:docMk/>
            <pc:sldMk cId="3929297001" sldId="261"/>
            <ac:picMk id="6" creationId="{7DBDC0D9-AC0E-4431-234D-F7990173734C}"/>
          </ac:picMkLst>
        </pc:picChg>
        <pc:picChg chg="add del mod">
          <ac:chgData name="Hager Michal" userId="9769110e-7dd1-4f03-bb70-089c3bf44f01" providerId="ADAL" clId="{1DB26441-E1BC-4250-A40C-EC40C489E215}" dt="2025-02-10T13:01:33.848" v="329" actId="478"/>
          <ac:picMkLst>
            <pc:docMk/>
            <pc:sldMk cId="3929297001" sldId="261"/>
            <ac:picMk id="8" creationId="{0F2D1F0A-B368-F3AA-8AE5-287C32D323FF}"/>
          </ac:picMkLst>
        </pc:picChg>
        <pc:picChg chg="add del mod">
          <ac:chgData name="Hager Michal" userId="9769110e-7dd1-4f03-bb70-089c3bf44f01" providerId="ADAL" clId="{1DB26441-E1BC-4250-A40C-EC40C489E215}" dt="2025-02-10T13:04:35.928" v="354" actId="478"/>
          <ac:picMkLst>
            <pc:docMk/>
            <pc:sldMk cId="3929297001" sldId="261"/>
            <ac:picMk id="16" creationId="{232E41A2-78E5-5014-E7B8-5523EA9B75C9}"/>
          </ac:picMkLst>
        </pc:picChg>
        <pc:picChg chg="add del mod">
          <ac:chgData name="Hager Michal" userId="9769110e-7dd1-4f03-bb70-089c3bf44f01" providerId="ADAL" clId="{1DB26441-E1BC-4250-A40C-EC40C489E215}" dt="2025-02-10T13:02:49.064" v="341" actId="478"/>
          <ac:picMkLst>
            <pc:docMk/>
            <pc:sldMk cId="3929297001" sldId="261"/>
            <ac:picMk id="18" creationId="{5DF51B7C-886D-E22A-50AB-BB6F6727D8F2}"/>
          </ac:picMkLst>
        </pc:picChg>
        <pc:picChg chg="add del mod">
          <ac:chgData name="Hager Michal" userId="9769110e-7dd1-4f03-bb70-089c3bf44f01" providerId="ADAL" clId="{1DB26441-E1BC-4250-A40C-EC40C489E215}" dt="2025-02-10T13:04:36.583" v="355" actId="478"/>
          <ac:picMkLst>
            <pc:docMk/>
            <pc:sldMk cId="3929297001" sldId="261"/>
            <ac:picMk id="20" creationId="{9F7BCB0E-F341-796E-E925-4492DE7D7E32}"/>
          </ac:picMkLst>
        </pc:picChg>
        <pc:picChg chg="add mod">
          <ac:chgData name="Hager Michal" userId="9769110e-7dd1-4f03-bb70-089c3bf44f01" providerId="ADAL" clId="{1DB26441-E1BC-4250-A40C-EC40C489E215}" dt="2025-02-10T13:06:35.566" v="364" actId="14100"/>
          <ac:picMkLst>
            <pc:docMk/>
            <pc:sldMk cId="3929297001" sldId="261"/>
            <ac:picMk id="22" creationId="{6A115CBB-F3D0-8540-26AC-696417D97566}"/>
          </ac:picMkLst>
        </pc:picChg>
        <pc:picChg chg="add mod">
          <ac:chgData name="Hager Michal" userId="9769110e-7dd1-4f03-bb70-089c3bf44f01" providerId="ADAL" clId="{1DB26441-E1BC-4250-A40C-EC40C489E215}" dt="2025-02-10T13:06:22.655" v="360" actId="14100"/>
          <ac:picMkLst>
            <pc:docMk/>
            <pc:sldMk cId="3929297001" sldId="261"/>
            <ac:picMk id="29" creationId="{63FB4A72-0BB9-F2CA-663C-1579FEDDC083}"/>
          </ac:picMkLst>
        </pc:picChg>
      </pc:sldChg>
      <pc:sldChg chg="addSp delSp modSp mod">
        <pc:chgData name="Hager Michal" userId="9769110e-7dd1-4f03-bb70-089c3bf44f01" providerId="ADAL" clId="{1DB26441-E1BC-4250-A40C-EC40C489E215}" dt="2025-02-10T13:16:29.592" v="414" actId="1076"/>
        <pc:sldMkLst>
          <pc:docMk/>
          <pc:sldMk cId="2725376524" sldId="262"/>
        </pc:sldMkLst>
        <pc:spChg chg="del">
          <ac:chgData name="Hager Michal" userId="9769110e-7dd1-4f03-bb70-089c3bf44f01" providerId="ADAL" clId="{1DB26441-E1BC-4250-A40C-EC40C489E215}" dt="2025-02-10T13:15:31.270" v="395"/>
          <ac:spMkLst>
            <pc:docMk/>
            <pc:sldMk cId="2725376524" sldId="262"/>
            <ac:spMk id="7" creationId="{A23503C5-41E2-76E4-D91F-5CDB858EB7A7}"/>
          </ac:spMkLst>
        </pc:spChg>
        <pc:spChg chg="del">
          <ac:chgData name="Hager Michal" userId="9769110e-7dd1-4f03-bb70-089c3bf44f01" providerId="ADAL" clId="{1DB26441-E1BC-4250-A40C-EC40C489E215}" dt="2025-02-10T13:12:44.472" v="387"/>
          <ac:spMkLst>
            <pc:docMk/>
            <pc:sldMk cId="2725376524" sldId="262"/>
            <ac:spMk id="10" creationId="{95BDD310-9FC8-9FDA-D50B-2DE621810EBD}"/>
          </ac:spMkLst>
        </pc:spChg>
        <pc:spChg chg="mod">
          <ac:chgData name="Hager Michal" userId="9769110e-7dd1-4f03-bb70-089c3bf44f01" providerId="ADAL" clId="{1DB26441-E1BC-4250-A40C-EC40C489E215}" dt="2025-02-10T13:07:05.566" v="367" actId="14100"/>
          <ac:spMkLst>
            <pc:docMk/>
            <pc:sldMk cId="2725376524" sldId="262"/>
            <ac:spMk id="12" creationId="{4D16C8C3-76C6-BEE5-AA36-F0AE0BF81FA0}"/>
          </ac:spMkLst>
        </pc:spChg>
        <pc:spChg chg="del">
          <ac:chgData name="Hager Michal" userId="9769110e-7dd1-4f03-bb70-089c3bf44f01" providerId="ADAL" clId="{1DB26441-E1BC-4250-A40C-EC40C489E215}" dt="2025-02-10T13:06:56.600" v="365" actId="478"/>
          <ac:spMkLst>
            <pc:docMk/>
            <pc:sldMk cId="2725376524" sldId="262"/>
            <ac:spMk id="13" creationId="{0C5A433E-590C-27F2-09F4-76798F212E02}"/>
          </ac:spMkLst>
        </pc:spChg>
        <pc:spChg chg="mod">
          <ac:chgData name="Hager Michal" userId="9769110e-7dd1-4f03-bb70-089c3bf44f01" providerId="ADAL" clId="{1DB26441-E1BC-4250-A40C-EC40C489E215}" dt="2025-02-10T13:08:10.651" v="386" actId="1076"/>
          <ac:spMkLst>
            <pc:docMk/>
            <pc:sldMk cId="2725376524" sldId="262"/>
            <ac:spMk id="14" creationId="{A0A9A276-B61F-5E23-98F9-50AC7EADFDDD}"/>
          </ac:spMkLst>
        </pc:spChg>
        <pc:spChg chg="del">
          <ac:chgData name="Hager Michal" userId="9769110e-7dd1-4f03-bb70-089c3bf44f01" providerId="ADAL" clId="{1DB26441-E1BC-4250-A40C-EC40C489E215}" dt="2025-02-10T13:07:46.502" v="380" actId="478"/>
          <ac:spMkLst>
            <pc:docMk/>
            <pc:sldMk cId="2725376524" sldId="262"/>
            <ac:spMk id="15" creationId="{771AF6EF-752E-43BE-B0AD-D81D6BEC1137}"/>
          </ac:spMkLst>
        </pc:spChg>
        <pc:spChg chg="del">
          <ac:chgData name="Hager Michal" userId="9769110e-7dd1-4f03-bb70-089c3bf44f01" providerId="ADAL" clId="{1DB26441-E1BC-4250-A40C-EC40C489E215}" dt="2025-02-10T13:07:43.752" v="378" actId="478"/>
          <ac:spMkLst>
            <pc:docMk/>
            <pc:sldMk cId="2725376524" sldId="262"/>
            <ac:spMk id="17" creationId="{9FD17510-DB4B-020B-A639-2243A4954F22}"/>
          </ac:spMkLst>
        </pc:spChg>
        <pc:spChg chg="del">
          <ac:chgData name="Hager Michal" userId="9769110e-7dd1-4f03-bb70-089c3bf44f01" providerId="ADAL" clId="{1DB26441-E1BC-4250-A40C-EC40C489E215}" dt="2025-02-10T13:07:45.367" v="379" actId="478"/>
          <ac:spMkLst>
            <pc:docMk/>
            <pc:sldMk cId="2725376524" sldId="262"/>
            <ac:spMk id="19" creationId="{A9C6A990-AE98-348B-D297-945310D46D1A}"/>
          </ac:spMkLst>
        </pc:spChg>
        <pc:spChg chg="add del mod">
          <ac:chgData name="Hager Michal" userId="9769110e-7dd1-4f03-bb70-089c3bf44f01" providerId="ADAL" clId="{1DB26441-E1BC-4250-A40C-EC40C489E215}" dt="2025-02-10T13:15:45.592" v="399" actId="478"/>
          <ac:spMkLst>
            <pc:docMk/>
            <pc:sldMk cId="2725376524" sldId="262"/>
            <ac:spMk id="21" creationId="{FFF78721-9B06-4667-AFAC-5E582C1D5ED8}"/>
          </ac:spMkLst>
        </pc:spChg>
        <pc:spChg chg="add del mod">
          <ac:chgData name="Hager Michal" userId="9769110e-7dd1-4f03-bb70-089c3bf44f01" providerId="ADAL" clId="{1DB26441-E1BC-4250-A40C-EC40C489E215}" dt="2025-02-10T13:16:01.174" v="406" actId="478"/>
          <ac:spMkLst>
            <pc:docMk/>
            <pc:sldMk cId="2725376524" sldId="262"/>
            <ac:spMk id="25" creationId="{66B36604-AA65-A906-961A-53C3C40383BF}"/>
          </ac:spMkLst>
        </pc:spChg>
        <pc:picChg chg="add del mod">
          <ac:chgData name="Hager Michal" userId="9769110e-7dd1-4f03-bb70-089c3bf44f01" providerId="ADAL" clId="{1DB26441-E1BC-4250-A40C-EC40C489E215}" dt="2025-02-10T13:15:59.320" v="405" actId="478"/>
          <ac:picMkLst>
            <pc:docMk/>
            <pc:sldMk cId="2725376524" sldId="262"/>
            <ac:picMk id="8" creationId="{D807439C-136E-DC5D-6911-2386A55DB47D}"/>
          </ac:picMkLst>
        </pc:picChg>
        <pc:picChg chg="del">
          <ac:chgData name="Hager Michal" userId="9769110e-7dd1-4f03-bb70-089c3bf44f01" providerId="ADAL" clId="{1DB26441-E1BC-4250-A40C-EC40C489E215}" dt="2025-02-10T13:07:41.735" v="377" actId="478"/>
          <ac:picMkLst>
            <pc:docMk/>
            <pc:sldMk cId="2725376524" sldId="262"/>
            <ac:picMk id="16" creationId="{2AEFF5BA-3387-42D4-B363-762ACEE0FF7D}"/>
          </ac:picMkLst>
        </pc:picChg>
        <pc:picChg chg="add del mod">
          <ac:chgData name="Hager Michal" userId="9769110e-7dd1-4f03-bb70-089c3bf44f01" providerId="ADAL" clId="{1DB26441-E1BC-4250-A40C-EC40C489E215}" dt="2025-02-10T13:15:42.807" v="398" actId="478"/>
          <ac:picMkLst>
            <pc:docMk/>
            <pc:sldMk cId="2725376524" sldId="262"/>
            <ac:picMk id="18" creationId="{20288D7D-CED4-2C5C-2633-EAC51AB222EC}"/>
          </ac:picMkLst>
        </pc:picChg>
        <pc:picChg chg="add mod">
          <ac:chgData name="Hager Michal" userId="9769110e-7dd1-4f03-bb70-089c3bf44f01" providerId="ADAL" clId="{1DB26441-E1BC-4250-A40C-EC40C489E215}" dt="2025-02-10T13:15:58.087" v="404" actId="1076"/>
          <ac:picMkLst>
            <pc:docMk/>
            <pc:sldMk cId="2725376524" sldId="262"/>
            <ac:picMk id="23" creationId="{0DD99A7B-CD4A-8F86-14DD-8CA71D313C21}"/>
          </ac:picMkLst>
        </pc:picChg>
        <pc:picChg chg="add mod">
          <ac:chgData name="Hager Michal" userId="9769110e-7dd1-4f03-bb70-089c3bf44f01" providerId="ADAL" clId="{1DB26441-E1BC-4250-A40C-EC40C489E215}" dt="2025-02-10T13:16:29.592" v="414" actId="1076"/>
          <ac:picMkLst>
            <pc:docMk/>
            <pc:sldMk cId="2725376524" sldId="262"/>
            <ac:picMk id="27" creationId="{6BDE3870-4EEC-09BA-912E-762A1EB204B4}"/>
          </ac:picMkLst>
        </pc:picChg>
      </pc:sldChg>
      <pc:sldChg chg="del">
        <pc:chgData name="Hager Michal" userId="9769110e-7dd1-4f03-bb70-089c3bf44f01" providerId="ADAL" clId="{1DB26441-E1BC-4250-A40C-EC40C489E215}" dt="2025-02-10T13:17:26.844" v="415" actId="47"/>
        <pc:sldMkLst>
          <pc:docMk/>
          <pc:sldMk cId="1128176021" sldId="263"/>
        </pc:sldMkLst>
      </pc:sldChg>
      <pc:sldChg chg="del">
        <pc:chgData name="Hager Michal" userId="9769110e-7dd1-4f03-bb70-089c3bf44f01" providerId="ADAL" clId="{1DB26441-E1BC-4250-A40C-EC40C489E215}" dt="2025-02-10T13:17:27.077" v="416" actId="47"/>
        <pc:sldMkLst>
          <pc:docMk/>
          <pc:sldMk cId="2431677277" sldId="264"/>
        </pc:sldMkLst>
      </pc:sldChg>
      <pc:sldChg chg="del">
        <pc:chgData name="Hager Michal" userId="9769110e-7dd1-4f03-bb70-089c3bf44f01" providerId="ADAL" clId="{1DB26441-E1BC-4250-A40C-EC40C489E215}" dt="2025-02-10T13:17:27.869" v="417" actId="47"/>
        <pc:sldMkLst>
          <pc:docMk/>
          <pc:sldMk cId="3653624587" sldId="265"/>
        </pc:sldMkLst>
      </pc:sldChg>
      <pc:sldChg chg="del">
        <pc:chgData name="Hager Michal" userId="9769110e-7dd1-4f03-bb70-089c3bf44f01" providerId="ADAL" clId="{1DB26441-E1BC-4250-A40C-EC40C489E215}" dt="2025-02-10T13:17:29.292" v="419" actId="47"/>
        <pc:sldMkLst>
          <pc:docMk/>
          <pc:sldMk cId="2966976342" sldId="266"/>
        </pc:sldMkLst>
      </pc:sldChg>
      <pc:sldChg chg="del">
        <pc:chgData name="Hager Michal" userId="9769110e-7dd1-4f03-bb70-089c3bf44f01" providerId="ADAL" clId="{1DB26441-E1BC-4250-A40C-EC40C489E215}" dt="2025-02-10T13:17:28.444" v="418" actId="47"/>
        <pc:sldMkLst>
          <pc:docMk/>
          <pc:sldMk cId="1839402696" sldId="267"/>
        </pc:sldMkLst>
      </pc:sldChg>
      <pc:sldChg chg="del">
        <pc:chgData name="Hager Michal" userId="9769110e-7dd1-4f03-bb70-089c3bf44f01" providerId="ADAL" clId="{1DB26441-E1BC-4250-A40C-EC40C489E215}" dt="2025-02-10T13:17:29.986" v="420" actId="47"/>
        <pc:sldMkLst>
          <pc:docMk/>
          <pc:sldMk cId="2915025895" sldId="268"/>
        </pc:sldMkLst>
      </pc:sldChg>
      <pc:sldChg chg="del">
        <pc:chgData name="Hager Michal" userId="9769110e-7dd1-4f03-bb70-089c3bf44f01" providerId="ADAL" clId="{1DB26441-E1BC-4250-A40C-EC40C489E215}" dt="2025-02-10T13:17:30.662" v="421" actId="47"/>
        <pc:sldMkLst>
          <pc:docMk/>
          <pc:sldMk cId="3817720818" sldId="269"/>
        </pc:sldMkLst>
      </pc:sldChg>
      <pc:sldChg chg="del">
        <pc:chgData name="Hager Michal" userId="9769110e-7dd1-4f03-bb70-089c3bf44f01" providerId="ADAL" clId="{1DB26441-E1BC-4250-A40C-EC40C489E215}" dt="2025-02-10T13:17:31.684" v="422" actId="47"/>
        <pc:sldMkLst>
          <pc:docMk/>
          <pc:sldMk cId="1085116509" sldId="270"/>
        </pc:sldMkLst>
      </pc:sldChg>
      <pc:sldChg chg="del">
        <pc:chgData name="Hager Michal" userId="9769110e-7dd1-4f03-bb70-089c3bf44f01" providerId="ADAL" clId="{1DB26441-E1BC-4250-A40C-EC40C489E215}" dt="2025-02-10T13:17:46.433" v="425" actId="47"/>
        <pc:sldMkLst>
          <pc:docMk/>
          <pc:sldMk cId="1262723979" sldId="271"/>
        </pc:sldMkLst>
      </pc:sldChg>
      <pc:sldChg chg="del">
        <pc:chgData name="Hager Michal" userId="9769110e-7dd1-4f03-bb70-089c3bf44f01" providerId="ADAL" clId="{1DB26441-E1BC-4250-A40C-EC40C489E215}" dt="2025-02-10T13:17:47.727" v="426" actId="47"/>
        <pc:sldMkLst>
          <pc:docMk/>
          <pc:sldMk cId="2502952586" sldId="272"/>
        </pc:sldMkLst>
      </pc:sldChg>
      <pc:sldChg chg="del">
        <pc:chgData name="Hager Michal" userId="9769110e-7dd1-4f03-bb70-089c3bf44f01" providerId="ADAL" clId="{1DB26441-E1BC-4250-A40C-EC40C489E215}" dt="2025-02-10T13:17:54.986" v="428" actId="47"/>
        <pc:sldMkLst>
          <pc:docMk/>
          <pc:sldMk cId="1222984688" sldId="273"/>
        </pc:sldMkLst>
      </pc:sldChg>
      <pc:sldChg chg="del">
        <pc:chgData name="Hager Michal" userId="9769110e-7dd1-4f03-bb70-089c3bf44f01" providerId="ADAL" clId="{1DB26441-E1BC-4250-A40C-EC40C489E215}" dt="2025-02-10T13:18:05.680" v="430" actId="47"/>
        <pc:sldMkLst>
          <pc:docMk/>
          <pc:sldMk cId="1351964263" sldId="274"/>
        </pc:sldMkLst>
      </pc:sldChg>
      <pc:sldChg chg="del">
        <pc:chgData name="Hager Michal" userId="9769110e-7dd1-4f03-bb70-089c3bf44f01" providerId="ADAL" clId="{1DB26441-E1BC-4250-A40C-EC40C489E215}" dt="2025-02-10T13:18:06.892" v="431" actId="47"/>
        <pc:sldMkLst>
          <pc:docMk/>
          <pc:sldMk cId="2432243216" sldId="275"/>
        </pc:sldMkLst>
      </pc:sldChg>
      <pc:sldChg chg="del">
        <pc:chgData name="Hager Michal" userId="9769110e-7dd1-4f03-bb70-089c3bf44f01" providerId="ADAL" clId="{1DB26441-E1BC-4250-A40C-EC40C489E215}" dt="2025-02-10T13:18:07.533" v="432" actId="47"/>
        <pc:sldMkLst>
          <pc:docMk/>
          <pc:sldMk cId="911624567" sldId="276"/>
        </pc:sldMkLst>
      </pc:sldChg>
      <pc:sldChg chg="del">
        <pc:chgData name="Hager Michal" userId="9769110e-7dd1-4f03-bb70-089c3bf44f01" providerId="ADAL" clId="{1DB26441-E1BC-4250-A40C-EC40C489E215}" dt="2025-02-10T13:18:08.253" v="433" actId="47"/>
        <pc:sldMkLst>
          <pc:docMk/>
          <pc:sldMk cId="1142461063" sldId="277"/>
        </pc:sldMkLst>
      </pc:sldChg>
      <pc:sldChg chg="del">
        <pc:chgData name="Hager Michal" userId="9769110e-7dd1-4f03-bb70-089c3bf44f01" providerId="ADAL" clId="{1DB26441-E1BC-4250-A40C-EC40C489E215}" dt="2025-02-10T13:18:09.031" v="434" actId="47"/>
        <pc:sldMkLst>
          <pc:docMk/>
          <pc:sldMk cId="3940163755" sldId="278"/>
        </pc:sldMkLst>
      </pc:sldChg>
      <pc:sldChg chg="del">
        <pc:chgData name="Hager Michal" userId="9769110e-7dd1-4f03-bb70-089c3bf44f01" providerId="ADAL" clId="{1DB26441-E1BC-4250-A40C-EC40C489E215}" dt="2025-02-10T13:18:09.993" v="435" actId="47"/>
        <pc:sldMkLst>
          <pc:docMk/>
          <pc:sldMk cId="3550850277" sldId="279"/>
        </pc:sldMkLst>
      </pc:sldChg>
      <pc:sldChg chg="del">
        <pc:chgData name="Hager Michal" userId="9769110e-7dd1-4f03-bb70-089c3bf44f01" providerId="ADAL" clId="{1DB26441-E1BC-4250-A40C-EC40C489E215}" dt="2025-02-10T13:18:26.467" v="449" actId="47"/>
        <pc:sldMkLst>
          <pc:docMk/>
          <pc:sldMk cId="3047903762" sldId="291"/>
        </pc:sldMkLst>
      </pc:sldChg>
      <pc:sldChg chg="del">
        <pc:chgData name="Hager Michal" userId="9769110e-7dd1-4f03-bb70-089c3bf44f01" providerId="ADAL" clId="{1DB26441-E1BC-4250-A40C-EC40C489E215}" dt="2025-02-10T13:18:26.974" v="450" actId="47"/>
        <pc:sldMkLst>
          <pc:docMk/>
          <pc:sldMk cId="1270816604" sldId="292"/>
        </pc:sldMkLst>
      </pc:sldChg>
      <pc:sldChg chg="del">
        <pc:chgData name="Hager Michal" userId="9769110e-7dd1-4f03-bb70-089c3bf44f01" providerId="ADAL" clId="{1DB26441-E1BC-4250-A40C-EC40C489E215}" dt="2025-02-10T13:18:24.841" v="445" actId="47"/>
        <pc:sldMkLst>
          <pc:docMk/>
          <pc:sldMk cId="3793010992" sldId="296"/>
        </pc:sldMkLst>
      </pc:sldChg>
      <pc:sldChg chg="del">
        <pc:chgData name="Hager Michal" userId="9769110e-7dd1-4f03-bb70-089c3bf44f01" providerId="ADAL" clId="{1DB26441-E1BC-4250-A40C-EC40C489E215}" dt="2025-02-10T13:18:23.231" v="441" actId="47"/>
        <pc:sldMkLst>
          <pc:docMk/>
          <pc:sldMk cId="0" sldId="303"/>
        </pc:sldMkLst>
      </pc:sldChg>
      <pc:sldChg chg="del">
        <pc:chgData name="Hager Michal" userId="9769110e-7dd1-4f03-bb70-089c3bf44f01" providerId="ADAL" clId="{1DB26441-E1BC-4250-A40C-EC40C489E215}" dt="2025-02-10T13:18:23.629" v="442" actId="47"/>
        <pc:sldMkLst>
          <pc:docMk/>
          <pc:sldMk cId="0" sldId="304"/>
        </pc:sldMkLst>
      </pc:sldChg>
      <pc:sldChg chg="del">
        <pc:chgData name="Hager Michal" userId="9769110e-7dd1-4f03-bb70-089c3bf44f01" providerId="ADAL" clId="{1DB26441-E1BC-4250-A40C-EC40C489E215}" dt="2025-02-10T13:18:24.009" v="443" actId="47"/>
        <pc:sldMkLst>
          <pc:docMk/>
          <pc:sldMk cId="1854228994" sldId="305"/>
        </pc:sldMkLst>
      </pc:sldChg>
      <pc:sldChg chg="del">
        <pc:chgData name="Hager Michal" userId="9769110e-7dd1-4f03-bb70-089c3bf44f01" providerId="ADAL" clId="{1DB26441-E1BC-4250-A40C-EC40C489E215}" dt="2025-02-10T13:18:24.409" v="444" actId="47"/>
        <pc:sldMkLst>
          <pc:docMk/>
          <pc:sldMk cId="3887632880" sldId="306"/>
        </pc:sldMkLst>
      </pc:sldChg>
      <pc:sldChg chg="del">
        <pc:chgData name="Hager Michal" userId="9769110e-7dd1-4f03-bb70-089c3bf44f01" providerId="ADAL" clId="{1DB26441-E1BC-4250-A40C-EC40C489E215}" dt="2025-02-10T13:18:25.307" v="446" actId="47"/>
        <pc:sldMkLst>
          <pc:docMk/>
          <pc:sldMk cId="376579662" sldId="307"/>
        </pc:sldMkLst>
      </pc:sldChg>
      <pc:sldChg chg="del">
        <pc:chgData name="Hager Michal" userId="9769110e-7dd1-4f03-bb70-089c3bf44f01" providerId="ADAL" clId="{1DB26441-E1BC-4250-A40C-EC40C489E215}" dt="2025-02-10T13:18:25.762" v="447" actId="47"/>
        <pc:sldMkLst>
          <pc:docMk/>
          <pc:sldMk cId="3532018011" sldId="308"/>
        </pc:sldMkLst>
      </pc:sldChg>
      <pc:sldChg chg="del">
        <pc:chgData name="Hager Michal" userId="9769110e-7dd1-4f03-bb70-089c3bf44f01" providerId="ADAL" clId="{1DB26441-E1BC-4250-A40C-EC40C489E215}" dt="2025-02-10T13:18:26" v="448" actId="47"/>
        <pc:sldMkLst>
          <pc:docMk/>
          <pc:sldMk cId="2879696554" sldId="309"/>
        </pc:sldMkLst>
      </pc:sldChg>
      <pc:sldChg chg="del">
        <pc:chgData name="Hager Michal" userId="9769110e-7dd1-4f03-bb70-089c3bf44f01" providerId="ADAL" clId="{1DB26441-E1BC-4250-A40C-EC40C489E215}" dt="2025-02-10T13:18:31.051" v="452" actId="47"/>
        <pc:sldMkLst>
          <pc:docMk/>
          <pc:sldMk cId="1941604772" sldId="1913"/>
        </pc:sldMkLst>
      </pc:sldChg>
      <pc:sldChg chg="del">
        <pc:chgData name="Hager Michal" userId="9769110e-7dd1-4f03-bb70-089c3bf44f01" providerId="ADAL" clId="{1DB26441-E1BC-4250-A40C-EC40C489E215}" dt="2025-02-10T13:18:30.379" v="451" actId="47"/>
        <pc:sldMkLst>
          <pc:docMk/>
          <pc:sldMk cId="393232563" sldId="1915"/>
        </pc:sldMkLst>
      </pc:sldChg>
      <pc:sldChg chg="del">
        <pc:chgData name="Hager Michal" userId="9769110e-7dd1-4f03-bb70-089c3bf44f01" providerId="ADAL" clId="{1DB26441-E1BC-4250-A40C-EC40C489E215}" dt="2025-02-10T13:18:10.875" v="436" actId="47"/>
        <pc:sldMkLst>
          <pc:docMk/>
          <pc:sldMk cId="2366546234" sldId="1916"/>
        </pc:sldMkLst>
      </pc:sldChg>
      <pc:sldChg chg="del">
        <pc:chgData name="Hager Michal" userId="9769110e-7dd1-4f03-bb70-089c3bf44f01" providerId="ADAL" clId="{1DB26441-E1BC-4250-A40C-EC40C489E215}" dt="2025-02-10T13:18:22.033" v="439" actId="47"/>
        <pc:sldMkLst>
          <pc:docMk/>
          <pc:sldMk cId="321517740" sldId="1920"/>
        </pc:sldMkLst>
      </pc:sldChg>
      <pc:sldChg chg="del">
        <pc:chgData name="Hager Michal" userId="9769110e-7dd1-4f03-bb70-089c3bf44f01" providerId="ADAL" clId="{1DB26441-E1BC-4250-A40C-EC40C489E215}" dt="2025-02-10T13:18:22.542" v="440" actId="47"/>
        <pc:sldMkLst>
          <pc:docMk/>
          <pc:sldMk cId="3587578145" sldId="1921"/>
        </pc:sldMkLst>
      </pc:sldChg>
      <pc:sldChg chg="new del">
        <pc:chgData name="Hager Michal" userId="9769110e-7dd1-4f03-bb70-089c3bf44f01" providerId="ADAL" clId="{1DB26441-E1BC-4250-A40C-EC40C489E215}" dt="2025-02-10T12:47:19.423" v="2" actId="47"/>
        <pc:sldMkLst>
          <pc:docMk/>
          <pc:sldMk cId="3143579300" sldId="1922"/>
        </pc:sldMkLst>
      </pc:sldChg>
      <pc:sldMasterChg chg="delSldLayout">
        <pc:chgData name="Hager Michal" userId="9769110e-7dd1-4f03-bb70-089c3bf44f01" providerId="ADAL" clId="{1DB26441-E1BC-4250-A40C-EC40C489E215}" dt="2025-02-10T13:18:31.051" v="452" actId="47"/>
        <pc:sldMasterMkLst>
          <pc:docMk/>
          <pc:sldMasterMk cId="708776063" sldId="2147483650"/>
        </pc:sldMasterMkLst>
        <pc:sldLayoutChg chg="del">
          <pc:chgData name="Hager Michal" userId="9769110e-7dd1-4f03-bb70-089c3bf44f01" providerId="ADAL" clId="{1DB26441-E1BC-4250-A40C-EC40C489E215}" dt="2025-02-10T13:18:31.051" v="452" actId="47"/>
          <pc:sldLayoutMkLst>
            <pc:docMk/>
            <pc:sldMasterMk cId="708776063" sldId="2147483650"/>
            <pc:sldLayoutMk cId="104329797" sldId="2147483662"/>
          </pc:sldLayoutMkLst>
        </pc:sldLayoutChg>
        <pc:sldLayoutChg chg="del">
          <pc:chgData name="Hager Michal" userId="9769110e-7dd1-4f03-bb70-089c3bf44f01" providerId="ADAL" clId="{1DB26441-E1BC-4250-A40C-EC40C489E215}" dt="2025-02-10T12:47:27.908" v="4" actId="47"/>
          <pc:sldLayoutMkLst>
            <pc:docMk/>
            <pc:sldMasterMk cId="708776063" sldId="2147483650"/>
            <pc:sldLayoutMk cId="2027343166" sldId="2147483664"/>
          </pc:sldLayoutMkLst>
        </pc:sldLayoutChg>
        <pc:sldLayoutChg chg="del">
          <pc:chgData name="Hager Michal" userId="9769110e-7dd1-4f03-bb70-089c3bf44f01" providerId="ADAL" clId="{1DB26441-E1BC-4250-A40C-EC40C489E215}" dt="2025-02-10T13:17:27.077" v="416" actId="47"/>
          <pc:sldLayoutMkLst>
            <pc:docMk/>
            <pc:sldMasterMk cId="708776063" sldId="2147483650"/>
            <pc:sldLayoutMk cId="966385917" sldId="2147483666"/>
          </pc:sldLayoutMkLst>
        </pc:sldLayoutChg>
      </pc:sldMasterChg>
    </pc:docChg>
  </pc:docChgLst>
  <pc:docChgLst>
    <pc:chgData name="Mariankova Lenka" userId="S::lmariankova@ezu.cz::a5e99e35-7159-4576-9342-f688cc6f9ae9" providerId="AD" clId="Web-{8CD66EC3-BE26-4882-9528-B91874029900}"/>
    <pc:docChg chg="sldOrd">
      <pc:chgData name="Mariankova Lenka" userId="S::lmariankova@ezu.cz::a5e99e35-7159-4576-9342-f688cc6f9ae9" providerId="AD" clId="Web-{8CD66EC3-BE26-4882-9528-B91874029900}" dt="2025-01-27T10:16:39.386" v="0"/>
      <pc:docMkLst>
        <pc:docMk/>
      </pc:docMkLst>
      <pc:sldChg chg="ord">
        <pc:chgData name="Mariankova Lenka" userId="S::lmariankova@ezu.cz::a5e99e35-7159-4576-9342-f688cc6f9ae9" providerId="AD" clId="Web-{8CD66EC3-BE26-4882-9528-B91874029900}" dt="2025-01-27T10:16:39.386" v="0"/>
        <pc:sldMkLst>
          <pc:docMk/>
          <pc:sldMk cId="2725376524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A31A-A412-4637-B628-4B3254474777}" type="datetimeFigureOut">
              <a:rPr lang="id-ID" smtClean="0"/>
              <a:t>09/06/2026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6E46-9B3E-4DD2-B4EE-42950AF8E0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408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192ACCFB-E263-99CA-0C27-10076EFED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9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F2FD8012-AD85-9347-28F1-113CB738D2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82025" y="5221975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3E08321A-AB58-2FF4-C629-614086146D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65521" y="5211077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E39EE2D-A62E-9C0D-57AC-BC872B264F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392930" y="1223982"/>
            <a:ext cx="3522359" cy="3324664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7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59AF5FF-87FC-0AF5-8B65-F2561DE487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6721" y="1580095"/>
            <a:ext cx="15214558" cy="3925122"/>
          </a:xfrm>
          <a:prstGeom prst="roundRect">
            <a:avLst>
              <a:gd name="adj" fmla="val 8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2E116688-4CD5-17BA-DB9F-4ED61222E1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620113" y="3186662"/>
            <a:ext cx="3487392" cy="3936569"/>
          </a:xfrm>
          <a:prstGeom prst="roundRect">
            <a:avLst>
              <a:gd name="adj" fmla="val 293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1368823-F35F-EAB0-49F5-8D8446FB93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25292" y="3175215"/>
            <a:ext cx="3614174" cy="3936569"/>
          </a:xfrm>
          <a:prstGeom prst="roundRect">
            <a:avLst>
              <a:gd name="adj" fmla="val 508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8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FD153CDA-8C04-E44C-73EF-FEEF19819D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9895" y="1708879"/>
            <a:ext cx="5994254" cy="7120328"/>
          </a:xfrm>
          <a:prstGeom prst="roundRect">
            <a:avLst>
              <a:gd name="adj" fmla="val 614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82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2BBC20C-3274-1A01-2DE9-F488E688F6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61800" y="1638298"/>
            <a:ext cx="4813300" cy="7010399"/>
          </a:xfrm>
          <a:prstGeom prst="roundRect">
            <a:avLst>
              <a:gd name="adj" fmla="val 929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76E595C-00FC-630F-8F34-5FE73D04B89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79000" y="2705101"/>
            <a:ext cx="4165600" cy="3594100"/>
          </a:xfrm>
          <a:prstGeom prst="roundRect">
            <a:avLst>
              <a:gd name="adj" fmla="val 1000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CE1B034-04E8-8328-7384-7EECFB7EC2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0" y="0"/>
            <a:ext cx="7045489" cy="102870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60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4BB00A9-D4EB-EB63-46D2-5529A16640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473784" y="1828799"/>
            <a:ext cx="7298451" cy="3028013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C165072-5560-4E5A-4F9B-A20674AA20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5766" y="5773711"/>
            <a:ext cx="7177738" cy="3070486"/>
          </a:xfrm>
          <a:prstGeom prst="roundRect">
            <a:avLst>
              <a:gd name="adj" fmla="val 12524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7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6EFD-F8C8-D57B-6CE1-7534572073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66873" y="4828"/>
            <a:ext cx="5773023" cy="10282172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7379E63-7326-7200-7ED5-5C8183AF85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98987" y="1630274"/>
            <a:ext cx="2840082" cy="2840082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3B30A-B50C-7F9B-9039-1856B4AB9C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974106" cy="10287000"/>
          </a:xfrm>
          <a:custGeom>
            <a:avLst/>
            <a:gdLst>
              <a:gd name="connsiteX0" fmla="*/ 0 w 7974106"/>
              <a:gd name="connsiteY0" fmla="*/ 0 h 10287000"/>
              <a:gd name="connsiteX1" fmla="*/ 1 w 7974106"/>
              <a:gd name="connsiteY1" fmla="*/ 0 h 10287000"/>
              <a:gd name="connsiteX2" fmla="*/ 3987053 w 7974106"/>
              <a:gd name="connsiteY2" fmla="*/ 0 h 10287000"/>
              <a:gd name="connsiteX3" fmla="*/ 4025900 w 7974106"/>
              <a:gd name="connsiteY3" fmla="*/ 0 h 10287000"/>
              <a:gd name="connsiteX4" fmla="*/ 4025900 w 7974106"/>
              <a:gd name="connsiteY4" fmla="*/ 38847 h 10287000"/>
              <a:gd name="connsiteX5" fmla="*/ 7974106 w 7974106"/>
              <a:gd name="connsiteY5" fmla="*/ 3987053 h 10287000"/>
              <a:gd name="connsiteX6" fmla="*/ 7974106 w 7974106"/>
              <a:gd name="connsiteY6" fmla="*/ 10287000 h 10287000"/>
              <a:gd name="connsiteX7" fmla="*/ 4025900 w 7974106"/>
              <a:gd name="connsiteY7" fmla="*/ 10287000 h 10287000"/>
              <a:gd name="connsiteX8" fmla="*/ 1 w 7974106"/>
              <a:gd name="connsiteY8" fmla="*/ 10287000 h 10287000"/>
              <a:gd name="connsiteX9" fmla="*/ 0 w 7974106"/>
              <a:gd name="connsiteY9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4106" h="10287000">
                <a:moveTo>
                  <a:pt x="0" y="0"/>
                </a:moveTo>
                <a:lnTo>
                  <a:pt x="1" y="0"/>
                </a:lnTo>
                <a:lnTo>
                  <a:pt x="3987053" y="0"/>
                </a:lnTo>
                <a:lnTo>
                  <a:pt x="4025900" y="0"/>
                </a:lnTo>
                <a:lnTo>
                  <a:pt x="4025900" y="38847"/>
                </a:lnTo>
                <a:lnTo>
                  <a:pt x="7974106" y="3987053"/>
                </a:lnTo>
                <a:lnTo>
                  <a:pt x="7974106" y="10287000"/>
                </a:lnTo>
                <a:lnTo>
                  <a:pt x="4025900" y="10287000"/>
                </a:lnTo>
                <a:lnTo>
                  <a:pt x="1" y="10287000"/>
                </a:lnTo>
                <a:lnTo>
                  <a:pt x="0" y="10287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6FB2BFE-53FC-51A7-FAA8-BFC6EFFCDF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6203" y="2779540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A068AB-7EA3-5D9E-E77F-005C97DF7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4596" y="2789211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34A7C3F-4729-87BA-9AAB-B85D7E1418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48879" y="6064346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455E677-D63A-BCDC-5080-00BAA5417D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35838" y="6054675"/>
            <a:ext cx="4262511" cy="2861605"/>
          </a:xfrm>
          <a:prstGeom prst="roundRect">
            <a:avLst>
              <a:gd name="adj" fmla="val 15411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90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A56492D-A6AE-5743-A75E-794A296FD6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7526" y="6601263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34869E-ABAC-89AD-EA6F-F1143ED9AB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407" y="609599"/>
            <a:ext cx="3071234" cy="307613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4E1DB99-5DCA-BB2E-8C8B-769E53EAF3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7526" y="0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F281CE7-B041-A3A8-B1D9-DB6E5494D5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87406" y="3840012"/>
            <a:ext cx="3071234" cy="644698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5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E016B04-3FA1-B684-C15B-FC5186ED76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36431" y="5010834"/>
            <a:ext cx="6399661" cy="3753337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17B0D0-D3ED-4930-EC94-13B91385F3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499725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BEAFB59-F0CB-5C99-0C55-BC3F583273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31111" y="5880686"/>
            <a:ext cx="3451843" cy="2883485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8FCF8C9D-3321-7C1A-7E58-C42F7B4C99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96243" y="3548381"/>
            <a:ext cx="6384471" cy="673861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D22DDB-0F83-434A-B494-49736B7EC8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72418" y="5643194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DC74BB5-1695-7E40-6FBF-6C26ECF545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72419" y="2213610"/>
            <a:ext cx="6147581" cy="28135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28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5B581-C92F-46A5-1548-A21F95573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56834" y="1264394"/>
            <a:ext cx="7760954" cy="7758212"/>
          </a:xfrm>
          <a:custGeom>
            <a:avLst/>
            <a:gdLst>
              <a:gd name="connsiteX0" fmla="*/ 4005635 w 7760954"/>
              <a:gd name="connsiteY0" fmla="*/ 208 h 7758212"/>
              <a:gd name="connsiteX1" fmla="*/ 4460522 w 7760954"/>
              <a:gd name="connsiteY1" fmla="*/ 202239 h 7758212"/>
              <a:gd name="connsiteX2" fmla="*/ 7581949 w 7760954"/>
              <a:gd name="connsiteY2" fmla="*/ 3485517 h 7758212"/>
              <a:gd name="connsiteX3" fmla="*/ 7558715 w 7760954"/>
              <a:gd name="connsiteY3" fmla="*/ 4404915 h 7758212"/>
              <a:gd name="connsiteX4" fmla="*/ 4219830 w 7760954"/>
              <a:gd name="connsiteY4" fmla="*/ 7579207 h 7758212"/>
              <a:gd name="connsiteX5" fmla="*/ 3300432 w 7760954"/>
              <a:gd name="connsiteY5" fmla="*/ 7555973 h 7758212"/>
              <a:gd name="connsiteX6" fmla="*/ 179005 w 7760954"/>
              <a:gd name="connsiteY6" fmla="*/ 4272695 h 7758212"/>
              <a:gd name="connsiteX7" fmla="*/ 202239 w 7760954"/>
              <a:gd name="connsiteY7" fmla="*/ 3353297 h 7758212"/>
              <a:gd name="connsiteX8" fmla="*/ 3541124 w 7760954"/>
              <a:gd name="connsiteY8" fmla="*/ 179005 h 7758212"/>
              <a:gd name="connsiteX9" fmla="*/ 4005635 w 7760954"/>
              <a:gd name="connsiteY9" fmla="*/ 208 h 77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60954" h="7758212">
                <a:moveTo>
                  <a:pt x="4005635" y="208"/>
                </a:moveTo>
                <a:cubicBezTo>
                  <a:pt x="4172013" y="4413"/>
                  <a:pt x="4336788" y="72089"/>
                  <a:pt x="4460522" y="202239"/>
                </a:cubicBezTo>
                <a:lnTo>
                  <a:pt x="7581949" y="3485517"/>
                </a:lnTo>
                <a:cubicBezTo>
                  <a:pt x="7829418" y="3745818"/>
                  <a:pt x="7819016" y="4157446"/>
                  <a:pt x="7558715" y="4404915"/>
                </a:cubicBezTo>
                <a:lnTo>
                  <a:pt x="4219830" y="7579207"/>
                </a:lnTo>
                <a:cubicBezTo>
                  <a:pt x="3959529" y="7826676"/>
                  <a:pt x="3547901" y="7816274"/>
                  <a:pt x="3300432" y="7555973"/>
                </a:cubicBezTo>
                <a:lnTo>
                  <a:pt x="179005" y="4272695"/>
                </a:lnTo>
                <a:cubicBezTo>
                  <a:pt x="-68464" y="4012394"/>
                  <a:pt x="-58061" y="3600766"/>
                  <a:pt x="202239" y="3353297"/>
                </a:cubicBezTo>
                <a:lnTo>
                  <a:pt x="3541124" y="179005"/>
                </a:lnTo>
                <a:cubicBezTo>
                  <a:pt x="3671275" y="55271"/>
                  <a:pt x="3839257" y="-3996"/>
                  <a:pt x="4005635" y="20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947FA15-E9D3-6A90-E4CD-704C069473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22567" y="5479777"/>
            <a:ext cx="3425280" cy="3424071"/>
          </a:xfrm>
          <a:custGeom>
            <a:avLst/>
            <a:gdLst>
              <a:gd name="connsiteX0" fmla="*/ 1767879 w 3425280"/>
              <a:gd name="connsiteY0" fmla="*/ 92 h 3424071"/>
              <a:gd name="connsiteX1" fmla="*/ 1968642 w 3425280"/>
              <a:gd name="connsiteY1" fmla="*/ 89257 h 3424071"/>
              <a:gd name="connsiteX2" fmla="*/ 3346278 w 3425280"/>
              <a:gd name="connsiteY2" fmla="*/ 1538327 h 3424071"/>
              <a:gd name="connsiteX3" fmla="*/ 3336023 w 3425280"/>
              <a:gd name="connsiteY3" fmla="*/ 1944100 h 3424071"/>
              <a:gd name="connsiteX4" fmla="*/ 1862412 w 3425280"/>
              <a:gd name="connsiteY4" fmla="*/ 3345069 h 3424071"/>
              <a:gd name="connsiteX5" fmla="*/ 1456638 w 3425280"/>
              <a:gd name="connsiteY5" fmla="*/ 3334814 h 3424071"/>
              <a:gd name="connsiteX6" fmla="*/ 79002 w 3425280"/>
              <a:gd name="connsiteY6" fmla="*/ 1885746 h 3424071"/>
              <a:gd name="connsiteX7" fmla="*/ 89257 w 3425280"/>
              <a:gd name="connsiteY7" fmla="*/ 1479972 h 3424071"/>
              <a:gd name="connsiteX8" fmla="*/ 1562868 w 3425280"/>
              <a:gd name="connsiteY8" fmla="*/ 79003 h 3424071"/>
              <a:gd name="connsiteX9" fmla="*/ 1767879 w 3425280"/>
              <a:gd name="connsiteY9" fmla="*/ 92 h 342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5280" h="3424071">
                <a:moveTo>
                  <a:pt x="1767879" y="92"/>
                </a:moveTo>
                <a:cubicBezTo>
                  <a:pt x="1841309" y="1947"/>
                  <a:pt x="1914032" y="31816"/>
                  <a:pt x="1968642" y="89257"/>
                </a:cubicBezTo>
                <a:lnTo>
                  <a:pt x="3346278" y="1538327"/>
                </a:lnTo>
                <a:cubicBezTo>
                  <a:pt x="3455497" y="1653209"/>
                  <a:pt x="3450906" y="1834881"/>
                  <a:pt x="3336023" y="1944100"/>
                </a:cubicBezTo>
                <a:lnTo>
                  <a:pt x="1862412" y="3345069"/>
                </a:lnTo>
                <a:cubicBezTo>
                  <a:pt x="1747529" y="3454288"/>
                  <a:pt x="1565858" y="3449697"/>
                  <a:pt x="1456638" y="3334814"/>
                </a:cubicBezTo>
                <a:lnTo>
                  <a:pt x="79002" y="1885746"/>
                </a:lnTo>
                <a:cubicBezTo>
                  <a:pt x="-30217" y="1770863"/>
                  <a:pt x="-25626" y="1589192"/>
                  <a:pt x="89257" y="1479972"/>
                </a:cubicBezTo>
                <a:lnTo>
                  <a:pt x="1562868" y="79003"/>
                </a:lnTo>
                <a:cubicBezTo>
                  <a:pt x="1620310" y="24393"/>
                  <a:pt x="1694448" y="-1764"/>
                  <a:pt x="1767879" y="92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75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92F7C74-2436-B8F6-7728-980E154129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83213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96A3C64-0AF2-60BB-2BC6-8C3488A7FE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83205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FFC3B7F-B1F3-A9D2-BE18-58574E4272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4350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A313C30-A7D9-EAD0-DF3D-449C52453B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4" y="0"/>
            <a:ext cx="6604781" cy="51435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0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E1B39D23-1D2E-9AB2-A5B0-968D07A450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40141" y="3174274"/>
            <a:ext cx="5229411" cy="357913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46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3BAFAD26-2CD3-98C1-0531-07F61199C3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98629" y="4011663"/>
            <a:ext cx="4529523" cy="2576897"/>
          </a:xfrm>
          <a:custGeom>
            <a:avLst/>
            <a:gdLst>
              <a:gd name="connsiteX0" fmla="*/ 0 w 2395172"/>
              <a:gd name="connsiteY0" fmla="*/ 0 h 4196957"/>
              <a:gd name="connsiteX1" fmla="*/ 2395172 w 2395172"/>
              <a:gd name="connsiteY1" fmla="*/ 0 h 4196957"/>
              <a:gd name="connsiteX2" fmla="*/ 2395172 w 2395172"/>
              <a:gd name="connsiteY2" fmla="*/ 4196957 h 4196957"/>
              <a:gd name="connsiteX3" fmla="*/ 0 w 2395172"/>
              <a:gd name="connsiteY3" fmla="*/ 4196957 h 41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5172" h="4196957">
                <a:moveTo>
                  <a:pt x="0" y="0"/>
                </a:moveTo>
                <a:lnTo>
                  <a:pt x="2395172" y="0"/>
                </a:lnTo>
                <a:lnTo>
                  <a:pt x="2395172" y="4196957"/>
                </a:lnTo>
                <a:lnTo>
                  <a:pt x="0" y="419695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1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6940C3B-5D51-E3ED-164A-192B4A9F5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5310" y="1694329"/>
            <a:ext cx="3050697" cy="6640046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1DDF8E0-5B01-5F44-C81C-E654DBE0D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0057" y="3313104"/>
            <a:ext cx="2564411" cy="5535465"/>
          </a:xfrm>
          <a:custGeom>
            <a:avLst/>
            <a:gdLst>
              <a:gd name="connsiteX0" fmla="*/ 429802 w 3632233"/>
              <a:gd name="connsiteY0" fmla="*/ 0 h 7869838"/>
              <a:gd name="connsiteX1" fmla="*/ 618373 w 3632233"/>
              <a:gd name="connsiteY1" fmla="*/ 0 h 7869838"/>
              <a:gd name="connsiteX2" fmla="*/ 784347 w 3632233"/>
              <a:gd name="connsiteY2" fmla="*/ 0 h 7869838"/>
              <a:gd name="connsiteX3" fmla="*/ 822644 w 3632233"/>
              <a:gd name="connsiteY3" fmla="*/ 15864 h 7869838"/>
              <a:gd name="connsiteX4" fmla="*/ 831623 w 3632233"/>
              <a:gd name="connsiteY4" fmla="*/ 29180 h 7869838"/>
              <a:gd name="connsiteX5" fmla="*/ 831623 w 3632233"/>
              <a:gd name="connsiteY5" fmla="*/ 85897 h 7869838"/>
              <a:gd name="connsiteX6" fmla="*/ 1040114 w 3632233"/>
              <a:gd name="connsiteY6" fmla="*/ 294388 h 7869838"/>
              <a:gd name="connsiteX7" fmla="*/ 2593867 w 3632233"/>
              <a:gd name="connsiteY7" fmla="*/ 294388 h 7869838"/>
              <a:gd name="connsiteX8" fmla="*/ 2802360 w 3632233"/>
              <a:gd name="connsiteY8" fmla="*/ 85897 h 7869838"/>
              <a:gd name="connsiteX9" fmla="*/ 2802358 w 3632233"/>
              <a:gd name="connsiteY9" fmla="*/ 40655 h 7869838"/>
              <a:gd name="connsiteX10" fmla="*/ 2803888 w 3632233"/>
              <a:gd name="connsiteY10" fmla="*/ 33079 h 7869838"/>
              <a:gd name="connsiteX11" fmla="*/ 2815494 w 3632233"/>
              <a:gd name="connsiteY11" fmla="*/ 15864 h 7869838"/>
              <a:gd name="connsiteX12" fmla="*/ 2853792 w 3632233"/>
              <a:gd name="connsiteY12" fmla="*/ 0 h 7869838"/>
              <a:gd name="connsiteX13" fmla="*/ 3202431 w 3632233"/>
              <a:gd name="connsiteY13" fmla="*/ 0 h 7869838"/>
              <a:gd name="connsiteX14" fmla="*/ 3289051 w 3632233"/>
              <a:gd name="connsiteY14" fmla="*/ 8732 h 7869838"/>
              <a:gd name="connsiteX15" fmla="*/ 3632233 w 3632233"/>
              <a:gd name="connsiteY15" fmla="*/ 429805 h 7869838"/>
              <a:gd name="connsiteX16" fmla="*/ 3632233 w 3632233"/>
              <a:gd name="connsiteY16" fmla="*/ 7440036 h 7869838"/>
              <a:gd name="connsiteX17" fmla="*/ 3202431 w 3632233"/>
              <a:gd name="connsiteY17" fmla="*/ 7869838 h 7869838"/>
              <a:gd name="connsiteX18" fmla="*/ 429802 w 3632233"/>
              <a:gd name="connsiteY18" fmla="*/ 7869838 h 7869838"/>
              <a:gd name="connsiteX19" fmla="*/ 0 w 3632233"/>
              <a:gd name="connsiteY19" fmla="*/ 7440036 h 7869838"/>
              <a:gd name="connsiteX20" fmla="*/ 0 w 3632233"/>
              <a:gd name="connsiteY20" fmla="*/ 429805 h 7869838"/>
              <a:gd name="connsiteX21" fmla="*/ 429802 w 3632233"/>
              <a:gd name="connsiteY21" fmla="*/ 0 h 786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32233" h="7869838">
                <a:moveTo>
                  <a:pt x="429802" y="0"/>
                </a:moveTo>
                <a:lnTo>
                  <a:pt x="618373" y="0"/>
                </a:lnTo>
                <a:lnTo>
                  <a:pt x="784347" y="0"/>
                </a:lnTo>
                <a:cubicBezTo>
                  <a:pt x="799303" y="0"/>
                  <a:pt x="812844" y="6064"/>
                  <a:pt x="822644" y="15864"/>
                </a:cubicBezTo>
                <a:lnTo>
                  <a:pt x="831623" y="29180"/>
                </a:lnTo>
                <a:lnTo>
                  <a:pt x="831623" y="85897"/>
                </a:lnTo>
                <a:cubicBezTo>
                  <a:pt x="831623" y="201044"/>
                  <a:pt x="924966" y="294388"/>
                  <a:pt x="1040114" y="294388"/>
                </a:cubicBezTo>
                <a:lnTo>
                  <a:pt x="2593867" y="294388"/>
                </a:lnTo>
                <a:cubicBezTo>
                  <a:pt x="2709015" y="294388"/>
                  <a:pt x="2802360" y="201044"/>
                  <a:pt x="2802360" y="85897"/>
                </a:cubicBezTo>
                <a:lnTo>
                  <a:pt x="2802358" y="40655"/>
                </a:lnTo>
                <a:lnTo>
                  <a:pt x="2803888" y="33079"/>
                </a:lnTo>
                <a:cubicBezTo>
                  <a:pt x="2806629" y="26601"/>
                  <a:pt x="2810593" y="20766"/>
                  <a:pt x="2815494" y="15864"/>
                </a:cubicBezTo>
                <a:lnTo>
                  <a:pt x="2853792" y="0"/>
                </a:lnTo>
                <a:lnTo>
                  <a:pt x="3202431" y="0"/>
                </a:lnTo>
                <a:cubicBezTo>
                  <a:pt x="3232103" y="0"/>
                  <a:pt x="3261072" y="3008"/>
                  <a:pt x="3289051" y="8732"/>
                </a:cubicBezTo>
                <a:cubicBezTo>
                  <a:pt x="3484905" y="48812"/>
                  <a:pt x="3632233" y="222102"/>
                  <a:pt x="3632233" y="429805"/>
                </a:cubicBezTo>
                <a:lnTo>
                  <a:pt x="3632233" y="7440036"/>
                </a:lnTo>
                <a:cubicBezTo>
                  <a:pt x="3632233" y="7677408"/>
                  <a:pt x="3439803" y="7869838"/>
                  <a:pt x="3202431" y="7869838"/>
                </a:cubicBezTo>
                <a:lnTo>
                  <a:pt x="429802" y="7869838"/>
                </a:lnTo>
                <a:cubicBezTo>
                  <a:pt x="192430" y="7869838"/>
                  <a:pt x="0" y="7677408"/>
                  <a:pt x="0" y="7440036"/>
                </a:cubicBezTo>
                <a:lnTo>
                  <a:pt x="0" y="429805"/>
                </a:lnTo>
                <a:cubicBezTo>
                  <a:pt x="0" y="192430"/>
                  <a:pt x="192430" y="0"/>
                  <a:pt x="4298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8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1725EA-7949-7673-F38E-A5BF17B32C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23541" y="2000430"/>
            <a:ext cx="6144350" cy="6144350"/>
          </a:xfrm>
          <a:custGeom>
            <a:avLst/>
            <a:gdLst>
              <a:gd name="connsiteX0" fmla="*/ 3502427 w 7004854"/>
              <a:gd name="connsiteY0" fmla="*/ 0 h 7004854"/>
              <a:gd name="connsiteX1" fmla="*/ 7004854 w 7004854"/>
              <a:gd name="connsiteY1" fmla="*/ 3502427 h 7004854"/>
              <a:gd name="connsiteX2" fmla="*/ 3502427 w 7004854"/>
              <a:gd name="connsiteY2" fmla="*/ 7004854 h 7004854"/>
              <a:gd name="connsiteX3" fmla="*/ 0 w 7004854"/>
              <a:gd name="connsiteY3" fmla="*/ 3502427 h 7004854"/>
              <a:gd name="connsiteX4" fmla="*/ 3502427 w 7004854"/>
              <a:gd name="connsiteY4" fmla="*/ 0 h 7004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4854" h="7004854">
                <a:moveTo>
                  <a:pt x="3502427" y="0"/>
                </a:moveTo>
                <a:cubicBezTo>
                  <a:pt x="5436764" y="0"/>
                  <a:pt x="7004854" y="1568090"/>
                  <a:pt x="7004854" y="3502427"/>
                </a:cubicBezTo>
                <a:cubicBezTo>
                  <a:pt x="7004854" y="5436764"/>
                  <a:pt x="5436764" y="7004854"/>
                  <a:pt x="3502427" y="7004854"/>
                </a:cubicBezTo>
                <a:cubicBezTo>
                  <a:pt x="1568090" y="7004854"/>
                  <a:pt x="0" y="5436764"/>
                  <a:pt x="0" y="3502427"/>
                </a:cubicBezTo>
                <a:cubicBezTo>
                  <a:pt x="0" y="1568090"/>
                  <a:pt x="1568090" y="0"/>
                  <a:pt x="350242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92EC40D-E75E-8DD9-5E3E-7644FA4FD1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58441"/>
            <a:ext cx="6515100" cy="4673706"/>
          </a:xfrm>
          <a:prstGeom prst="roundRect">
            <a:avLst>
              <a:gd name="adj" fmla="val 8029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5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349EDC1-E8C8-8253-E1A4-D7836AA2DF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1863" y="1785792"/>
            <a:ext cx="3724275" cy="693910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1029A7F-B2F5-5D9C-70F3-A12373B525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02568" y="1797772"/>
            <a:ext cx="5276850" cy="4031528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74CCFA3F-F725-CB65-C983-126186F443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36272" y="1417800"/>
            <a:ext cx="5832528" cy="7451400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2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8A54754-8E65-8198-2D9E-15194A7E1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18468" y="1966214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CB068AB-B6E1-29A1-D629-C00AF894E9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8467" y="5652228"/>
            <a:ext cx="6726263" cy="3190240"/>
          </a:xfrm>
          <a:prstGeom prst="roundRect">
            <a:avLst>
              <a:gd name="adj" fmla="val 0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1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51DEDA6-EBC1-FB7A-D06E-4CB2E525C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83659" y="2220921"/>
            <a:ext cx="6098006" cy="3464553"/>
          </a:xfrm>
          <a:prstGeom prst="roundRect">
            <a:avLst>
              <a:gd name="adj" fmla="val 0"/>
            </a:avLst>
          </a:prstGeom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8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F53E3883-5737-C944-99B1-61B4549024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93939" y="2255807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7EAE3E6-1EB8-42DE-AC39-1E2697A38F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772049" y="2281206"/>
            <a:ext cx="3914176" cy="2646391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BF1BF66-CC85-DAC5-0431-36F9AA2DD7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55408" y="5632984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D26DA6-2D3D-B3E8-D8F4-E4DBA87518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068884" y="5632983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A38EC9E-3AC2-469D-06C1-D1E015A9A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68884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DBBA61EB-1E99-79D5-3ACC-67A0132F43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5409" y="1265701"/>
            <a:ext cx="3038621" cy="2447779"/>
          </a:xfrm>
          <a:custGeom>
            <a:avLst/>
            <a:gdLst>
              <a:gd name="connsiteX0" fmla="*/ 0 w 3898106"/>
              <a:gd name="connsiteY0" fmla="*/ 0 h 6900859"/>
              <a:gd name="connsiteX1" fmla="*/ 3898106 w 3898106"/>
              <a:gd name="connsiteY1" fmla="*/ 0 h 6900859"/>
              <a:gd name="connsiteX2" fmla="*/ 3898106 w 3898106"/>
              <a:gd name="connsiteY2" fmla="*/ 6900859 h 6900859"/>
              <a:gd name="connsiteX3" fmla="*/ 0 w 3898106"/>
              <a:gd name="connsiteY3" fmla="*/ 6900859 h 690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8106" h="6900859">
                <a:moveTo>
                  <a:pt x="0" y="0"/>
                </a:moveTo>
                <a:lnTo>
                  <a:pt x="3898106" y="0"/>
                </a:lnTo>
                <a:lnTo>
                  <a:pt x="3898106" y="6900859"/>
                </a:lnTo>
                <a:lnTo>
                  <a:pt x="0" y="690085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FAE04-61AF-46F0-A588-840C686F21E6}" type="datetimeFigureOut">
              <a:rPr lang="id-ID" smtClean="0"/>
              <a:t>09/06/2026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15DA7-BBB5-4646-850B-39590DB83A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87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67" r:id="rId5"/>
    <p:sldLayoutId id="2147483672" r:id="rId6"/>
    <p:sldLayoutId id="2147483665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7" r:id="rId21"/>
    <p:sldLayoutId id="2147483686" r:id="rId22"/>
    <p:sldLayoutId id="2147483689" r:id="rId23"/>
    <p:sldLayoutId id="2147483690" r:id="rId24"/>
    <p:sldLayoutId id="2147483691" r:id="rId25"/>
    <p:sldLayoutId id="2147483692" r:id="rId26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00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A8D4A-5DD4-2AB4-F113-07DCD3B385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08B9DC-E711-F482-9C99-0651B89BDEA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2FCFE">
              <a:alpha val="6862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0E4A2EA-F4B2-F535-FD71-BB9B5DB3F17F}"/>
              </a:ext>
            </a:extLst>
          </p:cNvPr>
          <p:cNvCxnSpPr>
            <a:cxnSpLocks/>
          </p:cNvCxnSpPr>
          <p:nvPr/>
        </p:nvCxnSpPr>
        <p:spPr>
          <a:xfrm>
            <a:off x="13384421" y="8622533"/>
            <a:ext cx="4045143" cy="0"/>
          </a:xfrm>
          <a:prstGeom prst="line">
            <a:avLst/>
          </a:prstGeom>
          <a:ln w="19050">
            <a:solidFill>
              <a:srgbClr val="73A1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CDE87-AD40-B0DC-E195-6927A80D90DA}"/>
              </a:ext>
            </a:extLst>
          </p:cNvPr>
          <p:cNvGrpSpPr/>
          <p:nvPr/>
        </p:nvGrpSpPr>
        <p:grpSpPr>
          <a:xfrm>
            <a:off x="858437" y="850739"/>
            <a:ext cx="16571129" cy="7977418"/>
            <a:chOff x="843327" y="885540"/>
            <a:chExt cx="16571129" cy="7977418"/>
          </a:xfrm>
          <a:solidFill>
            <a:srgbClr val="73A1C1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B50E5D-7B98-13C9-F8F9-BB9CAFA76875}"/>
                </a:ext>
              </a:extLst>
            </p:cNvPr>
            <p:cNvGrpSpPr/>
            <p:nvPr/>
          </p:nvGrpSpPr>
          <p:grpSpPr>
            <a:xfrm rot="5400000">
              <a:off x="16793523" y="645426"/>
              <a:ext cx="380820" cy="861047"/>
              <a:chOff x="1162089" y="920396"/>
              <a:chExt cx="380820" cy="861047"/>
            </a:xfrm>
            <a:grpFill/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2C2470D-6D79-ADD0-6B8D-AA2A6C9F53F9}"/>
                  </a:ext>
                </a:extLst>
              </p:cNvPr>
              <p:cNvSpPr/>
              <p:nvPr/>
            </p:nvSpPr>
            <p:spPr>
              <a:xfrm>
                <a:off x="1162089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D71FCA1-14A3-A436-587D-9D2407F19F06}"/>
                  </a:ext>
                </a:extLst>
              </p:cNvPr>
              <p:cNvSpPr/>
              <p:nvPr/>
            </p:nvSpPr>
            <p:spPr>
              <a:xfrm>
                <a:off x="1435333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0BFBD56-4819-7098-5093-2285404DB8E9}"/>
                  </a:ext>
                </a:extLst>
              </p:cNvPr>
              <p:cNvSpPr/>
              <p:nvPr/>
            </p:nvSpPr>
            <p:spPr>
              <a:xfrm>
                <a:off x="1162089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C7F14FE-D1F5-9BBB-FCBC-CE060DFA2E6D}"/>
                  </a:ext>
                </a:extLst>
              </p:cNvPr>
              <p:cNvSpPr/>
              <p:nvPr/>
            </p:nvSpPr>
            <p:spPr>
              <a:xfrm>
                <a:off x="1435333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6C1B06C-AA49-8389-3A16-0D21AF3B71BF}"/>
                  </a:ext>
                </a:extLst>
              </p:cNvPr>
              <p:cNvSpPr/>
              <p:nvPr/>
            </p:nvSpPr>
            <p:spPr>
              <a:xfrm>
                <a:off x="1162089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837B246F-D653-3138-626D-F9193E0CD886}"/>
                  </a:ext>
                </a:extLst>
              </p:cNvPr>
              <p:cNvSpPr/>
              <p:nvPr/>
            </p:nvSpPr>
            <p:spPr>
              <a:xfrm>
                <a:off x="1435333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0734EE9-6EC9-3459-1BEE-8E3ABE274307}"/>
                  </a:ext>
                </a:extLst>
              </p:cNvPr>
              <p:cNvSpPr/>
              <p:nvPr/>
            </p:nvSpPr>
            <p:spPr>
              <a:xfrm>
                <a:off x="1162089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EB75BBD-9181-24F9-C691-29E748FCC8DB}"/>
                  </a:ext>
                </a:extLst>
              </p:cNvPr>
              <p:cNvSpPr/>
              <p:nvPr/>
            </p:nvSpPr>
            <p:spPr>
              <a:xfrm>
                <a:off x="1435333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FFD95C8-0B2B-304E-4234-18FDB769FB80}"/>
                </a:ext>
              </a:extLst>
            </p:cNvPr>
            <p:cNvGrpSpPr/>
            <p:nvPr/>
          </p:nvGrpSpPr>
          <p:grpSpPr>
            <a:xfrm rot="5400000">
              <a:off x="1083440" y="8242023"/>
              <a:ext cx="380822" cy="861047"/>
              <a:chOff x="553981" y="920396"/>
              <a:chExt cx="380822" cy="861047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B3B453-38EA-FCD8-6569-F73DD59FBF25}"/>
                  </a:ext>
                </a:extLst>
              </p:cNvPr>
              <p:cNvSpPr/>
              <p:nvPr/>
            </p:nvSpPr>
            <p:spPr>
              <a:xfrm>
                <a:off x="553982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8E3E9F0-FBFA-45C0-C592-94F19C329741}"/>
                  </a:ext>
                </a:extLst>
              </p:cNvPr>
              <p:cNvSpPr/>
              <p:nvPr/>
            </p:nvSpPr>
            <p:spPr>
              <a:xfrm>
                <a:off x="827227" y="920396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AB84E2C-B8A4-51E7-F10C-7DD142DBAC83}"/>
                  </a:ext>
                </a:extLst>
              </p:cNvPr>
              <p:cNvSpPr/>
              <p:nvPr/>
            </p:nvSpPr>
            <p:spPr>
              <a:xfrm>
                <a:off x="553981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C9DE7ED-3B3C-9CA2-C8BC-0D50F5212373}"/>
                  </a:ext>
                </a:extLst>
              </p:cNvPr>
              <p:cNvSpPr/>
              <p:nvPr/>
            </p:nvSpPr>
            <p:spPr>
              <a:xfrm>
                <a:off x="827225" y="1171553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61FE882-EE8F-BDB3-F000-13292C991735}"/>
                  </a:ext>
                </a:extLst>
              </p:cNvPr>
              <p:cNvSpPr/>
              <p:nvPr/>
            </p:nvSpPr>
            <p:spPr>
              <a:xfrm>
                <a:off x="553981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7B21DAF-10AD-5498-AC07-03C3B18EC05C}"/>
                  </a:ext>
                </a:extLst>
              </p:cNvPr>
              <p:cNvSpPr/>
              <p:nvPr/>
            </p:nvSpPr>
            <p:spPr>
              <a:xfrm>
                <a:off x="827225" y="1422710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19E3463-066C-D721-14D4-1E7F2BC5C166}"/>
                  </a:ext>
                </a:extLst>
              </p:cNvPr>
              <p:cNvSpPr/>
              <p:nvPr/>
            </p:nvSpPr>
            <p:spPr>
              <a:xfrm>
                <a:off x="553981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722D35B-9517-5409-6BCF-8094B87D0865}"/>
                  </a:ext>
                </a:extLst>
              </p:cNvPr>
              <p:cNvSpPr/>
              <p:nvPr/>
            </p:nvSpPr>
            <p:spPr>
              <a:xfrm>
                <a:off x="827225" y="1673867"/>
                <a:ext cx="107576" cy="1075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41E7904E-4B2A-186F-F564-8FA8CC5AC80C}"/>
              </a:ext>
            </a:extLst>
          </p:cNvPr>
          <p:cNvSpPr/>
          <p:nvPr/>
        </p:nvSpPr>
        <p:spPr>
          <a:xfrm>
            <a:off x="923139" y="747420"/>
            <a:ext cx="354473" cy="354473"/>
          </a:xfrm>
          <a:prstGeom prst="ellipse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2999FEA-326C-25EF-858D-15B474662663}"/>
              </a:ext>
            </a:extLst>
          </p:cNvPr>
          <p:cNvSpPr/>
          <p:nvPr/>
        </p:nvSpPr>
        <p:spPr>
          <a:xfrm>
            <a:off x="703225" y="764741"/>
            <a:ext cx="325360" cy="325360"/>
          </a:xfrm>
          <a:prstGeom prst="ellipse">
            <a:avLst/>
          </a:prstGeom>
          <a:noFill/>
          <a:ln w="19050">
            <a:solidFill>
              <a:srgbClr val="73A1C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6FF0806-6703-ADE6-F3A6-78154934DCE5}"/>
              </a:ext>
            </a:extLst>
          </p:cNvPr>
          <p:cNvGrpSpPr/>
          <p:nvPr/>
        </p:nvGrpSpPr>
        <p:grpSpPr>
          <a:xfrm>
            <a:off x="12385744" y="8501122"/>
            <a:ext cx="599658" cy="242821"/>
            <a:chOff x="12284652" y="9089809"/>
            <a:chExt cx="844127" cy="341814"/>
          </a:xfrm>
          <a:solidFill>
            <a:srgbClr val="73A1C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B912E98-C8D4-8224-7A5B-FF58FB7177D2}"/>
                </a:ext>
              </a:extLst>
            </p:cNvPr>
            <p:cNvSpPr/>
            <p:nvPr/>
          </p:nvSpPr>
          <p:spPr>
            <a:xfrm>
              <a:off x="12786966" y="9089810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EBC9219-9B6C-B027-4560-D44618EE5EDA}"/>
                </a:ext>
              </a:extLst>
            </p:cNvPr>
            <p:cNvSpPr/>
            <p:nvPr/>
          </p:nvSpPr>
          <p:spPr>
            <a:xfrm>
              <a:off x="12284652" y="9089809"/>
              <a:ext cx="341813" cy="3418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99422C61-4B7B-569E-1D7C-DB5D810E48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29615" y="3407822"/>
            <a:ext cx="5828769" cy="34713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FC8987CB-D0FC-0245-3CF3-5D168977EDB4}"/>
              </a:ext>
            </a:extLst>
          </p:cNvPr>
          <p:cNvSpPr/>
          <p:nvPr/>
        </p:nvSpPr>
        <p:spPr>
          <a:xfrm>
            <a:off x="0" y="9127067"/>
            <a:ext cx="18288000" cy="1159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BF17A8FF-B71C-7541-7DFF-5C827E7DE9EA}"/>
              </a:ext>
            </a:extLst>
          </p:cNvPr>
          <p:cNvSpPr txBox="1"/>
          <p:nvPr/>
        </p:nvSpPr>
        <p:spPr>
          <a:xfrm>
            <a:off x="8056642" y="9400311"/>
            <a:ext cx="937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HORIZON-CL3-2022-CS-01-04: INCREASED CYBERSECURITY 2022</a:t>
            </a:r>
          </a:p>
          <a:p>
            <a:pPr algn="r"/>
            <a:r>
              <a:rPr lang="en-US" sz="1600" dirty="0">
                <a:solidFill>
                  <a:srgbClr val="05173D"/>
                </a:solidFill>
                <a:latin typeface="Sora" pitchFamily="2" charset="0"/>
                <a:cs typeface="Sora" pitchFamily="2" charset="0"/>
              </a:rPr>
              <a:t>Ref. Ares(2022)8966412 - 23/12/2022</a:t>
            </a:r>
          </a:p>
        </p:txBody>
      </p:sp>
      <p:graphicFrame>
        <p:nvGraphicFramePr>
          <p:cNvPr id="20" name="Objekt 19">
            <a:extLst>
              <a:ext uri="{FF2B5EF4-FFF2-40B4-BE49-F238E27FC236}">
                <a16:creationId xmlns:a16="http://schemas.microsoft.com/office/drawing/2014/main" id="{E4099ECD-DE7C-BE3B-03E2-A910CD5B03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657428"/>
              </p:ext>
            </p:extLst>
          </p:nvPr>
        </p:nvGraphicFramePr>
        <p:xfrm>
          <a:off x="790575" y="9223060"/>
          <a:ext cx="4297892" cy="907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525422" imgH="2433365" progId="">
                  <p:embed/>
                </p:oleObj>
              </mc:Choice>
              <mc:Fallback>
                <p:oleObj r:id="rId3" imgW="11525422" imgH="2433365" progId="">
                  <p:embed/>
                  <p:pic>
                    <p:nvPicPr>
                      <p:cNvPr id="20" name="Objekt 19">
                        <a:extLst>
                          <a:ext uri="{FF2B5EF4-FFF2-40B4-BE49-F238E27FC236}">
                            <a16:creationId xmlns:a16="http://schemas.microsoft.com/office/drawing/2014/main" id="{E4099ECD-DE7C-BE3B-03E2-A910CD5B03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575" y="9223060"/>
                        <a:ext cx="4297892" cy="907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2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40FBD91-8D78-8DCA-192D-1DDBE71AF905}"/>
              </a:ext>
            </a:extLst>
          </p:cNvPr>
          <p:cNvSpPr/>
          <p:nvPr/>
        </p:nvSpPr>
        <p:spPr>
          <a:xfrm>
            <a:off x="0" y="8423406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7F75C2-4BC9-3808-66BD-F090C53F0CCF}"/>
              </a:ext>
            </a:extLst>
          </p:cNvPr>
          <p:cNvSpPr txBox="1"/>
          <p:nvPr/>
        </p:nvSpPr>
        <p:spPr>
          <a:xfrm>
            <a:off x="4169870" y="1819695"/>
            <a:ext cx="99482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Welcome &amp; Introductions</a:t>
            </a:r>
          </a:p>
        </p:txBody>
      </p:sp>
      <p:sp>
        <p:nvSpPr>
          <p:cNvPr id="16" name="TextBox 30">
            <a:extLst>
              <a:ext uri="{FF2B5EF4-FFF2-40B4-BE49-F238E27FC236}">
                <a16:creationId xmlns:a16="http://schemas.microsoft.com/office/drawing/2014/main" id="{03638747-3B4E-51B0-6761-9D66087A5B71}"/>
              </a:ext>
            </a:extLst>
          </p:cNvPr>
          <p:cNvSpPr txBox="1"/>
          <p:nvPr/>
        </p:nvSpPr>
        <p:spPr>
          <a:xfrm>
            <a:off x="6888985" y="5213173"/>
            <a:ext cx="10855825" cy="297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Welcome everyone to the Final Conference and the final Advisory Board meeting of the </a:t>
            </a:r>
            <a:r>
              <a:rPr lang="en-US" sz="3200" b="0" i="0" dirty="0" err="1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CertifAI</a:t>
            </a:r>
            <a:r>
              <a:rPr lang="en-US" sz="32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 project. </a:t>
            </a:r>
            <a:br>
              <a:rPr lang="cs-CZ" sz="32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n-US" sz="32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We appreciate your time and expertise in helping shape the final phase of the project.</a:t>
            </a:r>
            <a:endParaRPr lang="en-US" sz="3200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C65FD6-2343-A770-4DA1-996A81CF3C73}"/>
              </a:ext>
            </a:extLst>
          </p:cNvPr>
          <p:cNvSpPr txBox="1"/>
          <p:nvPr/>
        </p:nvSpPr>
        <p:spPr>
          <a:xfrm>
            <a:off x="9097499" y="4491573"/>
            <a:ext cx="9948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spc="100" dirty="0">
                <a:solidFill>
                  <a:srgbClr val="73A1C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Brief welcome message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AB9444-F883-F936-0879-E09E98C367BD}"/>
              </a:ext>
            </a:extLst>
          </p:cNvPr>
          <p:cNvSpPr/>
          <p:nvPr/>
        </p:nvSpPr>
        <p:spPr>
          <a:xfrm>
            <a:off x="16032516" y="-43899"/>
            <a:ext cx="2473332" cy="1863594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1F1249E9-3131-BF72-6F78-42606F4BC83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3190" y="4000263"/>
            <a:ext cx="5828769" cy="347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6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753513-80FD-CEF2-B339-F01521C3FAC2}"/>
              </a:ext>
            </a:extLst>
          </p:cNvPr>
          <p:cNvSpPr/>
          <p:nvPr/>
        </p:nvSpPr>
        <p:spPr>
          <a:xfrm>
            <a:off x="12305654" y="0"/>
            <a:ext cx="5982346" cy="10268217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67232C-C194-1FC1-F48B-F7A9FA4F8098}"/>
              </a:ext>
            </a:extLst>
          </p:cNvPr>
          <p:cNvGrpSpPr/>
          <p:nvPr/>
        </p:nvGrpSpPr>
        <p:grpSpPr>
          <a:xfrm>
            <a:off x="16108578" y="9414704"/>
            <a:ext cx="1486696" cy="245146"/>
            <a:chOff x="4059455" y="8930827"/>
            <a:chExt cx="2033709" cy="335344"/>
          </a:xfrm>
          <a:solidFill>
            <a:schemeClr val="bg1"/>
          </a:solidFill>
        </p:grpSpPr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0503300A-D158-9EAE-CBAA-A27B9B0C8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506" y="8930827"/>
              <a:ext cx="333658" cy="333658"/>
            </a:xfrm>
            <a:custGeom>
              <a:avLst/>
              <a:gdLst>
                <a:gd name="T0" fmla="*/ 343911 w 360"/>
                <a:gd name="T1" fmla="*/ 57385 h 360"/>
                <a:gd name="T2" fmla="*/ 286593 w 360"/>
                <a:gd name="T3" fmla="*/ 0 h 360"/>
                <a:gd name="T4" fmla="*/ 57319 w 360"/>
                <a:gd name="T5" fmla="*/ 0 h 360"/>
                <a:gd name="T6" fmla="*/ 0 w 360"/>
                <a:gd name="T7" fmla="*/ 57385 h 360"/>
                <a:gd name="T8" fmla="*/ 0 w 360"/>
                <a:gd name="T9" fmla="*/ 286927 h 360"/>
                <a:gd name="T10" fmla="*/ 57319 w 360"/>
                <a:gd name="T11" fmla="*/ 344312 h 360"/>
                <a:gd name="T12" fmla="*/ 171956 w 360"/>
                <a:gd name="T13" fmla="*/ 344312 h 360"/>
                <a:gd name="T14" fmla="*/ 171956 w 360"/>
                <a:gd name="T15" fmla="*/ 214239 h 360"/>
                <a:gd name="T16" fmla="*/ 129922 w 360"/>
                <a:gd name="T17" fmla="*/ 214239 h 360"/>
                <a:gd name="T18" fmla="*/ 129922 w 360"/>
                <a:gd name="T19" fmla="*/ 156853 h 360"/>
                <a:gd name="T20" fmla="*/ 171956 w 360"/>
                <a:gd name="T21" fmla="*/ 156853 h 360"/>
                <a:gd name="T22" fmla="*/ 171956 w 360"/>
                <a:gd name="T23" fmla="*/ 134856 h 360"/>
                <a:gd name="T24" fmla="*/ 236916 w 360"/>
                <a:gd name="T25" fmla="*/ 61211 h 360"/>
                <a:gd name="T26" fmla="*/ 282771 w 360"/>
                <a:gd name="T27" fmla="*/ 61211 h 360"/>
                <a:gd name="T28" fmla="*/ 282771 w 360"/>
                <a:gd name="T29" fmla="*/ 118596 h 360"/>
                <a:gd name="T30" fmla="*/ 236916 w 360"/>
                <a:gd name="T31" fmla="*/ 118596 h 360"/>
                <a:gd name="T32" fmla="*/ 225453 w 360"/>
                <a:gd name="T33" fmla="*/ 133899 h 360"/>
                <a:gd name="T34" fmla="*/ 225453 w 360"/>
                <a:gd name="T35" fmla="*/ 156853 h 360"/>
                <a:gd name="T36" fmla="*/ 282771 w 360"/>
                <a:gd name="T37" fmla="*/ 156853 h 360"/>
                <a:gd name="T38" fmla="*/ 282771 w 360"/>
                <a:gd name="T39" fmla="*/ 214239 h 360"/>
                <a:gd name="T40" fmla="*/ 225453 w 360"/>
                <a:gd name="T41" fmla="*/ 214239 h 360"/>
                <a:gd name="T42" fmla="*/ 225453 w 360"/>
                <a:gd name="T43" fmla="*/ 344312 h 360"/>
                <a:gd name="T44" fmla="*/ 286593 w 360"/>
                <a:gd name="T45" fmla="*/ 344312 h 360"/>
                <a:gd name="T46" fmla="*/ 343911 w 360"/>
                <a:gd name="T47" fmla="*/ 286927 h 360"/>
                <a:gd name="T48" fmla="*/ 343911 w 360"/>
                <a:gd name="T49" fmla="*/ 57385 h 3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B122427-2CB4-F248-F96F-38F2613B8E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429" y="8930827"/>
              <a:ext cx="333658" cy="333658"/>
            </a:xfrm>
            <a:custGeom>
              <a:avLst/>
              <a:gdLst>
                <a:gd name="T0" fmla="*/ 330283 w 360"/>
                <a:gd name="T1" fmla="*/ 0 h 360"/>
                <a:gd name="T2" fmla="*/ 25788 w 360"/>
                <a:gd name="T3" fmla="*/ 0 h 360"/>
                <a:gd name="T4" fmla="*/ 0 w 360"/>
                <a:gd name="T5" fmla="*/ 24825 h 360"/>
                <a:gd name="T6" fmla="*/ 0 w 360"/>
                <a:gd name="T7" fmla="*/ 331661 h 360"/>
                <a:gd name="T8" fmla="*/ 25788 w 360"/>
                <a:gd name="T9" fmla="*/ 357479 h 360"/>
                <a:gd name="T10" fmla="*/ 330283 w 360"/>
                <a:gd name="T11" fmla="*/ 357479 h 360"/>
                <a:gd name="T12" fmla="*/ 357063 w 360"/>
                <a:gd name="T13" fmla="*/ 331661 h 360"/>
                <a:gd name="T14" fmla="*/ 357063 w 360"/>
                <a:gd name="T15" fmla="*/ 24825 h 360"/>
                <a:gd name="T16" fmla="*/ 330283 w 360"/>
                <a:gd name="T17" fmla="*/ 0 h 360"/>
                <a:gd name="T18" fmla="*/ 108111 w 360"/>
                <a:gd name="T19" fmla="*/ 298892 h 360"/>
                <a:gd name="T20" fmla="*/ 53559 w 360"/>
                <a:gd name="T21" fmla="*/ 298892 h 360"/>
                <a:gd name="T22" fmla="*/ 53559 w 360"/>
                <a:gd name="T23" fmla="*/ 137034 h 360"/>
                <a:gd name="T24" fmla="*/ 108111 w 360"/>
                <a:gd name="T25" fmla="*/ 137034 h 360"/>
                <a:gd name="T26" fmla="*/ 108111 w 360"/>
                <a:gd name="T27" fmla="*/ 298892 h 360"/>
                <a:gd name="T28" fmla="*/ 81331 w 360"/>
                <a:gd name="T29" fmla="*/ 115188 h 360"/>
                <a:gd name="T30" fmla="*/ 80339 w 360"/>
                <a:gd name="T31" fmla="*/ 115188 h 360"/>
                <a:gd name="T32" fmla="*/ 50584 w 360"/>
                <a:gd name="T33" fmla="*/ 87384 h 360"/>
                <a:gd name="T34" fmla="*/ 81331 w 360"/>
                <a:gd name="T35" fmla="*/ 59580 h 360"/>
                <a:gd name="T36" fmla="*/ 111086 w 360"/>
                <a:gd name="T37" fmla="*/ 87384 h 360"/>
                <a:gd name="T38" fmla="*/ 81331 w 360"/>
                <a:gd name="T39" fmla="*/ 115188 h 360"/>
                <a:gd name="T40" fmla="*/ 302512 w 360"/>
                <a:gd name="T41" fmla="*/ 298892 h 360"/>
                <a:gd name="T42" fmla="*/ 248952 w 360"/>
                <a:gd name="T43" fmla="*/ 298892 h 360"/>
                <a:gd name="T44" fmla="*/ 248952 w 360"/>
                <a:gd name="T45" fmla="*/ 212501 h 360"/>
                <a:gd name="T46" fmla="*/ 221181 w 360"/>
                <a:gd name="T47" fmla="*/ 175761 h 360"/>
                <a:gd name="T48" fmla="*/ 193409 w 360"/>
                <a:gd name="T49" fmla="*/ 195620 h 360"/>
                <a:gd name="T50" fmla="*/ 191425 w 360"/>
                <a:gd name="T51" fmla="*/ 208529 h 360"/>
                <a:gd name="T52" fmla="*/ 191425 w 360"/>
                <a:gd name="T53" fmla="*/ 298892 h 360"/>
                <a:gd name="T54" fmla="*/ 137866 w 360"/>
                <a:gd name="T55" fmla="*/ 298892 h 360"/>
                <a:gd name="T56" fmla="*/ 137866 w 360"/>
                <a:gd name="T57" fmla="*/ 137034 h 360"/>
                <a:gd name="T58" fmla="*/ 191425 w 360"/>
                <a:gd name="T59" fmla="*/ 137034 h 360"/>
                <a:gd name="T60" fmla="*/ 191425 w 360"/>
                <a:gd name="T61" fmla="*/ 159873 h 360"/>
                <a:gd name="T62" fmla="*/ 240026 w 360"/>
                <a:gd name="T63" fmla="*/ 134055 h 360"/>
                <a:gd name="T64" fmla="*/ 302512 w 360"/>
                <a:gd name="T65" fmla="*/ 206543 h 360"/>
                <a:gd name="T66" fmla="*/ 302512 w 360"/>
                <a:gd name="T67" fmla="*/ 298892 h 360"/>
                <a:gd name="T68" fmla="*/ 191425 w 360"/>
                <a:gd name="T69" fmla="*/ 160866 h 360"/>
                <a:gd name="T70" fmla="*/ 191425 w 360"/>
                <a:gd name="T71" fmla="*/ 159873 h 360"/>
                <a:gd name="T72" fmla="*/ 191425 w 360"/>
                <a:gd name="T73" fmla="*/ 16086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427CC94A-ECAF-7244-014D-C407B23262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455" y="8932513"/>
              <a:ext cx="333658" cy="333658"/>
            </a:xfrm>
            <a:custGeom>
              <a:avLst/>
              <a:gdLst>
                <a:gd name="T0" fmla="*/ 283008 w 198"/>
                <a:gd name="T1" fmla="*/ 0 h 198"/>
                <a:gd name="T2" fmla="*/ 67214 w 198"/>
                <a:gd name="T3" fmla="*/ 0 h 198"/>
                <a:gd name="T4" fmla="*/ 0 w 198"/>
                <a:gd name="T5" fmla="*/ 67501 h 198"/>
                <a:gd name="T6" fmla="*/ 0 w 198"/>
                <a:gd name="T7" fmla="*/ 138556 h 198"/>
                <a:gd name="T8" fmla="*/ 0 w 198"/>
                <a:gd name="T9" fmla="*/ 282440 h 198"/>
                <a:gd name="T10" fmla="*/ 67214 w 198"/>
                <a:gd name="T11" fmla="*/ 351718 h 198"/>
                <a:gd name="T12" fmla="*/ 283008 w 198"/>
                <a:gd name="T13" fmla="*/ 351718 h 198"/>
                <a:gd name="T14" fmla="*/ 350222 w 198"/>
                <a:gd name="T15" fmla="*/ 282440 h 198"/>
                <a:gd name="T16" fmla="*/ 350222 w 198"/>
                <a:gd name="T17" fmla="*/ 138556 h 198"/>
                <a:gd name="T18" fmla="*/ 350222 w 198"/>
                <a:gd name="T19" fmla="*/ 67501 h 198"/>
                <a:gd name="T20" fmla="*/ 283008 w 198"/>
                <a:gd name="T21" fmla="*/ 0 h 198"/>
                <a:gd name="T22" fmla="*/ 302464 w 198"/>
                <a:gd name="T23" fmla="*/ 39080 h 198"/>
                <a:gd name="T24" fmla="*/ 309540 w 198"/>
                <a:gd name="T25" fmla="*/ 39080 h 198"/>
                <a:gd name="T26" fmla="*/ 309540 w 198"/>
                <a:gd name="T27" fmla="*/ 47962 h 198"/>
                <a:gd name="T28" fmla="*/ 309540 w 198"/>
                <a:gd name="T29" fmla="*/ 99476 h 198"/>
                <a:gd name="T30" fmla="*/ 251169 w 198"/>
                <a:gd name="T31" fmla="*/ 99476 h 198"/>
                <a:gd name="T32" fmla="*/ 251169 w 198"/>
                <a:gd name="T33" fmla="*/ 39080 h 198"/>
                <a:gd name="T34" fmla="*/ 302464 w 198"/>
                <a:gd name="T35" fmla="*/ 39080 h 198"/>
                <a:gd name="T36" fmla="*/ 125585 w 198"/>
                <a:gd name="T37" fmla="*/ 138556 h 198"/>
                <a:gd name="T38" fmla="*/ 175111 w 198"/>
                <a:gd name="T39" fmla="*/ 113687 h 198"/>
                <a:gd name="T40" fmla="*/ 224637 w 198"/>
                <a:gd name="T41" fmla="*/ 138556 h 198"/>
                <a:gd name="T42" fmla="*/ 237019 w 198"/>
                <a:gd name="T43" fmla="*/ 175859 h 198"/>
                <a:gd name="T44" fmla="*/ 175111 w 198"/>
                <a:gd name="T45" fmla="*/ 238031 h 198"/>
                <a:gd name="T46" fmla="*/ 113203 w 198"/>
                <a:gd name="T47" fmla="*/ 175859 h 198"/>
                <a:gd name="T48" fmla="*/ 125585 w 198"/>
                <a:gd name="T49" fmla="*/ 138556 h 198"/>
                <a:gd name="T50" fmla="*/ 316615 w 198"/>
                <a:gd name="T51" fmla="*/ 282440 h 198"/>
                <a:gd name="T52" fmla="*/ 283008 w 198"/>
                <a:gd name="T53" fmla="*/ 316191 h 198"/>
                <a:gd name="T54" fmla="*/ 67214 w 198"/>
                <a:gd name="T55" fmla="*/ 316191 h 198"/>
                <a:gd name="T56" fmla="*/ 33607 w 198"/>
                <a:gd name="T57" fmla="*/ 282440 h 198"/>
                <a:gd name="T58" fmla="*/ 33607 w 198"/>
                <a:gd name="T59" fmla="*/ 138556 h 198"/>
                <a:gd name="T60" fmla="*/ 86671 w 198"/>
                <a:gd name="T61" fmla="*/ 138556 h 198"/>
                <a:gd name="T62" fmla="*/ 79596 w 198"/>
                <a:gd name="T63" fmla="*/ 175859 h 198"/>
                <a:gd name="T64" fmla="*/ 175111 w 198"/>
                <a:gd name="T65" fmla="*/ 271782 h 198"/>
                <a:gd name="T66" fmla="*/ 270626 w 198"/>
                <a:gd name="T67" fmla="*/ 175859 h 198"/>
                <a:gd name="T68" fmla="*/ 263551 w 198"/>
                <a:gd name="T69" fmla="*/ 138556 h 198"/>
                <a:gd name="T70" fmla="*/ 316615 w 198"/>
                <a:gd name="T71" fmla="*/ 138556 h 198"/>
                <a:gd name="T72" fmla="*/ 316615 w 198"/>
                <a:gd name="T73" fmla="*/ 28244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98">
                  <a:moveTo>
                    <a:pt x="16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81"/>
                    <a:pt x="17" y="198"/>
                    <a:pt x="38" y="198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81" y="198"/>
                    <a:pt x="198" y="181"/>
                    <a:pt x="198" y="15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8" y="17"/>
                    <a:pt x="181" y="0"/>
                    <a:pt x="160" y="0"/>
                  </a:cubicBezTo>
                  <a:close/>
                  <a:moveTo>
                    <a:pt x="171" y="22"/>
                  </a:moveTo>
                  <a:cubicBezTo>
                    <a:pt x="175" y="22"/>
                    <a:pt x="175" y="22"/>
                    <a:pt x="175" y="2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22"/>
                    <a:pt x="142" y="22"/>
                    <a:pt x="142" y="22"/>
                  </a:cubicBezTo>
                  <a:lnTo>
                    <a:pt x="171" y="22"/>
                  </a:lnTo>
                  <a:close/>
                  <a:moveTo>
                    <a:pt x="71" y="78"/>
                  </a:moveTo>
                  <a:cubicBezTo>
                    <a:pt x="77" y="70"/>
                    <a:pt x="87" y="64"/>
                    <a:pt x="99" y="64"/>
                  </a:cubicBezTo>
                  <a:cubicBezTo>
                    <a:pt x="111" y="64"/>
                    <a:pt x="121" y="70"/>
                    <a:pt x="127" y="78"/>
                  </a:cubicBezTo>
                  <a:cubicBezTo>
                    <a:pt x="132" y="84"/>
                    <a:pt x="134" y="91"/>
                    <a:pt x="134" y="99"/>
                  </a:cubicBezTo>
                  <a:cubicBezTo>
                    <a:pt x="134" y="118"/>
                    <a:pt x="118" y="134"/>
                    <a:pt x="99" y="134"/>
                  </a:cubicBezTo>
                  <a:cubicBezTo>
                    <a:pt x="80" y="134"/>
                    <a:pt x="64" y="118"/>
                    <a:pt x="64" y="99"/>
                  </a:cubicBezTo>
                  <a:cubicBezTo>
                    <a:pt x="64" y="91"/>
                    <a:pt x="67" y="84"/>
                    <a:pt x="71" y="78"/>
                  </a:cubicBezTo>
                  <a:close/>
                  <a:moveTo>
                    <a:pt x="179" y="159"/>
                  </a:moveTo>
                  <a:cubicBezTo>
                    <a:pt x="179" y="170"/>
                    <a:pt x="170" y="178"/>
                    <a:pt x="160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28" y="178"/>
                    <a:pt x="19" y="170"/>
                    <a:pt x="19" y="15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6" y="85"/>
                    <a:pt x="45" y="91"/>
                    <a:pt x="45" y="99"/>
                  </a:cubicBezTo>
                  <a:cubicBezTo>
                    <a:pt x="45" y="129"/>
                    <a:pt x="69" y="153"/>
                    <a:pt x="99" y="153"/>
                  </a:cubicBezTo>
                  <a:cubicBezTo>
                    <a:pt x="129" y="153"/>
                    <a:pt x="153" y="129"/>
                    <a:pt x="153" y="99"/>
                  </a:cubicBezTo>
                  <a:cubicBezTo>
                    <a:pt x="153" y="91"/>
                    <a:pt x="152" y="85"/>
                    <a:pt x="149" y="78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1A3B2C8-39E4-3C1A-3999-E634ECD35CCF}"/>
              </a:ext>
            </a:extLst>
          </p:cNvPr>
          <p:cNvSpPr txBox="1"/>
          <p:nvPr/>
        </p:nvSpPr>
        <p:spPr>
          <a:xfrm>
            <a:off x="1774109" y="3562683"/>
            <a:ext cx="78193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Explanation of the Agenda</a:t>
            </a:r>
          </a:p>
        </p:txBody>
      </p:sp>
      <p:sp>
        <p:nvSpPr>
          <p:cNvPr id="15" name="TextBox 30">
            <a:extLst>
              <a:ext uri="{FF2B5EF4-FFF2-40B4-BE49-F238E27FC236}">
                <a16:creationId xmlns:a16="http://schemas.microsoft.com/office/drawing/2014/main" id="{3B64E259-FB00-8053-5CA9-FE31ACA28186}"/>
              </a:ext>
            </a:extLst>
          </p:cNvPr>
          <p:cNvSpPr txBox="1"/>
          <p:nvPr/>
        </p:nvSpPr>
        <p:spPr>
          <a:xfrm>
            <a:off x="1774109" y="5409343"/>
            <a:ext cx="7819341" cy="1970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Overview of the meeting structure</a:t>
            </a:r>
            <a:endParaRPr lang="cs-CZ" sz="2800" b="0" i="0" dirty="0">
              <a:solidFill>
                <a:srgbClr val="05173D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Key discussion points</a:t>
            </a:r>
            <a:endParaRPr lang="cs-CZ" sz="2800" b="0" i="0" dirty="0">
              <a:solidFill>
                <a:srgbClr val="05173D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Objectives of the session</a:t>
            </a:r>
            <a:endParaRPr lang="en-US" sz="2800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1D8DAC-9054-5708-76DD-FD2CEA29A41C}"/>
              </a:ext>
            </a:extLst>
          </p:cNvPr>
          <p:cNvGrpSpPr/>
          <p:nvPr/>
        </p:nvGrpSpPr>
        <p:grpSpPr>
          <a:xfrm rot="16200000">
            <a:off x="2393952" y="6908668"/>
            <a:ext cx="224168" cy="5012072"/>
            <a:chOff x="428112" y="-1"/>
            <a:chExt cx="224168" cy="5012072"/>
          </a:xfrm>
          <a:solidFill>
            <a:srgbClr val="73A1C1"/>
          </a:solidFill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4AEC14A-DE77-F9C2-7A41-98EFC15DD91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1479164" y="2022571"/>
              <a:ext cx="4045143" cy="0"/>
            </a:xfrm>
            <a:prstGeom prst="line">
              <a:avLst/>
            </a:prstGeom>
            <a:grpFill/>
            <a:ln w="38100">
              <a:solidFill>
                <a:srgbClr val="73A1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A8A5BC-5681-6C9E-8EF0-5D4AD0F86423}"/>
                </a:ext>
              </a:extLst>
            </p:cNvPr>
            <p:cNvGrpSpPr/>
            <p:nvPr/>
          </p:nvGrpSpPr>
          <p:grpSpPr>
            <a:xfrm>
              <a:off x="428112" y="4330248"/>
              <a:ext cx="224168" cy="681823"/>
              <a:chOff x="17292444" y="4212612"/>
              <a:chExt cx="224168" cy="681823"/>
            </a:xfrm>
            <a:grpFill/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52B93CA-509E-9A82-88CE-0A35B66933C2}"/>
                  </a:ext>
                </a:extLst>
              </p:cNvPr>
              <p:cNvSpPr/>
              <p:nvPr/>
            </p:nvSpPr>
            <p:spPr>
              <a:xfrm rot="16200000">
                <a:off x="17292445" y="4212611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8BDFC32-4878-E44F-968C-11D508447BC4}"/>
                  </a:ext>
                </a:extLst>
              </p:cNvPr>
              <p:cNvSpPr/>
              <p:nvPr/>
            </p:nvSpPr>
            <p:spPr>
              <a:xfrm rot="16200000">
                <a:off x="17292445" y="4670268"/>
                <a:ext cx="224166" cy="22416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3957A67E-3DBA-AE6D-1DCA-E0A129BE8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96" y="0"/>
            <a:ext cx="7482348" cy="112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9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092D29C-EE5A-204D-5CDC-0D8D05A83323}"/>
              </a:ext>
            </a:extLst>
          </p:cNvPr>
          <p:cNvSpPr/>
          <p:nvPr/>
        </p:nvSpPr>
        <p:spPr>
          <a:xfrm>
            <a:off x="2309248" y="0"/>
            <a:ext cx="7175714" cy="10287000"/>
          </a:xfrm>
          <a:prstGeom prst="rect">
            <a:avLst/>
          </a:prstGeom>
          <a:solidFill>
            <a:srgbClr val="73A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6C8C3-76C6-BEE5-AA36-F0AE0BF81FA0}"/>
              </a:ext>
            </a:extLst>
          </p:cNvPr>
          <p:cNvSpPr txBox="1"/>
          <p:nvPr/>
        </p:nvSpPr>
        <p:spPr>
          <a:xfrm>
            <a:off x="10483225" y="2405051"/>
            <a:ext cx="74475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Concept of the Advisory Board</a:t>
            </a:r>
          </a:p>
        </p:txBody>
      </p:sp>
      <p:sp>
        <p:nvSpPr>
          <p:cNvPr id="14" name="TextBox 30">
            <a:extLst>
              <a:ext uri="{FF2B5EF4-FFF2-40B4-BE49-F238E27FC236}">
                <a16:creationId xmlns:a16="http://schemas.microsoft.com/office/drawing/2014/main" id="{A0A9A276-B61F-5E23-98F9-50AC7EADFDDD}"/>
              </a:ext>
            </a:extLst>
          </p:cNvPr>
          <p:cNvSpPr txBox="1"/>
          <p:nvPr/>
        </p:nvSpPr>
        <p:spPr>
          <a:xfrm>
            <a:off x="10512715" y="3561334"/>
            <a:ext cx="6960602" cy="4168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Definition and purpose</a:t>
            </a:r>
            <a:endParaRPr lang="cs-CZ" sz="3600" b="0" i="0" dirty="0">
              <a:solidFill>
                <a:srgbClr val="05173D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Key responsibilities and expectations</a:t>
            </a:r>
            <a:endParaRPr lang="cs-CZ" sz="3600" b="0" i="0" dirty="0">
              <a:solidFill>
                <a:srgbClr val="05173D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05173D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Role of members in decision-making</a:t>
            </a:r>
            <a:endParaRPr lang="en-US" sz="2400" dirty="0">
              <a:solidFill>
                <a:srgbClr val="05173D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AE6A56C-31A4-DF30-44B1-AFB101F82D3D}"/>
              </a:ext>
            </a:extLst>
          </p:cNvPr>
          <p:cNvGrpSpPr/>
          <p:nvPr/>
        </p:nvGrpSpPr>
        <p:grpSpPr>
          <a:xfrm>
            <a:off x="16108578" y="9414704"/>
            <a:ext cx="1486696" cy="245146"/>
            <a:chOff x="4059455" y="8930827"/>
            <a:chExt cx="2033709" cy="335344"/>
          </a:xfrm>
          <a:solidFill>
            <a:srgbClr val="73A1C1"/>
          </a:solidFill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5067B734-ECC8-2361-0A99-B6EFB19B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506" y="8930827"/>
              <a:ext cx="333658" cy="333658"/>
            </a:xfrm>
            <a:custGeom>
              <a:avLst/>
              <a:gdLst>
                <a:gd name="T0" fmla="*/ 343911 w 360"/>
                <a:gd name="T1" fmla="*/ 57385 h 360"/>
                <a:gd name="T2" fmla="*/ 286593 w 360"/>
                <a:gd name="T3" fmla="*/ 0 h 360"/>
                <a:gd name="T4" fmla="*/ 57319 w 360"/>
                <a:gd name="T5" fmla="*/ 0 h 360"/>
                <a:gd name="T6" fmla="*/ 0 w 360"/>
                <a:gd name="T7" fmla="*/ 57385 h 360"/>
                <a:gd name="T8" fmla="*/ 0 w 360"/>
                <a:gd name="T9" fmla="*/ 286927 h 360"/>
                <a:gd name="T10" fmla="*/ 57319 w 360"/>
                <a:gd name="T11" fmla="*/ 344312 h 360"/>
                <a:gd name="T12" fmla="*/ 171956 w 360"/>
                <a:gd name="T13" fmla="*/ 344312 h 360"/>
                <a:gd name="T14" fmla="*/ 171956 w 360"/>
                <a:gd name="T15" fmla="*/ 214239 h 360"/>
                <a:gd name="T16" fmla="*/ 129922 w 360"/>
                <a:gd name="T17" fmla="*/ 214239 h 360"/>
                <a:gd name="T18" fmla="*/ 129922 w 360"/>
                <a:gd name="T19" fmla="*/ 156853 h 360"/>
                <a:gd name="T20" fmla="*/ 171956 w 360"/>
                <a:gd name="T21" fmla="*/ 156853 h 360"/>
                <a:gd name="T22" fmla="*/ 171956 w 360"/>
                <a:gd name="T23" fmla="*/ 134856 h 360"/>
                <a:gd name="T24" fmla="*/ 236916 w 360"/>
                <a:gd name="T25" fmla="*/ 61211 h 360"/>
                <a:gd name="T26" fmla="*/ 282771 w 360"/>
                <a:gd name="T27" fmla="*/ 61211 h 360"/>
                <a:gd name="T28" fmla="*/ 282771 w 360"/>
                <a:gd name="T29" fmla="*/ 118596 h 360"/>
                <a:gd name="T30" fmla="*/ 236916 w 360"/>
                <a:gd name="T31" fmla="*/ 118596 h 360"/>
                <a:gd name="T32" fmla="*/ 225453 w 360"/>
                <a:gd name="T33" fmla="*/ 133899 h 360"/>
                <a:gd name="T34" fmla="*/ 225453 w 360"/>
                <a:gd name="T35" fmla="*/ 156853 h 360"/>
                <a:gd name="T36" fmla="*/ 282771 w 360"/>
                <a:gd name="T37" fmla="*/ 156853 h 360"/>
                <a:gd name="T38" fmla="*/ 282771 w 360"/>
                <a:gd name="T39" fmla="*/ 214239 h 360"/>
                <a:gd name="T40" fmla="*/ 225453 w 360"/>
                <a:gd name="T41" fmla="*/ 214239 h 360"/>
                <a:gd name="T42" fmla="*/ 225453 w 360"/>
                <a:gd name="T43" fmla="*/ 344312 h 360"/>
                <a:gd name="T44" fmla="*/ 286593 w 360"/>
                <a:gd name="T45" fmla="*/ 344312 h 360"/>
                <a:gd name="T46" fmla="*/ 343911 w 360"/>
                <a:gd name="T47" fmla="*/ 286927 h 360"/>
                <a:gd name="T48" fmla="*/ 343911 w 360"/>
                <a:gd name="T49" fmla="*/ 57385 h 3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0" h="360">
                  <a:moveTo>
                    <a:pt x="360" y="60"/>
                  </a:moveTo>
                  <a:cubicBezTo>
                    <a:pt x="360" y="29"/>
                    <a:pt x="332" y="0"/>
                    <a:pt x="30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8" y="0"/>
                    <a:pt x="0" y="29"/>
                    <a:pt x="0" y="6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0" y="332"/>
                    <a:pt x="28" y="360"/>
                    <a:pt x="60" y="360"/>
                  </a:cubicBezTo>
                  <a:cubicBezTo>
                    <a:pt x="180" y="360"/>
                    <a:pt x="180" y="360"/>
                    <a:pt x="180" y="360"/>
                  </a:cubicBezTo>
                  <a:cubicBezTo>
                    <a:pt x="180" y="224"/>
                    <a:pt x="180" y="224"/>
                    <a:pt x="180" y="224"/>
                  </a:cubicBezTo>
                  <a:cubicBezTo>
                    <a:pt x="136" y="224"/>
                    <a:pt x="136" y="224"/>
                    <a:pt x="136" y="224"/>
                  </a:cubicBezTo>
                  <a:cubicBezTo>
                    <a:pt x="136" y="164"/>
                    <a:pt x="136" y="164"/>
                    <a:pt x="136" y="164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80" y="141"/>
                    <a:pt x="180" y="141"/>
                    <a:pt x="180" y="141"/>
                  </a:cubicBezTo>
                  <a:cubicBezTo>
                    <a:pt x="180" y="100"/>
                    <a:pt x="210" y="64"/>
                    <a:pt x="248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6" y="124"/>
                    <a:pt x="296" y="124"/>
                    <a:pt x="296" y="124"/>
                  </a:cubicBezTo>
                  <a:cubicBezTo>
                    <a:pt x="248" y="124"/>
                    <a:pt x="248" y="124"/>
                    <a:pt x="248" y="124"/>
                  </a:cubicBezTo>
                  <a:cubicBezTo>
                    <a:pt x="242" y="124"/>
                    <a:pt x="236" y="131"/>
                    <a:pt x="236" y="140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36" y="224"/>
                    <a:pt x="236" y="224"/>
                    <a:pt x="236" y="224"/>
                  </a:cubicBezTo>
                  <a:cubicBezTo>
                    <a:pt x="236" y="360"/>
                    <a:pt x="236" y="360"/>
                    <a:pt x="236" y="360"/>
                  </a:cubicBezTo>
                  <a:cubicBezTo>
                    <a:pt x="300" y="360"/>
                    <a:pt x="300" y="360"/>
                    <a:pt x="300" y="360"/>
                  </a:cubicBezTo>
                  <a:cubicBezTo>
                    <a:pt x="332" y="360"/>
                    <a:pt x="360" y="332"/>
                    <a:pt x="360" y="300"/>
                  </a:cubicBezTo>
                  <a:lnTo>
                    <a:pt x="360" y="6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B9C920DF-FFD7-3209-FD11-11AA847589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429" y="8930827"/>
              <a:ext cx="333658" cy="333658"/>
            </a:xfrm>
            <a:custGeom>
              <a:avLst/>
              <a:gdLst>
                <a:gd name="T0" fmla="*/ 330283 w 360"/>
                <a:gd name="T1" fmla="*/ 0 h 360"/>
                <a:gd name="T2" fmla="*/ 25788 w 360"/>
                <a:gd name="T3" fmla="*/ 0 h 360"/>
                <a:gd name="T4" fmla="*/ 0 w 360"/>
                <a:gd name="T5" fmla="*/ 24825 h 360"/>
                <a:gd name="T6" fmla="*/ 0 w 360"/>
                <a:gd name="T7" fmla="*/ 331661 h 360"/>
                <a:gd name="T8" fmla="*/ 25788 w 360"/>
                <a:gd name="T9" fmla="*/ 357479 h 360"/>
                <a:gd name="T10" fmla="*/ 330283 w 360"/>
                <a:gd name="T11" fmla="*/ 357479 h 360"/>
                <a:gd name="T12" fmla="*/ 357063 w 360"/>
                <a:gd name="T13" fmla="*/ 331661 h 360"/>
                <a:gd name="T14" fmla="*/ 357063 w 360"/>
                <a:gd name="T15" fmla="*/ 24825 h 360"/>
                <a:gd name="T16" fmla="*/ 330283 w 360"/>
                <a:gd name="T17" fmla="*/ 0 h 360"/>
                <a:gd name="T18" fmla="*/ 108111 w 360"/>
                <a:gd name="T19" fmla="*/ 298892 h 360"/>
                <a:gd name="T20" fmla="*/ 53559 w 360"/>
                <a:gd name="T21" fmla="*/ 298892 h 360"/>
                <a:gd name="T22" fmla="*/ 53559 w 360"/>
                <a:gd name="T23" fmla="*/ 137034 h 360"/>
                <a:gd name="T24" fmla="*/ 108111 w 360"/>
                <a:gd name="T25" fmla="*/ 137034 h 360"/>
                <a:gd name="T26" fmla="*/ 108111 w 360"/>
                <a:gd name="T27" fmla="*/ 298892 h 360"/>
                <a:gd name="T28" fmla="*/ 81331 w 360"/>
                <a:gd name="T29" fmla="*/ 115188 h 360"/>
                <a:gd name="T30" fmla="*/ 80339 w 360"/>
                <a:gd name="T31" fmla="*/ 115188 h 360"/>
                <a:gd name="T32" fmla="*/ 50584 w 360"/>
                <a:gd name="T33" fmla="*/ 87384 h 360"/>
                <a:gd name="T34" fmla="*/ 81331 w 360"/>
                <a:gd name="T35" fmla="*/ 59580 h 360"/>
                <a:gd name="T36" fmla="*/ 111086 w 360"/>
                <a:gd name="T37" fmla="*/ 87384 h 360"/>
                <a:gd name="T38" fmla="*/ 81331 w 360"/>
                <a:gd name="T39" fmla="*/ 115188 h 360"/>
                <a:gd name="T40" fmla="*/ 302512 w 360"/>
                <a:gd name="T41" fmla="*/ 298892 h 360"/>
                <a:gd name="T42" fmla="*/ 248952 w 360"/>
                <a:gd name="T43" fmla="*/ 298892 h 360"/>
                <a:gd name="T44" fmla="*/ 248952 w 360"/>
                <a:gd name="T45" fmla="*/ 212501 h 360"/>
                <a:gd name="T46" fmla="*/ 221181 w 360"/>
                <a:gd name="T47" fmla="*/ 175761 h 360"/>
                <a:gd name="T48" fmla="*/ 193409 w 360"/>
                <a:gd name="T49" fmla="*/ 195620 h 360"/>
                <a:gd name="T50" fmla="*/ 191425 w 360"/>
                <a:gd name="T51" fmla="*/ 208529 h 360"/>
                <a:gd name="T52" fmla="*/ 191425 w 360"/>
                <a:gd name="T53" fmla="*/ 298892 h 360"/>
                <a:gd name="T54" fmla="*/ 137866 w 360"/>
                <a:gd name="T55" fmla="*/ 298892 h 360"/>
                <a:gd name="T56" fmla="*/ 137866 w 360"/>
                <a:gd name="T57" fmla="*/ 137034 h 360"/>
                <a:gd name="T58" fmla="*/ 191425 w 360"/>
                <a:gd name="T59" fmla="*/ 137034 h 360"/>
                <a:gd name="T60" fmla="*/ 191425 w 360"/>
                <a:gd name="T61" fmla="*/ 159873 h 360"/>
                <a:gd name="T62" fmla="*/ 240026 w 360"/>
                <a:gd name="T63" fmla="*/ 134055 h 360"/>
                <a:gd name="T64" fmla="*/ 302512 w 360"/>
                <a:gd name="T65" fmla="*/ 206543 h 360"/>
                <a:gd name="T66" fmla="*/ 302512 w 360"/>
                <a:gd name="T67" fmla="*/ 298892 h 360"/>
                <a:gd name="T68" fmla="*/ 191425 w 360"/>
                <a:gd name="T69" fmla="*/ 160866 h 360"/>
                <a:gd name="T70" fmla="*/ 191425 w 360"/>
                <a:gd name="T71" fmla="*/ 159873 h 360"/>
                <a:gd name="T72" fmla="*/ 191425 w 360"/>
                <a:gd name="T73" fmla="*/ 160866 h 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>
                <a:solidFill>
                  <a:srgbClr val="0583FF"/>
                </a:solidFill>
              </a:endParaRPr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ABB7ED7D-15A9-6C23-EB41-3F1FB6636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59455" y="8932513"/>
              <a:ext cx="333658" cy="333658"/>
            </a:xfrm>
            <a:custGeom>
              <a:avLst/>
              <a:gdLst>
                <a:gd name="T0" fmla="*/ 283008 w 198"/>
                <a:gd name="T1" fmla="*/ 0 h 198"/>
                <a:gd name="T2" fmla="*/ 67214 w 198"/>
                <a:gd name="T3" fmla="*/ 0 h 198"/>
                <a:gd name="T4" fmla="*/ 0 w 198"/>
                <a:gd name="T5" fmla="*/ 67501 h 198"/>
                <a:gd name="T6" fmla="*/ 0 w 198"/>
                <a:gd name="T7" fmla="*/ 138556 h 198"/>
                <a:gd name="T8" fmla="*/ 0 w 198"/>
                <a:gd name="T9" fmla="*/ 282440 h 198"/>
                <a:gd name="T10" fmla="*/ 67214 w 198"/>
                <a:gd name="T11" fmla="*/ 351718 h 198"/>
                <a:gd name="T12" fmla="*/ 283008 w 198"/>
                <a:gd name="T13" fmla="*/ 351718 h 198"/>
                <a:gd name="T14" fmla="*/ 350222 w 198"/>
                <a:gd name="T15" fmla="*/ 282440 h 198"/>
                <a:gd name="T16" fmla="*/ 350222 w 198"/>
                <a:gd name="T17" fmla="*/ 138556 h 198"/>
                <a:gd name="T18" fmla="*/ 350222 w 198"/>
                <a:gd name="T19" fmla="*/ 67501 h 198"/>
                <a:gd name="T20" fmla="*/ 283008 w 198"/>
                <a:gd name="T21" fmla="*/ 0 h 198"/>
                <a:gd name="T22" fmla="*/ 302464 w 198"/>
                <a:gd name="T23" fmla="*/ 39080 h 198"/>
                <a:gd name="T24" fmla="*/ 309540 w 198"/>
                <a:gd name="T25" fmla="*/ 39080 h 198"/>
                <a:gd name="T26" fmla="*/ 309540 w 198"/>
                <a:gd name="T27" fmla="*/ 47962 h 198"/>
                <a:gd name="T28" fmla="*/ 309540 w 198"/>
                <a:gd name="T29" fmla="*/ 99476 h 198"/>
                <a:gd name="T30" fmla="*/ 251169 w 198"/>
                <a:gd name="T31" fmla="*/ 99476 h 198"/>
                <a:gd name="T32" fmla="*/ 251169 w 198"/>
                <a:gd name="T33" fmla="*/ 39080 h 198"/>
                <a:gd name="T34" fmla="*/ 302464 w 198"/>
                <a:gd name="T35" fmla="*/ 39080 h 198"/>
                <a:gd name="T36" fmla="*/ 125585 w 198"/>
                <a:gd name="T37" fmla="*/ 138556 h 198"/>
                <a:gd name="T38" fmla="*/ 175111 w 198"/>
                <a:gd name="T39" fmla="*/ 113687 h 198"/>
                <a:gd name="T40" fmla="*/ 224637 w 198"/>
                <a:gd name="T41" fmla="*/ 138556 h 198"/>
                <a:gd name="T42" fmla="*/ 237019 w 198"/>
                <a:gd name="T43" fmla="*/ 175859 h 198"/>
                <a:gd name="T44" fmla="*/ 175111 w 198"/>
                <a:gd name="T45" fmla="*/ 238031 h 198"/>
                <a:gd name="T46" fmla="*/ 113203 w 198"/>
                <a:gd name="T47" fmla="*/ 175859 h 198"/>
                <a:gd name="T48" fmla="*/ 125585 w 198"/>
                <a:gd name="T49" fmla="*/ 138556 h 198"/>
                <a:gd name="T50" fmla="*/ 316615 w 198"/>
                <a:gd name="T51" fmla="*/ 282440 h 198"/>
                <a:gd name="T52" fmla="*/ 283008 w 198"/>
                <a:gd name="T53" fmla="*/ 316191 h 198"/>
                <a:gd name="T54" fmla="*/ 67214 w 198"/>
                <a:gd name="T55" fmla="*/ 316191 h 198"/>
                <a:gd name="T56" fmla="*/ 33607 w 198"/>
                <a:gd name="T57" fmla="*/ 282440 h 198"/>
                <a:gd name="T58" fmla="*/ 33607 w 198"/>
                <a:gd name="T59" fmla="*/ 138556 h 198"/>
                <a:gd name="T60" fmla="*/ 86671 w 198"/>
                <a:gd name="T61" fmla="*/ 138556 h 198"/>
                <a:gd name="T62" fmla="*/ 79596 w 198"/>
                <a:gd name="T63" fmla="*/ 175859 h 198"/>
                <a:gd name="T64" fmla="*/ 175111 w 198"/>
                <a:gd name="T65" fmla="*/ 271782 h 198"/>
                <a:gd name="T66" fmla="*/ 270626 w 198"/>
                <a:gd name="T67" fmla="*/ 175859 h 198"/>
                <a:gd name="T68" fmla="*/ 263551 w 198"/>
                <a:gd name="T69" fmla="*/ 138556 h 198"/>
                <a:gd name="T70" fmla="*/ 316615 w 198"/>
                <a:gd name="T71" fmla="*/ 138556 h 198"/>
                <a:gd name="T72" fmla="*/ 316615 w 198"/>
                <a:gd name="T73" fmla="*/ 282440 h 19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98" h="198">
                  <a:moveTo>
                    <a:pt x="160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81"/>
                    <a:pt x="17" y="198"/>
                    <a:pt x="38" y="198"/>
                  </a:cubicBezTo>
                  <a:cubicBezTo>
                    <a:pt x="160" y="198"/>
                    <a:pt x="160" y="198"/>
                    <a:pt x="160" y="198"/>
                  </a:cubicBezTo>
                  <a:cubicBezTo>
                    <a:pt x="181" y="198"/>
                    <a:pt x="198" y="181"/>
                    <a:pt x="198" y="15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198" y="17"/>
                    <a:pt x="181" y="0"/>
                    <a:pt x="160" y="0"/>
                  </a:cubicBezTo>
                  <a:close/>
                  <a:moveTo>
                    <a:pt x="171" y="22"/>
                  </a:moveTo>
                  <a:cubicBezTo>
                    <a:pt x="175" y="22"/>
                    <a:pt x="175" y="22"/>
                    <a:pt x="175" y="22"/>
                  </a:cubicBezTo>
                  <a:cubicBezTo>
                    <a:pt x="175" y="27"/>
                    <a:pt x="175" y="27"/>
                    <a:pt x="175" y="27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42" y="56"/>
                    <a:pt x="142" y="56"/>
                    <a:pt x="142" y="56"/>
                  </a:cubicBezTo>
                  <a:cubicBezTo>
                    <a:pt x="142" y="22"/>
                    <a:pt x="142" y="22"/>
                    <a:pt x="142" y="22"/>
                  </a:cubicBezTo>
                  <a:lnTo>
                    <a:pt x="171" y="22"/>
                  </a:lnTo>
                  <a:close/>
                  <a:moveTo>
                    <a:pt x="71" y="78"/>
                  </a:moveTo>
                  <a:cubicBezTo>
                    <a:pt x="77" y="70"/>
                    <a:pt x="87" y="64"/>
                    <a:pt x="99" y="64"/>
                  </a:cubicBezTo>
                  <a:cubicBezTo>
                    <a:pt x="111" y="64"/>
                    <a:pt x="121" y="70"/>
                    <a:pt x="127" y="78"/>
                  </a:cubicBezTo>
                  <a:cubicBezTo>
                    <a:pt x="132" y="84"/>
                    <a:pt x="134" y="91"/>
                    <a:pt x="134" y="99"/>
                  </a:cubicBezTo>
                  <a:cubicBezTo>
                    <a:pt x="134" y="118"/>
                    <a:pt x="118" y="134"/>
                    <a:pt x="99" y="134"/>
                  </a:cubicBezTo>
                  <a:cubicBezTo>
                    <a:pt x="80" y="134"/>
                    <a:pt x="64" y="118"/>
                    <a:pt x="64" y="99"/>
                  </a:cubicBezTo>
                  <a:cubicBezTo>
                    <a:pt x="64" y="91"/>
                    <a:pt x="67" y="84"/>
                    <a:pt x="71" y="78"/>
                  </a:cubicBezTo>
                  <a:close/>
                  <a:moveTo>
                    <a:pt x="179" y="159"/>
                  </a:moveTo>
                  <a:cubicBezTo>
                    <a:pt x="179" y="170"/>
                    <a:pt x="170" y="178"/>
                    <a:pt x="160" y="178"/>
                  </a:cubicBezTo>
                  <a:cubicBezTo>
                    <a:pt x="38" y="178"/>
                    <a:pt x="38" y="178"/>
                    <a:pt x="38" y="178"/>
                  </a:cubicBezTo>
                  <a:cubicBezTo>
                    <a:pt x="28" y="178"/>
                    <a:pt x="19" y="170"/>
                    <a:pt x="19" y="159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6" y="85"/>
                    <a:pt x="45" y="91"/>
                    <a:pt x="45" y="99"/>
                  </a:cubicBezTo>
                  <a:cubicBezTo>
                    <a:pt x="45" y="129"/>
                    <a:pt x="69" y="153"/>
                    <a:pt x="99" y="153"/>
                  </a:cubicBezTo>
                  <a:cubicBezTo>
                    <a:pt x="129" y="153"/>
                    <a:pt x="153" y="129"/>
                    <a:pt x="153" y="99"/>
                  </a:cubicBezTo>
                  <a:cubicBezTo>
                    <a:pt x="153" y="91"/>
                    <a:pt x="152" y="85"/>
                    <a:pt x="149" y="78"/>
                  </a:cubicBezTo>
                  <a:cubicBezTo>
                    <a:pt x="179" y="78"/>
                    <a:pt x="179" y="78"/>
                    <a:pt x="179" y="78"/>
                  </a:cubicBezTo>
                  <a:lnTo>
                    <a:pt x="179" y="1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ID"/>
            </a:p>
          </p:txBody>
        </p:sp>
      </p:grpSp>
      <p:pic>
        <p:nvPicPr>
          <p:cNvPr id="23" name="Obrázek 22" descr="Obsah obrázku umění, kresba, Obdélník, design&#10;&#10;Obsah vygenerovaný umělou inteligencí může být nesprávný.">
            <a:extLst>
              <a:ext uri="{FF2B5EF4-FFF2-40B4-BE49-F238E27FC236}">
                <a16:creationId xmlns:a16="http://schemas.microsoft.com/office/drawing/2014/main" id="{0DD99A7B-CD4A-8F86-14DD-8CA71D313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48" y="157162"/>
            <a:ext cx="4986338" cy="4986338"/>
          </a:xfrm>
          <a:prstGeom prst="rect">
            <a:avLst/>
          </a:prstGeom>
        </p:spPr>
      </p:pic>
      <p:pic>
        <p:nvPicPr>
          <p:cNvPr id="27" name="Obrázek 26" descr="Obsah obrázku text, kancelářské potřeby, computer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6BDE3870-4EEC-09BA-912E-762A1EB20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25" y="5218683"/>
            <a:ext cx="4986337" cy="49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7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2C5C-B625-5476-5C53-A2AA1ABBB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BD5146-B2BF-E549-939F-1C19545E73A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73A1C1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5A3FD-3416-7620-A6F7-64363EB092BD}"/>
              </a:ext>
            </a:extLst>
          </p:cNvPr>
          <p:cNvSpPr txBox="1"/>
          <p:nvPr/>
        </p:nvSpPr>
        <p:spPr>
          <a:xfrm>
            <a:off x="3570763" y="3731855"/>
            <a:ext cx="11270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b="1" dirty="0">
                <a:solidFill>
                  <a:srgbClr val="73A1C1"/>
                </a:solidFill>
                <a:latin typeface="Sora" pitchFamily="2" charset="0"/>
                <a:cs typeface="Sora" pitchFamily="2" charset="0"/>
              </a:rPr>
              <a:t>Thank You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9B466-9D87-98F0-6EFF-501F80B99360}"/>
              </a:ext>
            </a:extLst>
          </p:cNvPr>
          <p:cNvSpPr txBox="1"/>
          <p:nvPr/>
        </p:nvSpPr>
        <p:spPr>
          <a:xfrm>
            <a:off x="5902487" y="5778569"/>
            <a:ext cx="660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10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For Your Attention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F93C6B-D4F6-ACAA-7958-0A8A3C36B223}"/>
              </a:ext>
            </a:extLst>
          </p:cNvPr>
          <p:cNvSpPr/>
          <p:nvPr/>
        </p:nvSpPr>
        <p:spPr>
          <a:xfrm>
            <a:off x="17075091" y="683602"/>
            <a:ext cx="354473" cy="354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09626B-4E42-E982-0F9C-FD6036476965}"/>
              </a:ext>
            </a:extLst>
          </p:cNvPr>
          <p:cNvSpPr/>
          <p:nvPr/>
        </p:nvSpPr>
        <p:spPr>
          <a:xfrm>
            <a:off x="16855177" y="700923"/>
            <a:ext cx="325360" cy="3253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5C32EF-E72A-260A-36A5-3A70A5B488B9}"/>
              </a:ext>
            </a:extLst>
          </p:cNvPr>
          <p:cNvGrpSpPr/>
          <p:nvPr/>
        </p:nvGrpSpPr>
        <p:grpSpPr>
          <a:xfrm rot="10800000">
            <a:off x="816596" y="9119426"/>
            <a:ext cx="5043820" cy="242821"/>
            <a:chOff x="12385744" y="9139305"/>
            <a:chExt cx="5043820" cy="24282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B8B3E04-2235-AE56-FBD3-6975F2AEFBFB}"/>
                </a:ext>
              </a:extLst>
            </p:cNvPr>
            <p:cNvCxnSpPr>
              <a:cxnSpLocks/>
            </p:cNvCxnSpPr>
            <p:nvPr/>
          </p:nvCxnSpPr>
          <p:spPr>
            <a:xfrm>
              <a:off x="13384421" y="9260716"/>
              <a:ext cx="404514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8EA7B7C-9A75-28EE-252A-8891A0FCDCA8}"/>
                </a:ext>
              </a:extLst>
            </p:cNvPr>
            <p:cNvGrpSpPr/>
            <p:nvPr/>
          </p:nvGrpSpPr>
          <p:grpSpPr>
            <a:xfrm>
              <a:off x="12385744" y="9139305"/>
              <a:ext cx="599658" cy="242821"/>
              <a:chOff x="12284652" y="9089809"/>
              <a:chExt cx="844127" cy="34181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5152C34-AB69-06CF-C30F-B07C97F51230}"/>
                  </a:ext>
                </a:extLst>
              </p:cNvPr>
              <p:cNvSpPr/>
              <p:nvPr/>
            </p:nvSpPr>
            <p:spPr>
              <a:xfrm>
                <a:off x="12786966" y="9089810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7A02976-5C37-8F13-1200-411DBD814F2D}"/>
                  </a:ext>
                </a:extLst>
              </p:cNvPr>
              <p:cNvSpPr/>
              <p:nvPr/>
            </p:nvSpPr>
            <p:spPr>
              <a:xfrm>
                <a:off x="12284652" y="9089809"/>
                <a:ext cx="341813" cy="3418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9801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C134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4453bb-64a7-4d1f-86c5-9017bca03eaa">
      <Terms xmlns="http://schemas.microsoft.com/office/infopath/2007/PartnerControls"/>
    </lcf76f155ced4ddcb4097134ff3c332f>
    <TaxCatchAll xmlns="58584486-da7e-41c3-b25f-7a37e93becd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6844C821439E42A8ECB3C4BA06A15C" ma:contentTypeVersion="15" ma:contentTypeDescription="Vytvoří nový dokument" ma:contentTypeScope="" ma:versionID="54c52fae847d9ca130ddff30b62fb65c">
  <xsd:schema xmlns:xsd="http://www.w3.org/2001/XMLSchema" xmlns:xs="http://www.w3.org/2001/XMLSchema" xmlns:p="http://schemas.microsoft.com/office/2006/metadata/properties" xmlns:ns2="004453bb-64a7-4d1f-86c5-9017bca03eaa" xmlns:ns3="58584486-da7e-41c3-b25f-7a37e93becdb" targetNamespace="http://schemas.microsoft.com/office/2006/metadata/properties" ma:root="true" ma:fieldsID="d6e73c7a44255802f683baeb7ed97b7a" ns2:_="" ns3:_="">
    <xsd:import namespace="004453bb-64a7-4d1f-86c5-9017bca03eaa"/>
    <xsd:import namespace="58584486-da7e-41c3-b25f-7a37e93bec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453bb-64a7-4d1f-86c5-9017bca03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af3d935e-3262-476a-91ea-ba8fad1a55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4486-da7e-41c3-b25f-7a37e93becd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85c85b8-4d06-478c-994d-bc490526f049}" ma:internalName="TaxCatchAll" ma:showField="CatchAllData" ma:web="58584486-da7e-41c3-b25f-7a37e93bec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05E85A-16FA-4AD5-8405-51EEDFC545A6}">
  <ds:schemaRefs>
    <ds:schemaRef ds:uri="http://schemas.microsoft.com/office/2006/metadata/properties"/>
    <ds:schemaRef ds:uri="http://schemas.microsoft.com/office/infopath/2007/PartnerControls"/>
    <ds:schemaRef ds:uri="004453bb-64a7-4d1f-86c5-9017bca03eaa"/>
    <ds:schemaRef ds:uri="58584486-da7e-41c3-b25f-7a37e93becdb"/>
  </ds:schemaRefs>
</ds:datastoreItem>
</file>

<file path=customXml/itemProps2.xml><?xml version="1.0" encoding="utf-8"?>
<ds:datastoreItem xmlns:ds="http://schemas.openxmlformats.org/officeDocument/2006/customXml" ds:itemID="{BFAB33A8-D69F-4A31-A7BC-60F64C301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6D0E61-8CCC-4EC1-B0C2-8D4CCF3689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4453bb-64a7-4d1f-86c5-9017bca03eaa"/>
    <ds:schemaRef ds:uri="58584486-da7e-41c3-b25f-7a37e93bec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2191</TotalTime>
  <Words>90</Words>
  <Application>Microsoft Office PowerPoint</Application>
  <PresentationFormat>Vlastní</PresentationFormat>
  <Paragraphs>15</Paragraphs>
  <Slides>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Poppins</vt:lpstr>
      <vt:lpstr>Poppins Medium</vt:lpstr>
      <vt:lpstr>Sora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Michal Hager</cp:lastModifiedBy>
  <cp:revision>133</cp:revision>
  <dcterms:created xsi:type="dcterms:W3CDTF">2023-07-27T02:15:19Z</dcterms:created>
  <dcterms:modified xsi:type="dcterms:W3CDTF">2026-06-09T12:04:00Z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0x0101008D6844C821439E42A8ECB3C4BA06A15C</vt:lpwstr>
  </property>
  <property fmtid="{D5CDD505-2E9C-101B-9397-08002B2CF9AE}" pid="3" name="MediaServiceImageTags">
    <vt:lpwstr/>
  </property>
</Properties>
</file>