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5" r:id="rId5"/>
    <p:sldMasterId id="2147483672" r:id="rId6"/>
    <p:sldMasterId id="2147483690" r:id="rId7"/>
    <p:sldMasterId id="2147483681" r:id="rId8"/>
    <p:sldMasterId id="2147483697" r:id="rId9"/>
  </p:sldMasterIdLst>
  <p:notesMasterIdLst>
    <p:notesMasterId r:id="rId40"/>
  </p:notesMasterIdLst>
  <p:handoutMasterIdLst>
    <p:handoutMasterId r:id="rId41"/>
  </p:handoutMasterIdLst>
  <p:sldIdLst>
    <p:sldId id="260" r:id="rId10"/>
    <p:sldId id="257" r:id="rId11"/>
    <p:sldId id="258" r:id="rId12"/>
    <p:sldId id="306" r:id="rId13"/>
    <p:sldId id="296" r:id="rId14"/>
    <p:sldId id="307" r:id="rId15"/>
    <p:sldId id="299" r:id="rId16"/>
    <p:sldId id="297" r:id="rId17"/>
    <p:sldId id="301" r:id="rId18"/>
    <p:sldId id="300" r:id="rId19"/>
    <p:sldId id="265" r:id="rId20"/>
    <p:sldId id="290" r:id="rId21"/>
    <p:sldId id="264" r:id="rId22"/>
    <p:sldId id="278" r:id="rId23"/>
    <p:sldId id="269" r:id="rId24"/>
    <p:sldId id="266" r:id="rId25"/>
    <p:sldId id="268" r:id="rId26"/>
    <p:sldId id="271" r:id="rId27"/>
    <p:sldId id="273" r:id="rId28"/>
    <p:sldId id="279" r:id="rId29"/>
    <p:sldId id="293" r:id="rId30"/>
    <p:sldId id="282" r:id="rId31"/>
    <p:sldId id="283" r:id="rId32"/>
    <p:sldId id="284" r:id="rId33"/>
    <p:sldId id="303" r:id="rId34"/>
    <p:sldId id="287" r:id="rId35"/>
    <p:sldId id="292" r:id="rId36"/>
    <p:sldId id="288" r:id="rId37"/>
    <p:sldId id="291" r:id="rId38"/>
    <p:sldId id="286" r:id="rId39"/>
  </p:sldIdLst>
  <p:sldSz cx="9144000" cy="5143500" type="screen16x9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07BD7"/>
    <a:srgbClr val="043D5C"/>
    <a:srgbClr val="FFFFFF"/>
    <a:srgbClr val="FF5A00"/>
    <a:srgbClr val="495877"/>
    <a:srgbClr val="0E1117"/>
    <a:srgbClr val="BFB6FC"/>
    <a:srgbClr val="FFCCA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29A5F-B19B-2660-B049-5AD49A4DFCA9}" v="12" dt="2025-02-13T08:04:01.546"/>
    <p1510:client id="{9C81C95E-FA0E-C2C5-B2D6-C65892B00A2B}" v="12" dt="2025-02-13T12:57:54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4732"/>
  </p:normalViewPr>
  <p:slideViewPr>
    <p:cSldViewPr snapToGrid="0">
      <p:cViewPr varScale="1">
        <p:scale>
          <a:sx n="113" d="100"/>
          <a:sy n="113" d="100"/>
        </p:scale>
        <p:origin x="144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48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6/11/relationships/changesInfo" Target="changesInfos/changesInfo1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a Ojanguren, Iker" userId="S::iker.lasa@tecnalia.com::f7efe824-c204-4863-a9bd-2591fa3c6366" providerId="AD" clId="Web-{75829A5F-B19B-2660-B049-5AD49A4DFCA9}"/>
    <pc:docChg chg="delSld modSld">
      <pc:chgData name="Lasa Ojanguren, Iker" userId="S::iker.lasa@tecnalia.com::f7efe824-c204-4863-a9bd-2591fa3c6366" providerId="AD" clId="Web-{75829A5F-B19B-2660-B049-5AD49A4DFCA9}" dt="2025-02-13T08:04:01.546" v="7"/>
      <pc:docMkLst>
        <pc:docMk/>
      </pc:docMkLst>
      <pc:sldChg chg="del">
        <pc:chgData name="Lasa Ojanguren, Iker" userId="S::iker.lasa@tecnalia.com::f7efe824-c204-4863-a9bd-2591fa3c6366" providerId="AD" clId="Web-{75829A5F-B19B-2660-B049-5AD49A4DFCA9}" dt="2025-02-13T07:51:25.736" v="0"/>
        <pc:sldMkLst>
          <pc:docMk/>
          <pc:sldMk cId="3748830644" sldId="261"/>
        </pc:sldMkLst>
      </pc:sldChg>
      <pc:sldChg chg="modSp">
        <pc:chgData name="Lasa Ojanguren, Iker" userId="S::iker.lasa@tecnalia.com::f7efe824-c204-4863-a9bd-2591fa3c6366" providerId="AD" clId="Web-{75829A5F-B19B-2660-B049-5AD49A4DFCA9}" dt="2025-02-13T07:58:38.893" v="6" actId="20577"/>
        <pc:sldMkLst>
          <pc:docMk/>
          <pc:sldMk cId="3697593860" sldId="266"/>
        </pc:sldMkLst>
        <pc:spChg chg="mod">
          <ac:chgData name="Lasa Ojanguren, Iker" userId="S::iker.lasa@tecnalia.com::f7efe824-c204-4863-a9bd-2591fa3c6366" providerId="AD" clId="Web-{75829A5F-B19B-2660-B049-5AD49A4DFCA9}" dt="2025-02-13T07:58:38.893" v="6" actId="20577"/>
          <ac:spMkLst>
            <pc:docMk/>
            <pc:sldMk cId="3697593860" sldId="266"/>
            <ac:spMk id="12" creationId="{C05E2DE4-5490-E7EC-D17A-2CD87F1B890A}"/>
          </ac:spMkLst>
        </pc:spChg>
      </pc:sldChg>
      <pc:sldChg chg="del">
        <pc:chgData name="Lasa Ojanguren, Iker" userId="S::iker.lasa@tecnalia.com::f7efe824-c204-4863-a9bd-2591fa3c6366" providerId="AD" clId="Web-{75829A5F-B19B-2660-B049-5AD49A4DFCA9}" dt="2025-02-13T07:53:40.819" v="3"/>
        <pc:sldMkLst>
          <pc:docMk/>
          <pc:sldMk cId="137322880" sldId="280"/>
        </pc:sldMkLst>
      </pc:sldChg>
      <pc:sldChg chg="delSp">
        <pc:chgData name="Lasa Ojanguren, Iker" userId="S::iker.lasa@tecnalia.com::f7efe824-c204-4863-a9bd-2591fa3c6366" providerId="AD" clId="Web-{75829A5F-B19B-2660-B049-5AD49A4DFCA9}" dt="2025-02-13T08:04:01.546" v="7"/>
        <pc:sldMkLst>
          <pc:docMk/>
          <pc:sldMk cId="493619257" sldId="300"/>
        </pc:sldMkLst>
        <pc:picChg chg="del">
          <ac:chgData name="Lasa Ojanguren, Iker" userId="S::iker.lasa@tecnalia.com::f7efe824-c204-4863-a9bd-2591fa3c6366" providerId="AD" clId="Web-{75829A5F-B19B-2660-B049-5AD49A4DFCA9}" dt="2025-02-13T08:04:01.546" v="7"/>
          <ac:picMkLst>
            <pc:docMk/>
            <pc:sldMk cId="493619257" sldId="300"/>
            <ac:picMk id="3" creationId="{651D62F4-C1DC-67B3-6B32-4A267A30006A}"/>
          </ac:picMkLst>
        </pc:picChg>
      </pc:sldChg>
      <pc:sldChg chg="del">
        <pc:chgData name="Lasa Ojanguren, Iker" userId="S::iker.lasa@tecnalia.com::f7efe824-c204-4863-a9bd-2591fa3c6366" providerId="AD" clId="Web-{75829A5F-B19B-2660-B049-5AD49A4DFCA9}" dt="2025-02-13T07:53:40.819" v="1"/>
        <pc:sldMkLst>
          <pc:docMk/>
          <pc:sldMk cId="3900443091" sldId="304"/>
        </pc:sldMkLst>
      </pc:sldChg>
      <pc:sldChg chg="del">
        <pc:chgData name="Lasa Ojanguren, Iker" userId="S::iker.lasa@tecnalia.com::f7efe824-c204-4863-a9bd-2591fa3c6366" providerId="AD" clId="Web-{75829A5F-B19B-2660-B049-5AD49A4DFCA9}" dt="2025-02-13T07:53:40.819" v="2"/>
        <pc:sldMkLst>
          <pc:docMk/>
          <pc:sldMk cId="3345036346" sldId="305"/>
        </pc:sldMkLst>
      </pc:sldChg>
    </pc:docChg>
  </pc:docChgLst>
  <pc:docChgLst>
    <pc:chgData name="Lasa Ojanguren, Iker" userId="S::iker.lasa@tecnalia.com::f7efe824-c204-4863-a9bd-2591fa3c6366" providerId="AD" clId="Web-{9C81C95E-FA0E-C2C5-B2D6-C65892B00A2B}"/>
    <pc:docChg chg="modSld">
      <pc:chgData name="Lasa Ojanguren, Iker" userId="S::iker.lasa@tecnalia.com::f7efe824-c204-4863-a9bd-2591fa3c6366" providerId="AD" clId="Web-{9C81C95E-FA0E-C2C5-B2D6-C65892B00A2B}" dt="2025-02-13T12:57:53.767" v="6" actId="14100"/>
      <pc:docMkLst>
        <pc:docMk/>
      </pc:docMkLst>
      <pc:sldChg chg="modSp">
        <pc:chgData name="Lasa Ojanguren, Iker" userId="S::iker.lasa@tecnalia.com::f7efe824-c204-4863-a9bd-2591fa3c6366" providerId="AD" clId="Web-{9C81C95E-FA0E-C2C5-B2D6-C65892B00A2B}" dt="2025-02-13T12:57:53.767" v="6" actId="14100"/>
        <pc:sldMkLst>
          <pc:docMk/>
          <pc:sldMk cId="3688192231" sldId="260"/>
        </pc:sldMkLst>
        <pc:spChg chg="mod">
          <ac:chgData name="Lasa Ojanguren, Iker" userId="S::iker.lasa@tecnalia.com::f7efe824-c204-4863-a9bd-2591fa3c6366" providerId="AD" clId="Web-{9C81C95E-FA0E-C2C5-B2D6-C65892B00A2B}" dt="2025-02-13T12:57:53.767" v="6" actId="14100"/>
          <ac:spMkLst>
            <pc:docMk/>
            <pc:sldMk cId="3688192231" sldId="260"/>
            <ac:spMk id="7" creationId="{6CA4F3B8-3DA9-9D46-A4B7-71267ACD15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4-1E42-B2A6-9581BABB1FA9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4-1E42-B2A6-9581BABB1FA9}"/>
              </c:ext>
            </c:extLst>
          </c:dPt>
          <c:dPt>
            <c:idx val="2"/>
            <c:bubble3D val="0"/>
            <c:spPr>
              <a:solidFill>
                <a:srgbClr val="FF5A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4-1E42-B2A6-9581BABB1FA9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34-1E42-B2A6-9581BABB1FA9}"/>
              </c:ext>
            </c:extLst>
          </c:dPt>
          <c:cat>
            <c:strRef>
              <c:f>Hoja1!$A$2:$A$5</c:f>
              <c:strCache>
                <c:ptCount val="3"/>
                <c:pt idx="0">
                  <c:v>PRIMERO</c:v>
                </c:pt>
                <c:pt idx="1">
                  <c:v>SEGUNDO</c:v>
                </c:pt>
                <c:pt idx="2">
                  <c:v>TERCERO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34-1E42-B2A6-9581BABB1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DD590A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5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C-F54F-A4B0-9B13393D200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5C-F54F-A4B0-9B13393D2005}"/>
              </c:ext>
            </c:extLst>
          </c:dPt>
          <c:dPt>
            <c:idx val="2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5C-F54F-A4B0-9B13393D2005}"/>
              </c:ext>
            </c:extLst>
          </c:dPt>
          <c:dPt>
            <c:idx val="3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5C-F54F-A4B0-9B13393D2005}"/>
              </c:ext>
            </c:extLst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5C-F54F-A4B0-9B13393D2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DD590A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5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52-9F49-8052-2FDE2840F3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2-9F49-8052-2FDE2840F331}"/>
              </c:ext>
            </c:extLst>
          </c:dPt>
          <c:dPt>
            <c:idx val="2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52-9F49-8052-2FDE2840F331}"/>
              </c:ext>
            </c:extLst>
          </c:dPt>
          <c:dPt>
            <c:idx val="3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52-9F49-8052-2FDE2840F331}"/>
              </c:ext>
            </c:extLst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52-9F49-8052-2FDE2840F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Gobierno Vasco</c:v>
                </c:pt>
              </c:strCache>
            </c:strRef>
          </c:tx>
          <c:spPr>
            <a:solidFill>
              <a:srgbClr val="DD590A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5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BD-E640-A62D-C9439FEB83A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BD-E640-A62D-C9439FEB83A8}"/>
              </c:ext>
            </c:extLst>
          </c:dPt>
          <c:dPt>
            <c:idx val="2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BD-E640-A62D-C9439FEB83A8}"/>
              </c:ext>
            </c:extLst>
          </c:dPt>
          <c:dPt>
            <c:idx val="3"/>
            <c:bubble3D val="0"/>
            <c:spPr>
              <a:solidFill>
                <a:srgbClr val="DD59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BD-E640-A62D-C9439FEB83A8}"/>
              </c:ext>
            </c:extLst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BD-E640-A62D-C9439FEB8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5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C-E245-8505-9924B095876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C-E245-8505-9924B095876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C-E245-8505-9924B095876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9C-E245-8505-9924B0958760}"/>
              </c:ext>
            </c:extLst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C-E245-8505-9924B0958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Hoja1!$A$2:$A$77</cx:f>
        <cx:lvl ptCount="76" formatCode="Estándar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Título del gráfico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just" rtl="0">
            <a:defRPr>
              <a:solidFill>
                <a:srgbClr val="000000"/>
              </a:solidFill>
            </a:defRPr>
          </a:pPr>
          <a:r>
            <a:rPr lang="es-ES" sz="1862" b="0" i="0" u="none" strike="noStrike" baseline="0" dirty="0">
              <a:solidFill>
                <a:srgbClr val="000000"/>
              </a:solidFill>
              <a:latin typeface="Arial"/>
            </a:rPr>
            <a:t>Título del gráfico</a:t>
          </a:r>
        </a:p>
      </cx:txPr>
    </cx:title>
    <cx:plotArea>
      <cx:plotAreaRegion>
        <cx:series layoutId="clusteredColumn" uniqueId="{471011DD-8D49-304B-956B-C0EC1CB478A0}">
          <cx:tx>
            <cx:txData>
              <cx:f>Hoja1!$A$1</cx:f>
              <cx:v>Serie1</cx:v>
            </cx:txData>
          </cx:tx>
          <cx:spPr>
            <a:solidFill>
              <a:srgbClr val="FF5A00"/>
            </a:solidFill>
          </cx:spPr>
          <cx:dataPt idx="3"/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 lang="es-ES" sz="1197" b="0" i="0" u="none" strike="noStrike" baseline="0">
              <a:solidFill>
                <a:srgbClr val="000000"/>
              </a:solidFill>
              <a:latin typeface="Arial"/>
            </a:endParaRPr>
          </a:p>
        </cx:txPr>
      </cx:axis>
      <cx:axis id="1">
        <cx:valScaling/>
        <cx:majorGridlines>
          <cx:spPr>
            <a:ln>
              <a:solidFill>
                <a:schemeClr val="bg1">
                  <a:lumMod val="95000"/>
                </a:schemeClr>
              </a:solidFill>
            </a:ln>
          </cx:spPr>
        </cx:majorGridlines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 lang="es-ES" sz="1197" b="0" i="0" u="none" strike="noStrike" baseline="0">
              <a:solidFill>
                <a:srgbClr val="000000"/>
              </a:solidFill>
              <a:latin typeface="Arial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0BC2E-AFB9-A74A-8B0E-0DD44FD8AC2F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F3B5-F7B4-CB4B-897B-169CCEC806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01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63D4-8D5B-674B-B9F4-52E44BC2D3AD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A2965-DA01-E24E-9C35-C2A49565B5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4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4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88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22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98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04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25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8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08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14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69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87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4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A2965-DA01-E24E-9C35-C2A49565B5D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3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microsoft.com/office/2014/relationships/chartEx" Target="../charts/chartEx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11.emf"/><Relationship Id="rId26" Type="http://schemas.openxmlformats.org/officeDocument/2006/relationships/image" Target="../media/image31.emf"/><Relationship Id="rId39" Type="http://schemas.openxmlformats.org/officeDocument/2006/relationships/image" Target="../media/image44.emf"/><Relationship Id="rId21" Type="http://schemas.openxmlformats.org/officeDocument/2006/relationships/image" Target="../media/image26.emf"/><Relationship Id="rId34" Type="http://schemas.openxmlformats.org/officeDocument/2006/relationships/image" Target="../media/image39.emf"/><Relationship Id="rId42" Type="http://schemas.openxmlformats.org/officeDocument/2006/relationships/image" Target="../media/image47.emf"/><Relationship Id="rId47" Type="http://schemas.openxmlformats.org/officeDocument/2006/relationships/image" Target="../media/image52.emf"/><Relationship Id="rId50" Type="http://schemas.openxmlformats.org/officeDocument/2006/relationships/image" Target="../media/image55.emf"/><Relationship Id="rId7" Type="http://schemas.openxmlformats.org/officeDocument/2006/relationships/image" Target="../media/image14.emf"/><Relationship Id="rId2" Type="http://schemas.openxmlformats.org/officeDocument/2006/relationships/image" Target="../media/image7.emf"/><Relationship Id="rId16" Type="http://schemas.openxmlformats.org/officeDocument/2006/relationships/image" Target="../media/image22.emf"/><Relationship Id="rId29" Type="http://schemas.openxmlformats.org/officeDocument/2006/relationships/image" Target="../media/image34.emf"/><Relationship Id="rId11" Type="http://schemas.openxmlformats.org/officeDocument/2006/relationships/image" Target="../media/image18.emf"/><Relationship Id="rId24" Type="http://schemas.openxmlformats.org/officeDocument/2006/relationships/image" Target="../media/image29.emf"/><Relationship Id="rId32" Type="http://schemas.openxmlformats.org/officeDocument/2006/relationships/image" Target="../media/image37.emf"/><Relationship Id="rId37" Type="http://schemas.openxmlformats.org/officeDocument/2006/relationships/image" Target="../media/image42.emf"/><Relationship Id="rId40" Type="http://schemas.openxmlformats.org/officeDocument/2006/relationships/image" Target="../media/image45.emf"/><Relationship Id="rId45" Type="http://schemas.openxmlformats.org/officeDocument/2006/relationships/image" Target="../media/image50.emf"/><Relationship Id="rId53" Type="http://schemas.openxmlformats.org/officeDocument/2006/relationships/image" Target="../media/image5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19" Type="http://schemas.openxmlformats.org/officeDocument/2006/relationships/image" Target="../media/image24.emf"/><Relationship Id="rId31" Type="http://schemas.openxmlformats.org/officeDocument/2006/relationships/image" Target="../media/image36.emf"/><Relationship Id="rId44" Type="http://schemas.openxmlformats.org/officeDocument/2006/relationships/image" Target="../media/image49.emf"/><Relationship Id="rId52" Type="http://schemas.openxmlformats.org/officeDocument/2006/relationships/image" Target="../media/image57.emf"/><Relationship Id="rId4" Type="http://schemas.openxmlformats.org/officeDocument/2006/relationships/image" Target="../media/image9.emf"/><Relationship Id="rId9" Type="http://schemas.openxmlformats.org/officeDocument/2006/relationships/image" Target="../media/image16.emf"/><Relationship Id="rId14" Type="http://schemas.openxmlformats.org/officeDocument/2006/relationships/image" Target="../media/image20.emf"/><Relationship Id="rId22" Type="http://schemas.openxmlformats.org/officeDocument/2006/relationships/image" Target="../media/image27.emf"/><Relationship Id="rId27" Type="http://schemas.openxmlformats.org/officeDocument/2006/relationships/image" Target="../media/image32.emf"/><Relationship Id="rId30" Type="http://schemas.openxmlformats.org/officeDocument/2006/relationships/image" Target="../media/image35.emf"/><Relationship Id="rId35" Type="http://schemas.openxmlformats.org/officeDocument/2006/relationships/image" Target="../media/image40.emf"/><Relationship Id="rId43" Type="http://schemas.openxmlformats.org/officeDocument/2006/relationships/image" Target="../media/image48.emf"/><Relationship Id="rId48" Type="http://schemas.openxmlformats.org/officeDocument/2006/relationships/image" Target="../media/image53.emf"/><Relationship Id="rId8" Type="http://schemas.openxmlformats.org/officeDocument/2006/relationships/image" Target="../media/image15.emf"/><Relationship Id="rId51" Type="http://schemas.openxmlformats.org/officeDocument/2006/relationships/image" Target="../media/image56.emf"/><Relationship Id="rId3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3.emf"/><Relationship Id="rId25" Type="http://schemas.openxmlformats.org/officeDocument/2006/relationships/image" Target="../media/image30.emf"/><Relationship Id="rId33" Type="http://schemas.openxmlformats.org/officeDocument/2006/relationships/image" Target="../media/image38.emf"/><Relationship Id="rId38" Type="http://schemas.openxmlformats.org/officeDocument/2006/relationships/image" Target="../media/image43.emf"/><Relationship Id="rId46" Type="http://schemas.openxmlformats.org/officeDocument/2006/relationships/image" Target="../media/image51.emf"/><Relationship Id="rId20" Type="http://schemas.openxmlformats.org/officeDocument/2006/relationships/image" Target="../media/image25.emf"/><Relationship Id="rId41" Type="http://schemas.openxmlformats.org/officeDocument/2006/relationships/image" Target="../media/image4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5" Type="http://schemas.openxmlformats.org/officeDocument/2006/relationships/image" Target="../media/image21.emf"/><Relationship Id="rId23" Type="http://schemas.openxmlformats.org/officeDocument/2006/relationships/image" Target="../media/image28.emf"/><Relationship Id="rId28" Type="http://schemas.openxmlformats.org/officeDocument/2006/relationships/image" Target="../media/image33.emf"/><Relationship Id="rId36" Type="http://schemas.openxmlformats.org/officeDocument/2006/relationships/image" Target="../media/image41.emf"/><Relationship Id="rId49" Type="http://schemas.openxmlformats.org/officeDocument/2006/relationships/image" Target="../media/image54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9.png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E5683A64-83C6-844D-99C5-E08DCFE49E2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3591" y="2715538"/>
            <a:ext cx="392357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3593" y="1663631"/>
            <a:ext cx="3230783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99FEEE-8F0B-254A-994D-5D982023B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25541" cy="521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85C96C-0638-1C48-A00A-6FC9BBC7A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687085" y="801989"/>
            <a:ext cx="49750" cy="1229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84A6904-1949-744D-924B-1A0FAA242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1960" b="18414"/>
          <a:stretch/>
        </p:blipFill>
        <p:spPr>
          <a:xfrm>
            <a:off x="3846805" y="3973081"/>
            <a:ext cx="681937" cy="6196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0A35C79-34C8-E44E-B3E4-E98037373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 rot="5400000">
            <a:off x="8100150" y="941089"/>
            <a:ext cx="1192554" cy="4145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0999244-4F6F-7241-8E76-22EC9BA4F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>
            <a:off x="6786124" y="4471316"/>
            <a:ext cx="1192554" cy="41458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4DEA0DE-DB8D-FF42-ABBF-F1DBABB5D99C}"/>
              </a:ext>
            </a:extLst>
          </p:cNvPr>
          <p:cNvSpPr/>
          <p:nvPr userDrawn="1"/>
        </p:nvSpPr>
        <p:spPr>
          <a:xfrm>
            <a:off x="6752590" y="4392248"/>
            <a:ext cx="686253" cy="20045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EB63F94-9A42-4A49-A96E-9C3A250E2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3186" r="65373" b="18414"/>
          <a:stretch/>
        </p:blipFill>
        <p:spPr>
          <a:xfrm>
            <a:off x="6376950" y="2580594"/>
            <a:ext cx="406848" cy="29163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FC0A7E-443A-664A-B372-0191395B9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5032" y="4198103"/>
            <a:ext cx="49750" cy="12291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D4028C3-D06B-394C-996F-5BB483DC2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536" b="54242"/>
          <a:stretch/>
        </p:blipFill>
        <p:spPr>
          <a:xfrm>
            <a:off x="3042631" y="132104"/>
            <a:ext cx="1145142" cy="34751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97902A80-7838-F64A-9DF1-AAABDE39015C}"/>
              </a:ext>
            </a:extLst>
          </p:cNvPr>
          <p:cNvSpPr/>
          <p:nvPr userDrawn="1"/>
        </p:nvSpPr>
        <p:spPr>
          <a:xfrm>
            <a:off x="2959948" y="261742"/>
            <a:ext cx="792480" cy="22406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713BD49-926A-234D-BA69-D35A88F61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066" r="-260" b="18414"/>
          <a:stretch/>
        </p:blipFill>
        <p:spPr>
          <a:xfrm>
            <a:off x="6334188" y="528760"/>
            <a:ext cx="319514" cy="61962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E45FD4-CE34-9646-AE11-3C80AC9B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825532" y="2417301"/>
            <a:ext cx="49750" cy="12291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CAC936B-2FB5-324B-B774-2C74EBF61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892347" y="4280752"/>
            <a:ext cx="49750" cy="1229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5950BD-5630-5C4D-A4EA-335BFDFAA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6938" y="380186"/>
            <a:ext cx="49750" cy="12291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1CF3FED-A70D-FA41-8CC4-1E840DC8B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425" r="72806" b="18414"/>
          <a:stretch/>
        </p:blipFill>
        <p:spPr>
          <a:xfrm rot="10800000">
            <a:off x="8174330" y="247091"/>
            <a:ext cx="319514" cy="30501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D76B9BB-6B62-D24A-BE92-9CDE1EF56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3580" y="544630"/>
            <a:ext cx="49750" cy="12291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429CDAB-B897-D94B-9A4B-76B96FF5F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777" r="39794" b="55126"/>
          <a:stretch/>
        </p:blipFill>
        <p:spPr>
          <a:xfrm>
            <a:off x="4773416" y="1663631"/>
            <a:ext cx="475013" cy="340805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3DC22A2-0203-AD4A-A9A0-50419130743B}"/>
              </a:ext>
            </a:extLst>
          </p:cNvPr>
          <p:cNvSpPr/>
          <p:nvPr userDrawn="1"/>
        </p:nvSpPr>
        <p:spPr>
          <a:xfrm>
            <a:off x="4773416" y="1845123"/>
            <a:ext cx="154844" cy="15931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id="{C0ABEC09-C7D4-A048-BB91-5FCD7D68C4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00D58645-C4DA-6D4F-834A-44D96CB1E8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374A178-64EB-3643-8F41-15B4450A472A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chemeClr val="bg1"/>
          </a:solidFill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909A149-3B91-5040-BF9C-0ECD18D1F306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A68CEC8A-331B-F141-B15D-AD62606E1678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D90EC67-FB3A-8248-A467-AFA8E9E3D89C}"/>
              </a:ext>
            </a:extLst>
          </p:cNvPr>
          <p:cNvSpPr/>
          <p:nvPr userDrawn="1"/>
        </p:nvSpPr>
        <p:spPr>
          <a:xfrm>
            <a:off x="8376913" y="1039660"/>
            <a:ext cx="319514" cy="690897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269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076E18C0-FFB3-8349-B41B-7F3DEB36E4E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1"/>
            <a:ext cx="4571998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0BE2B14-648D-1141-A04C-30FFCDD62C01}"/>
              </a:ext>
            </a:extLst>
          </p:cNvPr>
          <p:cNvSpPr/>
          <p:nvPr userDrawn="1"/>
        </p:nvSpPr>
        <p:spPr>
          <a:xfrm>
            <a:off x="3348766" y="1347848"/>
            <a:ext cx="5328952" cy="24478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19785" y="2751265"/>
            <a:ext cx="296433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9786" y="1538011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DDDB6D0-C5FB-0D4E-B60C-D7A1CCBDD961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E8CB62F-D114-9B43-B1B9-ACBCA5C574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0CB1FE9-149E-0A45-882A-628033FF5B45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215FCB9-72C3-264D-A39C-AD3426B168E1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A45070B2-345E-6E4B-887E-676CE9643F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6E98FC7-3766-AE4B-8D46-5476F27AE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5CDDEFE-3536-4F4E-8086-B8B19F8CFC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29744D1-2BAE-6045-B8E7-3147A5E82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2538640-12EB-6A4C-9FB5-D3E601686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4C3374C9-1F4D-AD45-B99A-BD3FBD70F0ED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E02687C-41F8-3040-ACF9-484CA81490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BA2A4370-6EB1-D740-A228-9D115723FD40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F8EFD854-28D7-F447-B15D-F3C306735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0584CC1-9480-AA4D-9FD8-7A8BC60E9C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7F6F18D6-B869-FF48-BC2D-439DB1093E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73268" y="3261485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8FA2B0CB-540E-254F-9084-8DB89AA481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268" y="3425156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F78F51D-46EB-D44E-ABD3-1283D969FE6B}"/>
              </a:ext>
            </a:extLst>
          </p:cNvPr>
          <p:cNvGrpSpPr/>
          <p:nvPr userDrawn="1"/>
        </p:nvGrpSpPr>
        <p:grpSpPr>
          <a:xfrm>
            <a:off x="3627483" y="3339244"/>
            <a:ext cx="123079" cy="272304"/>
            <a:chOff x="293503" y="4545619"/>
            <a:chExt cx="123079" cy="272304"/>
          </a:xfrm>
          <a:solidFill>
            <a:schemeClr val="bg1"/>
          </a:solidFill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139CF37A-F588-AD42-887F-9996E4CADA2D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CE2027A-BA8B-164D-A6CF-2D9E318E06C1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0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076E18C0-FFB3-8349-B41B-7F3DEB36E4E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0"/>
            <a:ext cx="4571998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5689" y="1833188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8DA1902-A40D-364E-9376-A5E5D44D7A68}"/>
              </a:ext>
            </a:extLst>
          </p:cNvPr>
          <p:cNvSpPr/>
          <p:nvPr userDrawn="1"/>
        </p:nvSpPr>
        <p:spPr>
          <a:xfrm>
            <a:off x="4815688" y="3001699"/>
            <a:ext cx="3177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sz="1400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492C422-A911-F94F-AAB5-A1869D582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F19A98D-1526-9B4C-A4A7-F4BA16AB2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C229AEC-4A2D-A54A-8D13-E8CF976B2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E040B2-4FCA-2244-8CA8-987A08DB9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90DA0CE-6819-FE48-A7D4-F7144092F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15A3BDDD-4F21-4943-801D-B9F394A9F6F2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1EEC5619-1F67-744D-A23B-AF37321DDC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D800D30-9353-F843-8359-AB148710421C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BA933348-6B78-F048-B67D-D175AAB8E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BFD17C6-A5F2-A94F-AF24-3260DDD20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CB53D8BF-507A-8149-8902-D7D23E922800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7A24A43-1A0C-C540-99DF-98744E00D1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66061BC-1D92-BB43-836B-C61E6A4F1000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80CE574-2700-494F-8DAD-1557A315F703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6A6ECC5E-4420-FE48-8CD1-1A7D539BB35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2374" y="351841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B206193F-E5FD-E745-A013-3A7DE4588F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32374" y="3682083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D071EB6-8B2E-3D49-A72D-DAA03E61CFB2}"/>
              </a:ext>
            </a:extLst>
          </p:cNvPr>
          <p:cNvGrpSpPr/>
          <p:nvPr userDrawn="1"/>
        </p:nvGrpSpPr>
        <p:grpSpPr>
          <a:xfrm>
            <a:off x="4909295" y="358185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DCDD3F3-EE81-7242-BA5F-04E4CB7E8DBD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B8E7D96-FABD-A24B-BC60-D7A8AD6CA027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80841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Í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arcador de texto 4">
            <a:extLst>
              <a:ext uri="{FF2B5EF4-FFF2-40B4-BE49-F238E27FC236}">
                <a16:creationId xmlns:a16="http://schemas.microsoft.com/office/drawing/2014/main" id="{4E46D90D-78FB-1546-9F7B-1B4CB2664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882" y="2768159"/>
            <a:ext cx="163429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03  Título largo o corto.</a:t>
            </a:r>
          </a:p>
        </p:txBody>
      </p:sp>
      <p:sp>
        <p:nvSpPr>
          <p:cNvPr id="42" name="CuadroTexto 3"/>
          <p:cNvSpPr txBox="1"/>
          <p:nvPr userDrawn="1"/>
        </p:nvSpPr>
        <p:spPr bwMode="white">
          <a:xfrm>
            <a:off x="468293" y="1468423"/>
            <a:ext cx="2620634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ES_tradnl" sz="6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Índice</a:t>
            </a:r>
          </a:p>
        </p:txBody>
      </p:sp>
      <p:sp>
        <p:nvSpPr>
          <p:cNvPr id="74" name="Marcador de texto 4">
            <a:extLst>
              <a:ext uri="{FF2B5EF4-FFF2-40B4-BE49-F238E27FC236}">
                <a16:creationId xmlns:a16="http://schemas.microsoft.com/office/drawing/2014/main" id="{2F15F2E7-1EA1-D947-97E5-308187013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24227" y="214613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75" name="Marcador de texto 4">
            <a:extLst>
              <a:ext uri="{FF2B5EF4-FFF2-40B4-BE49-F238E27FC236}">
                <a16:creationId xmlns:a16="http://schemas.microsoft.com/office/drawing/2014/main" id="{F0278BFD-8BA2-6F4E-ACF8-20938A43B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5882" y="216379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  Título largo o corto.</a:t>
            </a:r>
          </a:p>
        </p:txBody>
      </p:sp>
      <p:sp>
        <p:nvSpPr>
          <p:cNvPr id="83" name="Marcador de texto 4">
            <a:extLst>
              <a:ext uri="{FF2B5EF4-FFF2-40B4-BE49-F238E27FC236}">
                <a16:creationId xmlns:a16="http://schemas.microsoft.com/office/drawing/2014/main" id="{800B4AAA-C9C8-284F-86A2-90D61BABC1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882" y="245963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lang="es-ES_tradnl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02  Título largo o corto.</a:t>
            </a:r>
          </a:p>
        </p:txBody>
      </p:sp>
      <p:sp>
        <p:nvSpPr>
          <p:cNvPr id="85" name="Marcador de texto 4">
            <a:extLst>
              <a:ext uri="{FF2B5EF4-FFF2-40B4-BE49-F238E27FC236}">
                <a16:creationId xmlns:a16="http://schemas.microsoft.com/office/drawing/2014/main" id="{7E7C7199-1E37-344F-8863-2E63714CE1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5883" y="3083559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04  Título largo o corto.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AACEA81E-023E-124A-88A1-DB8B5945F4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24227" y="245908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ED62F27-090A-2E4A-8CAC-FAAD2C5218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81748" y="2740962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14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A02C6DA-74EA-424D-9F3D-30FEF20E20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81748" y="3051850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25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A2359C70-B0CA-F74C-B3B0-5D45EA2856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5883" y="3399853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05  Título largo o corto.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B0B7C776-FB7B-694B-825B-BB172F16DA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81748" y="3368144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59A03-44CE-F243-81B9-BC4F148EF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D20F338F-56F7-3249-A7E6-4A13D97766CC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EA330B0-E68D-774B-B2BA-7DE5CCB4B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28BBB4-0DE1-1248-A521-51AA32386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A8E2BE-72DF-CF4E-BA0D-BDCAC3749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083ED5E-9775-9946-ADB4-683042D8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36AA6BC-1563-5642-AE86-1EC7CE184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D77F27C1-156D-E847-B057-3F7064C11EAE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FD4CE83-38E2-DE4A-B8E2-0C09C7FBCF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 b="30183"/>
            <a:stretch/>
          </p:blipFill>
          <p:spPr>
            <a:xfrm>
              <a:off x="8417490" y="117457"/>
              <a:ext cx="677835" cy="530243"/>
            </a:xfrm>
            <a:prstGeom prst="rect">
              <a:avLst/>
            </a:prstGeom>
          </p:spPr>
        </p:pic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26C39B63-16CB-2142-AD7A-3BB2131BBCEE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33567CF6-B0B9-C247-8FA0-400E05C95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792BCE5-D509-544B-9EF5-83DF782F4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4CA449A6-86AF-774E-A9BF-101F395928DB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0C63CE2-CDF4-6942-BFD4-EA17C273DE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F19C965-D525-F149-96F1-5218D90DEC73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ED78790-B12E-054E-8B7F-B2C99212C07A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BC82CDC4-4EF1-3F44-925F-3CB4A9631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375087" y="4575502"/>
            <a:ext cx="45719" cy="10202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36E9D0C-8BE4-1D4E-ABAB-D944B4F72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468293" y="4285944"/>
            <a:ext cx="686928" cy="41293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673B6B2-BB27-244C-BC57-1F5FD727E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154485" y="4750999"/>
            <a:ext cx="313808" cy="241868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ABA16CCC-5F85-4848-B426-C6C316D4D844}"/>
              </a:ext>
            </a:extLst>
          </p:cNvPr>
          <p:cNvSpPr/>
          <p:nvPr userDrawn="1"/>
        </p:nvSpPr>
        <p:spPr>
          <a:xfrm>
            <a:off x="853748" y="458749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0F11B7C-43F3-D342-BB02-3F89FA49B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6237030" y="2205303"/>
            <a:ext cx="332289" cy="33767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521AFB69-346D-A44A-AFA8-22A521FAC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0626" y="2411075"/>
            <a:ext cx="56772" cy="12669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C642920-35F5-264B-9384-8898DB323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5848839" y="2600310"/>
            <a:ext cx="313808" cy="241868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A7A9309F-81DD-D74F-B93F-A567BD76B8AD}"/>
              </a:ext>
            </a:extLst>
          </p:cNvPr>
          <p:cNvSpPr/>
          <p:nvPr userDrawn="1"/>
        </p:nvSpPr>
        <p:spPr>
          <a:xfrm>
            <a:off x="2991480" y="876934"/>
            <a:ext cx="6152520" cy="10672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F7D7714-9032-6548-BC68-0D1C8D2315D9}"/>
              </a:ext>
            </a:extLst>
          </p:cNvPr>
          <p:cNvSpPr/>
          <p:nvPr userDrawn="1"/>
        </p:nvSpPr>
        <p:spPr>
          <a:xfrm>
            <a:off x="0" y="876934"/>
            <a:ext cx="361825" cy="10672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65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754082" y="2016691"/>
            <a:ext cx="8389917" cy="235489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899458" y="2141891"/>
            <a:ext cx="1847056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458" y="315944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458" y="342105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458" y="3703071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9458" y="3985084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352DB04-B976-154E-A365-A11D8A9D90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687978" y="1080062"/>
            <a:ext cx="150610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6C4093-9F60-704D-B5FD-0EB8DD790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400767" y="1005699"/>
            <a:ext cx="45719" cy="102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2C4E7F-8F7D-2B47-AB70-DE5022C4A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598"/>
          <a:stretch/>
        </p:blipFill>
        <p:spPr>
          <a:xfrm>
            <a:off x="5429948" y="787685"/>
            <a:ext cx="1174954" cy="2612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CAC87F-F396-B74D-98B3-2BF67ABCB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3474638" y="277032"/>
            <a:ext cx="332289" cy="3376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8AAA9C-36C1-6B4A-A840-27D7DD2D1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5228" y="150341"/>
            <a:ext cx="56772" cy="126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EDB26C-9329-A640-A109-35AD62D10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75918" y="1241827"/>
            <a:ext cx="45719" cy="102024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1BF0875-EE0F-5A44-870F-3A7E8CC0C4B0}"/>
              </a:ext>
            </a:extLst>
          </p:cNvPr>
          <p:cNvGrpSpPr/>
          <p:nvPr userDrawn="1"/>
        </p:nvGrpSpPr>
        <p:grpSpPr>
          <a:xfrm>
            <a:off x="8417489" y="117457"/>
            <a:ext cx="677946" cy="759600"/>
            <a:chOff x="8417489" y="117457"/>
            <a:chExt cx="677946" cy="7596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C73D0E2-7757-EB42-B032-3D610F96F9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r="18293"/>
            <a:stretch/>
          </p:blipFill>
          <p:spPr>
            <a:xfrm>
              <a:off x="8417489" y="117457"/>
              <a:ext cx="677946" cy="75960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721B0F8-8DE5-704E-B045-A96D65C57D5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8416649C-0EB8-2E46-AF3F-BD5B78598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6677291" y="1109201"/>
            <a:ext cx="332289" cy="3376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19BED22-C8F7-D541-88A1-4D2F542F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387460" y="4900631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E0A496-26C0-2B42-9081-E1D002696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3806927" y="4830709"/>
            <a:ext cx="313808" cy="2418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8F5CA88-E9D4-DA47-931F-D5817587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120682" y="4261542"/>
            <a:ext cx="313808" cy="24186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F80BC38-C962-0442-B605-EAC36804F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54726" y="4594834"/>
            <a:ext cx="45719" cy="102024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44366A-77AB-3B43-A846-B30D7AAA26DD}"/>
              </a:ext>
            </a:extLst>
          </p:cNvPr>
          <p:cNvGrpSpPr/>
          <p:nvPr userDrawn="1"/>
        </p:nvGrpSpPr>
        <p:grpSpPr>
          <a:xfrm rot="10800000">
            <a:off x="7009580" y="4609079"/>
            <a:ext cx="1174954" cy="445783"/>
            <a:chOff x="6956532" y="4580260"/>
            <a:chExt cx="1174954" cy="44578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DEFAFF5-005E-DA44-92C6-EF42B8048C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274BEE7-BEE5-0E46-A991-9172BEA27038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EE4BCA6-1504-C54B-9621-48E98E44234B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ED01094-C097-3049-8F55-7D20A194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956360" y="4457797"/>
            <a:ext cx="217163" cy="357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2A4A5A-EC80-99A4-D967-7BC4AC659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12123D92-F249-7E4F-A4CE-DD7C19D3C046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9278C95-E0C5-2340-A83C-466F1639A9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AA3CDA9-F16A-D74C-9863-CA4991451E6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5C8B3DE-30A9-6E47-A54B-023448A10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9F774DA-AB7E-3E46-9A6D-2E56683C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6263C6C-2ED7-1444-836B-038D531C0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03F7269-AAD4-B34E-AB62-24F2D9B549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29" name="3 Marcador de posición de imagen">
            <a:extLst>
              <a:ext uri="{FF2B5EF4-FFF2-40B4-BE49-F238E27FC236}">
                <a16:creationId xmlns:a16="http://schemas.microsoft.com/office/drawing/2014/main" id="{791E8D2E-9B6B-7842-A74C-CE48CBDE2AA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84653" y="1377786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8" name="3 Marcador de posición de imagen">
            <a:extLst>
              <a:ext uri="{FF2B5EF4-FFF2-40B4-BE49-F238E27FC236}">
                <a16:creationId xmlns:a16="http://schemas.microsoft.com/office/drawing/2014/main" id="{97E15AAC-4022-D349-AA2A-647FE029E9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84653" y="3254114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9" name="3 Marcador de posición de imagen">
            <a:extLst>
              <a:ext uri="{FF2B5EF4-FFF2-40B4-BE49-F238E27FC236}">
                <a16:creationId xmlns:a16="http://schemas.microsoft.com/office/drawing/2014/main" id="{7675C22A-3E12-AE48-9B74-B6689705A8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84407" y="3254114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40" name="3 Marcador de posición de imagen">
            <a:extLst>
              <a:ext uri="{FF2B5EF4-FFF2-40B4-BE49-F238E27FC236}">
                <a16:creationId xmlns:a16="http://schemas.microsoft.com/office/drawing/2014/main" id="{4487D135-9E3F-664F-9662-FE6EF16DC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2093" y="1377786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9B354F4-14DC-D247-869F-845D843C9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BE03A7F1-590E-3744-A4AD-0C5AB5E4AA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1149694" y="177949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7008D041-F9EB-3D44-8E43-E78ACF41C8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4106" y="2247127"/>
            <a:ext cx="2014637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 algn="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F61BFDD-7010-814F-89D9-0A3664F61A4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white">
          <a:xfrm>
            <a:off x="1149694" y="360374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8F89E47A-F89B-884A-B587-63F5A1A2A9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4106" y="4071377"/>
            <a:ext cx="2014637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 algn="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F1D8F355-646D-214E-9047-3118DB1E5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white">
          <a:xfrm>
            <a:off x="6584899" y="177949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EAA71104-07A8-5C40-AE51-2B5E54B26C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white">
          <a:xfrm>
            <a:off x="6584898" y="2241156"/>
            <a:ext cx="1863065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l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BE74B5F8-2C63-2844-AA5C-F9904456E0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white">
          <a:xfrm>
            <a:off x="6584899" y="3571897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FB6CCBF3-2D26-4D41-9CF9-DABC8B6BD8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6584898" y="4033562"/>
            <a:ext cx="1863065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l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3F82BD-90B0-CA4D-A612-E65E89348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2FBDE37-5848-6746-B96A-02EB2C92E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DDD0487-A20F-9647-8E51-60F72C080899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2B68842-E172-CF41-A7C1-1C18AA23BC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6993014-EDF6-CE4F-8A4B-87D4C9D9EA3E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B47FFDD5-D2BD-BA41-B411-20C06502E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D2DE5F-D190-D247-BBA9-F135159A2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0C768C6-D9D1-754D-BA90-8486509E1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375B6E5-6A07-794F-8BC7-6CB08E49F4A0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F7423C6-5FEE-3C45-A0C1-226920C77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ADB57C-7F9A-3FA3-1041-2E49FE00B5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190D2BE-7E51-5C47-928F-34983E351B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Marcador de texto 4">
            <a:extLst>
              <a:ext uri="{FF2B5EF4-FFF2-40B4-BE49-F238E27FC236}">
                <a16:creationId xmlns:a16="http://schemas.microsoft.com/office/drawing/2014/main" id="{4E46D90D-78FB-1546-9F7B-1B4CB2664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8298" y="2768159"/>
            <a:ext cx="163429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03  Título largo o corto.</a:t>
            </a:r>
          </a:p>
        </p:txBody>
      </p:sp>
      <p:sp>
        <p:nvSpPr>
          <p:cNvPr id="42" name="CuadroTexto 3"/>
          <p:cNvSpPr txBox="1"/>
          <p:nvPr userDrawn="1"/>
        </p:nvSpPr>
        <p:spPr bwMode="white">
          <a:xfrm>
            <a:off x="236105" y="1493871"/>
            <a:ext cx="2620634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ES_tradnl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Índice</a:t>
            </a:r>
          </a:p>
        </p:txBody>
      </p:sp>
      <p:sp>
        <p:nvSpPr>
          <p:cNvPr id="74" name="Marcador de texto 4">
            <a:extLst>
              <a:ext uri="{FF2B5EF4-FFF2-40B4-BE49-F238E27FC236}">
                <a16:creationId xmlns:a16="http://schemas.microsoft.com/office/drawing/2014/main" id="{2F15F2E7-1EA1-D947-97E5-308187013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643" y="2146138"/>
            <a:ext cx="269625" cy="24837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75" name="Marcador de texto 4">
            <a:extLst>
              <a:ext uri="{FF2B5EF4-FFF2-40B4-BE49-F238E27FC236}">
                <a16:creationId xmlns:a16="http://schemas.microsoft.com/office/drawing/2014/main" id="{F0278BFD-8BA2-6F4E-ACF8-20938A43B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8298" y="216379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  Título largo o corto.</a:t>
            </a:r>
          </a:p>
        </p:txBody>
      </p:sp>
      <p:sp>
        <p:nvSpPr>
          <p:cNvPr id="83" name="Marcador de texto 4">
            <a:extLst>
              <a:ext uri="{FF2B5EF4-FFF2-40B4-BE49-F238E27FC236}">
                <a16:creationId xmlns:a16="http://schemas.microsoft.com/office/drawing/2014/main" id="{800B4AAA-C9C8-284F-86A2-90D61BABC1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8298" y="245963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lang="es-ES_tradnl" sz="11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02  Título largo o corto.</a:t>
            </a:r>
          </a:p>
        </p:txBody>
      </p:sp>
      <p:sp>
        <p:nvSpPr>
          <p:cNvPr id="85" name="Marcador de texto 4">
            <a:extLst>
              <a:ext uri="{FF2B5EF4-FFF2-40B4-BE49-F238E27FC236}">
                <a16:creationId xmlns:a16="http://schemas.microsoft.com/office/drawing/2014/main" id="{7E7C7199-1E37-344F-8863-2E63714CE1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8299" y="3083559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04  Título largo o corto.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AACEA81E-023E-124A-88A1-DB8B5945F4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96643" y="245908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ED62F27-090A-2E4A-8CAC-FAAD2C5218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54164" y="2740962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14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A02C6DA-74EA-424D-9F3D-30FEF20E20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54164" y="3051850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25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A2359C70-B0CA-F74C-B3B0-5D45EA2856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8299" y="3399853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05  Título largo o corto.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B0B7C776-FB7B-694B-825B-BB172F16DA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54164" y="3368144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C5F5245-A472-D84B-8497-4FA164268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2742"/>
            <a:ext cx="868663" cy="369469"/>
          </a:xfrm>
          <a:prstGeom prst="rect">
            <a:avLst/>
          </a:prstGeom>
        </p:spPr>
      </p:pic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E91961CA-7F3D-DD46-BB66-F1596B6AE5B8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9980EB4-F54D-E34B-B6D0-0E225B8443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687085" y="801989"/>
            <a:ext cx="49750" cy="1229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1E6E804-36EA-0A49-88B1-27A06DA2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1960" b="18414"/>
          <a:stretch/>
        </p:blipFill>
        <p:spPr>
          <a:xfrm>
            <a:off x="3846804" y="4373247"/>
            <a:ext cx="681937" cy="61962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45897E3-406C-4C4E-A038-4413F8079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 rot="5400000">
            <a:off x="8100150" y="941089"/>
            <a:ext cx="1192554" cy="4145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62FF333-C674-8640-AF85-8A575C39F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>
            <a:off x="6786124" y="4471316"/>
            <a:ext cx="1192554" cy="41458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5A442C-3462-5C44-B0AD-7DC3B39FDB14}"/>
              </a:ext>
            </a:extLst>
          </p:cNvPr>
          <p:cNvSpPr/>
          <p:nvPr userDrawn="1"/>
        </p:nvSpPr>
        <p:spPr>
          <a:xfrm>
            <a:off x="6752590" y="4392248"/>
            <a:ext cx="686253" cy="20045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B0EA94A-1B7B-5949-9F2C-9DA8E3A2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3186" r="65373" b="18414"/>
          <a:stretch/>
        </p:blipFill>
        <p:spPr>
          <a:xfrm>
            <a:off x="6376950" y="2580594"/>
            <a:ext cx="406848" cy="29163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9436052-E4AD-A946-81D1-FCC0C4A1F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5032" y="4198103"/>
            <a:ext cx="49750" cy="12291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3324C0A-0210-FD45-B036-2F50198D6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536" b="54242"/>
          <a:stretch/>
        </p:blipFill>
        <p:spPr>
          <a:xfrm>
            <a:off x="3042631" y="132104"/>
            <a:ext cx="1145142" cy="347517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8A0FF2DC-DE7F-F343-874E-E5F694D351F4}"/>
              </a:ext>
            </a:extLst>
          </p:cNvPr>
          <p:cNvSpPr/>
          <p:nvPr userDrawn="1"/>
        </p:nvSpPr>
        <p:spPr>
          <a:xfrm>
            <a:off x="2959948" y="261742"/>
            <a:ext cx="792480" cy="22406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87EC32E-BD05-C24D-ADFF-70F54443F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066" r="-260" b="18414"/>
          <a:stretch/>
        </p:blipFill>
        <p:spPr>
          <a:xfrm>
            <a:off x="6334188" y="528760"/>
            <a:ext cx="319514" cy="61962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17BE835-720C-F344-98CC-1C95E704D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825532" y="2417301"/>
            <a:ext cx="49750" cy="12291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0312CF-1948-B347-AA87-11A8A6486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892347" y="4280752"/>
            <a:ext cx="49750" cy="12291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D595745-4A38-F14B-840C-9710EF39D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6938" y="380186"/>
            <a:ext cx="49750" cy="12291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2B0241D-7EF3-9946-BE49-B008C3184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425" r="72806" b="18414"/>
          <a:stretch/>
        </p:blipFill>
        <p:spPr>
          <a:xfrm rot="10800000">
            <a:off x="8174330" y="247091"/>
            <a:ext cx="319514" cy="30501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03AFEC44-558C-9346-ABCF-872348CA8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3580" y="544630"/>
            <a:ext cx="49750" cy="1229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515A60F-2E2E-4E49-9EDB-66A670003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777" r="39794" b="55126"/>
          <a:stretch/>
        </p:blipFill>
        <p:spPr>
          <a:xfrm>
            <a:off x="4773416" y="1663631"/>
            <a:ext cx="475013" cy="340805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76B4301E-AB31-3A4C-AE9C-3E640565EBC1}"/>
              </a:ext>
            </a:extLst>
          </p:cNvPr>
          <p:cNvSpPr/>
          <p:nvPr userDrawn="1"/>
        </p:nvSpPr>
        <p:spPr>
          <a:xfrm>
            <a:off x="4773416" y="1845123"/>
            <a:ext cx="154844" cy="15931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E9B1A25-A154-814A-892F-4DECCD06164B}"/>
              </a:ext>
            </a:extLst>
          </p:cNvPr>
          <p:cNvSpPr/>
          <p:nvPr userDrawn="1"/>
        </p:nvSpPr>
        <p:spPr>
          <a:xfrm>
            <a:off x="8376913" y="1039660"/>
            <a:ext cx="319514" cy="690897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02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Í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arcador de texto 4">
            <a:extLst>
              <a:ext uri="{FF2B5EF4-FFF2-40B4-BE49-F238E27FC236}">
                <a16:creationId xmlns:a16="http://schemas.microsoft.com/office/drawing/2014/main" id="{4E46D90D-78FB-1546-9F7B-1B4CB2664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4770" y="2768159"/>
            <a:ext cx="163429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03  Título largo o corto.</a:t>
            </a:r>
          </a:p>
        </p:txBody>
      </p:sp>
      <p:sp>
        <p:nvSpPr>
          <p:cNvPr id="42" name="CuadroTexto 3"/>
          <p:cNvSpPr txBox="1"/>
          <p:nvPr userDrawn="1"/>
        </p:nvSpPr>
        <p:spPr bwMode="white">
          <a:xfrm>
            <a:off x="298735" y="1327486"/>
            <a:ext cx="2620634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ES_tradnl" sz="6000" b="1" dirty="0">
                <a:solidFill>
                  <a:srgbClr val="FF5A00"/>
                </a:solidFill>
                <a:latin typeface="Arial" charset="0"/>
                <a:ea typeface="Arial" charset="0"/>
                <a:cs typeface="Arial" charset="0"/>
              </a:rPr>
              <a:t>Índice</a:t>
            </a:r>
          </a:p>
        </p:txBody>
      </p:sp>
      <p:sp>
        <p:nvSpPr>
          <p:cNvPr id="74" name="Marcador de texto 4">
            <a:extLst>
              <a:ext uri="{FF2B5EF4-FFF2-40B4-BE49-F238E27FC236}">
                <a16:creationId xmlns:a16="http://schemas.microsoft.com/office/drawing/2014/main" id="{2F15F2E7-1EA1-D947-97E5-308187013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03115" y="214613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75" name="Marcador de texto 4">
            <a:extLst>
              <a:ext uri="{FF2B5EF4-FFF2-40B4-BE49-F238E27FC236}">
                <a16:creationId xmlns:a16="http://schemas.microsoft.com/office/drawing/2014/main" id="{F0278BFD-8BA2-6F4E-ACF8-20938A43B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4770" y="216379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  Título largo o corto.</a:t>
            </a:r>
          </a:p>
        </p:txBody>
      </p:sp>
      <p:sp>
        <p:nvSpPr>
          <p:cNvPr id="83" name="Marcador de texto 4">
            <a:extLst>
              <a:ext uri="{FF2B5EF4-FFF2-40B4-BE49-F238E27FC236}">
                <a16:creationId xmlns:a16="http://schemas.microsoft.com/office/drawing/2014/main" id="{800B4AAA-C9C8-284F-86A2-90D61BABC1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4770" y="245963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lang="es-ES_tradnl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02  Título largo o corto.</a:t>
            </a:r>
          </a:p>
        </p:txBody>
      </p:sp>
      <p:sp>
        <p:nvSpPr>
          <p:cNvPr id="85" name="Marcador de texto 4">
            <a:extLst>
              <a:ext uri="{FF2B5EF4-FFF2-40B4-BE49-F238E27FC236}">
                <a16:creationId xmlns:a16="http://schemas.microsoft.com/office/drawing/2014/main" id="{7E7C7199-1E37-344F-8863-2E63714CE1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4771" y="3083559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04  Título largo o corto.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AACEA81E-023E-124A-88A1-DB8B5945F4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03115" y="245908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ED62F27-090A-2E4A-8CAC-FAAD2C5218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60636" y="2740962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14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A02C6DA-74EA-424D-9F3D-30FEF20E20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636" y="3051850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25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A2359C70-B0CA-F74C-B3B0-5D45EA2856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4771" y="3399853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05  Título largo o corto.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B0B7C776-FB7B-694B-825B-BB172F16DA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636" y="3368144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59A03-44CE-F243-81B9-BC4F148EF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D20F338F-56F7-3249-A7E6-4A13D97766CC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1C68E4B-DB1B-FB4E-86E0-9744B550A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982609" y="4387027"/>
            <a:ext cx="45719" cy="102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F587C39-53EA-D944-939A-EED43D5F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311461" y="4505501"/>
            <a:ext cx="313808" cy="2418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BADD2CE-70E6-764C-B428-DD47EC1E5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/>
          <a:stretch/>
        </p:blipFill>
        <p:spPr>
          <a:xfrm>
            <a:off x="2331892" y="4365164"/>
            <a:ext cx="1174954" cy="2612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500191-85CE-DC42-A3B6-AEFDEDC81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4572000" y="299909"/>
            <a:ext cx="332289" cy="33767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6B7ABA43-3448-3245-B6B2-49C28047F8A9}"/>
              </a:ext>
            </a:extLst>
          </p:cNvPr>
          <p:cNvGrpSpPr/>
          <p:nvPr userDrawn="1"/>
        </p:nvGrpSpPr>
        <p:grpSpPr>
          <a:xfrm>
            <a:off x="5173097" y="2608667"/>
            <a:ext cx="677835" cy="759477"/>
            <a:chOff x="8417490" y="117457"/>
            <a:chExt cx="677835" cy="75947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3406F30-80C8-6942-85BC-F58750458C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1F6422F-D6B7-E54E-AC02-297D48FA11F7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A650E641-687C-3F40-BF06-5B4A3D9F4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A3728D9-49D5-6149-B8DA-1D02FE1C9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653422" y="2191612"/>
            <a:ext cx="45719" cy="102024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F1C97048-60DE-1F4B-9114-3167B628B371}"/>
              </a:ext>
            </a:extLst>
          </p:cNvPr>
          <p:cNvGrpSpPr/>
          <p:nvPr userDrawn="1"/>
        </p:nvGrpSpPr>
        <p:grpSpPr>
          <a:xfrm>
            <a:off x="7526464" y="224777"/>
            <a:ext cx="1174954" cy="445783"/>
            <a:chOff x="6956532" y="4580260"/>
            <a:chExt cx="1174954" cy="445783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4B5663F3-EE14-4340-9BD5-7479E69113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65841F9-0151-9545-9619-ACA6B472F086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851D888-F36E-714D-9DCD-258C45AF8D27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C8E0E505-53C0-3D43-A5B5-8D89A804F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026292" y="3116977"/>
            <a:ext cx="45719" cy="10202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E0CEDCA-985C-6B42-9A64-D07512F60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927680" y="4387027"/>
            <a:ext cx="45719" cy="1020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6C466A0-CFBB-1C4B-8BFA-14F82F6A5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8056481" y="2187024"/>
            <a:ext cx="686928" cy="4129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C0DB28C-4E03-0241-A4CC-E4FA4EF81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742673" y="2652079"/>
            <a:ext cx="313808" cy="241868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A53109DD-63EC-C549-9BDB-3C4B65F39F1E}"/>
              </a:ext>
            </a:extLst>
          </p:cNvPr>
          <p:cNvSpPr/>
          <p:nvPr userDrawn="1"/>
        </p:nvSpPr>
        <p:spPr>
          <a:xfrm>
            <a:off x="8441936" y="248857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AACE2DED-B17A-1747-AB40-AB2777CBC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176" t="44894" r="41340" b="8056"/>
          <a:stretch/>
        </p:blipFill>
        <p:spPr>
          <a:xfrm rot="5400000">
            <a:off x="5976394" y="909907"/>
            <a:ext cx="217163" cy="35733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392AC3-9E97-6F45-97C8-5AAF1D5DD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4856894" y="633649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E6B0CBFC-C9AA-E642-869B-8AA3C96A26AB}"/>
              </a:ext>
            </a:extLst>
          </p:cNvPr>
          <p:cNvSpPr/>
          <p:nvPr userDrawn="1"/>
        </p:nvSpPr>
        <p:spPr>
          <a:xfrm>
            <a:off x="361824" y="876934"/>
            <a:ext cx="4210176" cy="10672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3"/>
          <p:cNvSpPr txBox="1"/>
          <p:nvPr userDrawn="1"/>
        </p:nvSpPr>
        <p:spPr bwMode="white">
          <a:xfrm>
            <a:off x="468293" y="1468423"/>
            <a:ext cx="2620634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ES_tradnl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Índice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59A03-44CE-F243-81B9-BC4F148EF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D20F338F-56F7-3249-A7E6-4A13D97766CC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0BF9CFFE-7CD4-234A-B37E-D5A6BB15FD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882" y="2768159"/>
            <a:ext cx="163429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03  Título largo o corto.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F0FC8386-7693-244D-BAD8-E436B10013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24227" y="214613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1748EF96-E31E-614A-AA12-A1650E9E16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5882" y="216379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  Título largo o corto.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A6567F4D-77A4-2C42-80DA-4056B26749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882" y="245963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lang="es-ES_tradnl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02  Título largo o corto.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9BB44A8E-271A-ED4F-BD50-4D12CC2364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5883" y="3083559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04  Título largo o corto.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A9DF1E03-B1E1-D649-A57F-22018A7173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24227" y="245908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1D036586-205C-254B-B56B-673CE32E89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81748" y="2740962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14</a:t>
            </a: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4778D6E2-4574-FB47-A33E-1A35DF5642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81748" y="3051850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25</a:t>
            </a:r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id="{B5528CDC-D981-A54B-A125-D854F99B11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5883" y="3399853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05  Título largo o corto.</a:t>
            </a:r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B8C75628-60E6-554C-84C3-A0FD055FDC5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81748" y="3368144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BF779AA-9401-D240-A82E-8D7ED8C42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51A7D77-4A3E-D749-BE2A-5905A3970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85C42D5-F6C1-E14F-BD6C-7ECE2B726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9FE2D3-486E-3242-B3F6-8141C9845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 r="33499" b="3425"/>
          <a:stretch/>
        </p:blipFill>
        <p:spPr>
          <a:xfrm rot="5400000">
            <a:off x="5808040" y="1128769"/>
            <a:ext cx="781353" cy="23525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0BB8672-34F6-9B45-9BDD-44314119A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4CB1167-B1CB-524A-AD93-52F97174C3BB}"/>
              </a:ext>
            </a:extLst>
          </p:cNvPr>
          <p:cNvGrpSpPr/>
          <p:nvPr userDrawn="1"/>
        </p:nvGrpSpPr>
        <p:grpSpPr>
          <a:xfrm rot="5400000">
            <a:off x="624372" y="4217196"/>
            <a:ext cx="677835" cy="759477"/>
            <a:chOff x="8417490" y="117457"/>
            <a:chExt cx="677835" cy="759477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A49C77C-DB07-6C41-A93D-0C56660E14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2171960-2D57-C845-BC1E-88F777179410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D4849E6D-01C1-464D-BE07-82DB64EEF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89C0FAB-EC3A-1943-A4FA-36ACA5FD2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2C5C1D11-9411-6744-9A21-AA65354EB6E7}"/>
              </a:ext>
            </a:extLst>
          </p:cNvPr>
          <p:cNvGrpSpPr/>
          <p:nvPr userDrawn="1"/>
        </p:nvGrpSpPr>
        <p:grpSpPr>
          <a:xfrm>
            <a:off x="7246670" y="2781161"/>
            <a:ext cx="1174954" cy="445783"/>
            <a:chOff x="6956532" y="4580260"/>
            <a:chExt cx="1174954" cy="44578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CF8B7D92-CC69-144F-BF64-5F97AA36EB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BE1F88A-1EF4-384A-BE73-591021155B14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E1DD7C5-E272-4B44-A48D-F487A400AF0F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E5BA97D-92A4-524E-8876-50D329FF85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570172" y="4405024"/>
            <a:ext cx="45719" cy="10202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1155DF93-1E00-FE44-B2B0-9E4C764A52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66544" y="1392185"/>
            <a:ext cx="45719" cy="10202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859E12C-098D-5349-9750-F4C5A1D56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B1F27E35-D373-934E-9AF0-23815C0E2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987739BA-F1A0-9749-A02C-36267C75FB0F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EABF15A-FEE9-6748-A66F-CCDD08954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4230087" y="4571469"/>
            <a:ext cx="313808" cy="24186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A9F342D-00BF-AF47-98CD-4175C0C54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4452164" y="4301859"/>
            <a:ext cx="313808" cy="24186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5058F21-9854-FD46-BD05-3A3110471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4372272" y="4051203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3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Í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arcador de texto 4">
            <a:extLst>
              <a:ext uri="{FF2B5EF4-FFF2-40B4-BE49-F238E27FC236}">
                <a16:creationId xmlns:a16="http://schemas.microsoft.com/office/drawing/2014/main" id="{4E46D90D-78FB-1546-9F7B-1B4CB2664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882" y="2768159"/>
            <a:ext cx="163429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03  Título largo o corto.</a:t>
            </a:r>
          </a:p>
        </p:txBody>
      </p:sp>
      <p:sp>
        <p:nvSpPr>
          <p:cNvPr id="42" name="CuadroTexto 3"/>
          <p:cNvSpPr txBox="1"/>
          <p:nvPr userDrawn="1"/>
        </p:nvSpPr>
        <p:spPr bwMode="white">
          <a:xfrm>
            <a:off x="468293" y="1468423"/>
            <a:ext cx="2620634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ES_tradnl" sz="6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Índice</a:t>
            </a:r>
          </a:p>
        </p:txBody>
      </p:sp>
      <p:sp>
        <p:nvSpPr>
          <p:cNvPr id="74" name="Marcador de texto 4">
            <a:extLst>
              <a:ext uri="{FF2B5EF4-FFF2-40B4-BE49-F238E27FC236}">
                <a16:creationId xmlns:a16="http://schemas.microsoft.com/office/drawing/2014/main" id="{2F15F2E7-1EA1-D947-97E5-308187013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24227" y="214613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75" name="Marcador de texto 4">
            <a:extLst>
              <a:ext uri="{FF2B5EF4-FFF2-40B4-BE49-F238E27FC236}">
                <a16:creationId xmlns:a16="http://schemas.microsoft.com/office/drawing/2014/main" id="{F0278BFD-8BA2-6F4E-ACF8-20938A43B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5882" y="216379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  Título largo o corto.</a:t>
            </a:r>
          </a:p>
        </p:txBody>
      </p:sp>
      <p:sp>
        <p:nvSpPr>
          <p:cNvPr id="83" name="Marcador de texto 4">
            <a:extLst>
              <a:ext uri="{FF2B5EF4-FFF2-40B4-BE49-F238E27FC236}">
                <a16:creationId xmlns:a16="http://schemas.microsoft.com/office/drawing/2014/main" id="{800B4AAA-C9C8-284F-86A2-90D61BABC1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882" y="2459634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lang="es-ES_tradnl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02  Título largo o corto.</a:t>
            </a:r>
          </a:p>
        </p:txBody>
      </p:sp>
      <p:sp>
        <p:nvSpPr>
          <p:cNvPr id="85" name="Marcador de texto 4">
            <a:extLst>
              <a:ext uri="{FF2B5EF4-FFF2-40B4-BE49-F238E27FC236}">
                <a16:creationId xmlns:a16="http://schemas.microsoft.com/office/drawing/2014/main" id="{7E7C7199-1E37-344F-8863-2E63714CE1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5883" y="3083559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04  Título largo o corto.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AACEA81E-023E-124A-88A1-DB8B5945F4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24227" y="2459088"/>
            <a:ext cx="269626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ED62F27-090A-2E4A-8CAC-FAAD2C5218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81748" y="2740962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14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A02C6DA-74EA-424D-9F3D-30FEF20E20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81748" y="3051850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25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A2359C70-B0CA-F74C-B3B0-5D45EA2856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5883" y="3399853"/>
            <a:ext cx="163429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05  Título largo o corto.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B0B7C776-FB7B-694B-825B-BB172F16DA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81748" y="3368144"/>
            <a:ext cx="354584" cy="3005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1800"/>
              </a:lnSpc>
              <a:buNone/>
              <a:defRPr sz="12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59A03-44CE-F243-81B9-BC4F148EF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D20F338F-56F7-3249-A7E6-4A13D97766CC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EA330B0-E68D-774B-B2BA-7DE5CCB4B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28BBB4-0DE1-1248-A521-51AA32386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A8E2BE-72DF-CF4E-BA0D-BDCAC3749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083ED5E-9775-9946-ADB4-683042D8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36AA6BC-1563-5642-AE86-1EC7CE184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D77F27C1-156D-E847-B057-3F7064C11EAE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FD4CE83-38E2-DE4A-B8E2-0C09C7FBCF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 b="30183"/>
            <a:stretch/>
          </p:blipFill>
          <p:spPr>
            <a:xfrm>
              <a:off x="8417490" y="117457"/>
              <a:ext cx="677835" cy="530243"/>
            </a:xfrm>
            <a:prstGeom prst="rect">
              <a:avLst/>
            </a:prstGeom>
          </p:spPr>
        </p:pic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26C39B63-16CB-2142-AD7A-3BB2131BBCEE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33567CF6-B0B9-C247-8FA0-400E05C95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792BCE5-D509-544B-9EF5-83DF782F4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4CA449A6-86AF-774E-A9BF-101F395928DB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0C63CE2-CDF4-6942-BFD4-EA17C273DE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F19C965-D525-F149-96F1-5218D90DEC73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ED78790-B12E-054E-8B7F-B2C99212C07A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BC82CDC4-4EF1-3F44-925F-3CB4A9631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375087" y="4575502"/>
            <a:ext cx="45719" cy="10202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36E9D0C-8BE4-1D4E-ABAB-D944B4F72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468293" y="4285944"/>
            <a:ext cx="686928" cy="41293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673B6B2-BB27-244C-BC57-1F5FD727E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154485" y="4750999"/>
            <a:ext cx="313808" cy="241868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ABA16CCC-5F85-4848-B426-C6C316D4D844}"/>
              </a:ext>
            </a:extLst>
          </p:cNvPr>
          <p:cNvSpPr/>
          <p:nvPr userDrawn="1"/>
        </p:nvSpPr>
        <p:spPr>
          <a:xfrm>
            <a:off x="853748" y="458749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0F11B7C-43F3-D342-BB02-3F89FA49B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6237030" y="2205303"/>
            <a:ext cx="332289" cy="33767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521AFB69-346D-A44A-AFA8-22A521FAC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0626" y="2411075"/>
            <a:ext cx="56772" cy="12669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C642920-35F5-264B-9384-8898DB323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5848839" y="2600310"/>
            <a:ext cx="313808" cy="241868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A7A9309F-81DD-D74F-B93F-A567BD76B8AD}"/>
              </a:ext>
            </a:extLst>
          </p:cNvPr>
          <p:cNvSpPr/>
          <p:nvPr userDrawn="1"/>
        </p:nvSpPr>
        <p:spPr>
          <a:xfrm>
            <a:off x="2991480" y="876934"/>
            <a:ext cx="6152520" cy="10672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F7D7714-9032-6548-BC68-0D1C8D2315D9}"/>
              </a:ext>
            </a:extLst>
          </p:cNvPr>
          <p:cNvSpPr/>
          <p:nvPr userDrawn="1"/>
        </p:nvSpPr>
        <p:spPr>
          <a:xfrm>
            <a:off x="0" y="876934"/>
            <a:ext cx="361825" cy="10672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01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0" y="0"/>
            <a:ext cx="1867933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070567" y="1110400"/>
            <a:ext cx="303047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84298" y="2082823"/>
            <a:ext cx="222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84298" y="2344433"/>
            <a:ext cx="222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84298" y="2626446"/>
            <a:ext cx="222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84298" y="2908459"/>
            <a:ext cx="222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CDB2355-7DB5-8842-A3F6-60F9E4935B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84298" y="3190472"/>
            <a:ext cx="222463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0152A1-4500-684F-A899-AB436512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2742"/>
            <a:ext cx="868663" cy="369469"/>
          </a:xfrm>
          <a:prstGeom prst="rect">
            <a:avLst/>
          </a:prstGeom>
        </p:spPr>
      </p:pic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BC91637A-0371-A340-BB2E-DAC8779618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361825" y="1013450"/>
            <a:ext cx="150610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5A5191E-FF6D-A843-BB93-586C32E4B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982609" y="4387027"/>
            <a:ext cx="45719" cy="1020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DEE77C-3B74-7643-8413-6E4BBE9ED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311461" y="4505501"/>
            <a:ext cx="313808" cy="2418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90EF5A-7E84-6649-93A2-7CF49D25C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/>
          <a:stretch/>
        </p:blipFill>
        <p:spPr>
          <a:xfrm>
            <a:off x="2331892" y="4365164"/>
            <a:ext cx="1174954" cy="2612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B8C60D1-867C-0849-85F3-47FE94F23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4572000" y="299909"/>
            <a:ext cx="332289" cy="33767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DA0EC41-1615-BC40-9F80-F93988E44AC9}"/>
              </a:ext>
            </a:extLst>
          </p:cNvPr>
          <p:cNvGrpSpPr/>
          <p:nvPr userDrawn="1"/>
        </p:nvGrpSpPr>
        <p:grpSpPr>
          <a:xfrm>
            <a:off x="5173097" y="2608667"/>
            <a:ext cx="677835" cy="759477"/>
            <a:chOff x="8417490" y="117457"/>
            <a:chExt cx="677835" cy="759477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F5784F9-9EBB-A540-98BD-B2358F981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3693FB7-F4ED-694F-B336-AB12FA91EE97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393FD8DE-0069-3344-AA5E-B1C81BB0A0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17907F8-341D-3B45-93E6-68EC4186F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653422" y="2191612"/>
            <a:ext cx="45719" cy="102024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6D30D95F-C16E-6948-A764-3876257B2241}"/>
              </a:ext>
            </a:extLst>
          </p:cNvPr>
          <p:cNvGrpSpPr/>
          <p:nvPr userDrawn="1"/>
        </p:nvGrpSpPr>
        <p:grpSpPr>
          <a:xfrm>
            <a:off x="7526464" y="224777"/>
            <a:ext cx="1174954" cy="445783"/>
            <a:chOff x="6956532" y="4580260"/>
            <a:chExt cx="1174954" cy="445783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8B38661C-36A4-074A-A1F7-44A32649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DBE2CBD1-BE8D-9B42-9C41-378DD3E9F264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A4285A4D-2AB2-9847-9849-4D1C4C06E564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40C5C57C-A5CF-B04E-AA25-9A1709AFA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026292" y="3116977"/>
            <a:ext cx="45719" cy="10202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AA2AFC1-22B6-4740-A9FA-FB94CE09A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927680" y="4387027"/>
            <a:ext cx="45719" cy="10202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9DF7800-7DE7-B449-8195-9B9EA9062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8056481" y="2187024"/>
            <a:ext cx="686928" cy="41293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7BB303E-4312-7D44-8B34-6230505F7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742673" y="2652079"/>
            <a:ext cx="313808" cy="241868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6D0ADD44-026C-CF49-B587-1E1122C3D708}"/>
              </a:ext>
            </a:extLst>
          </p:cNvPr>
          <p:cNvSpPr/>
          <p:nvPr userDrawn="1"/>
        </p:nvSpPr>
        <p:spPr>
          <a:xfrm>
            <a:off x="8441936" y="248857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A4E5CD2-DC71-1F49-827B-71D4DD4F9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176" t="44894" r="41340" b="8056"/>
          <a:stretch/>
        </p:blipFill>
        <p:spPr>
          <a:xfrm rot="5400000">
            <a:off x="5976394" y="909907"/>
            <a:ext cx="217163" cy="3573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6C2F86B-9FD1-0A47-9141-17D8D51A1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4856894" y="633649"/>
            <a:ext cx="313808" cy="24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 Marcador de posición de imagen">
            <a:extLst>
              <a:ext uri="{FF2B5EF4-FFF2-40B4-BE49-F238E27FC236}">
                <a16:creationId xmlns:a16="http://schemas.microsoft.com/office/drawing/2014/main" id="{3B56F1F3-87AD-CF49-A46C-85E793E58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1"/>
            <a:ext cx="9143998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3591" y="2715538"/>
            <a:ext cx="392357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3593" y="1663631"/>
            <a:ext cx="3230783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99FEEE-8F0B-254A-994D-5D982023B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25541" cy="5212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84A6904-1949-744D-924B-1A0FAA242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42989" r="64812" b="18414"/>
          <a:stretch/>
        </p:blipFill>
        <p:spPr>
          <a:xfrm>
            <a:off x="3231643" y="4668698"/>
            <a:ext cx="413431" cy="2931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0A35C79-34C8-E44E-B3E4-E98037373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-1" r="82490" b="45412"/>
          <a:stretch/>
        </p:blipFill>
        <p:spPr>
          <a:xfrm rot="5400000">
            <a:off x="8593566" y="447673"/>
            <a:ext cx="205722" cy="4145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0999244-4F6F-7241-8E76-22EC9BA4F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-1" r="-1500" b="73653"/>
          <a:stretch/>
        </p:blipFill>
        <p:spPr>
          <a:xfrm>
            <a:off x="7657853" y="4817923"/>
            <a:ext cx="1192554" cy="20009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EB63F94-9A42-4A49-A96E-9C3A250E2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3186" r="65373" b="18414"/>
          <a:stretch/>
        </p:blipFill>
        <p:spPr>
          <a:xfrm rot="5400000">
            <a:off x="8585527" y="1786125"/>
            <a:ext cx="406848" cy="29163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FC0A7E-443A-664A-B372-0191395B9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9490" y="4767351"/>
            <a:ext cx="49750" cy="12291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D4028C3-D06B-394C-996F-5BB483DC2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1" t="16614" r="2536" b="54242"/>
          <a:stretch/>
        </p:blipFill>
        <p:spPr>
          <a:xfrm>
            <a:off x="3269791" y="138138"/>
            <a:ext cx="928589" cy="22133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713BD49-926A-234D-BA69-D35A88F61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3066" r="-260" b="54242"/>
          <a:stretch/>
        </p:blipFill>
        <p:spPr>
          <a:xfrm>
            <a:off x="6260860" y="360868"/>
            <a:ext cx="319514" cy="34751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E45FD4-CE34-9646-AE11-3C80AC9B3A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8825532" y="2417301"/>
            <a:ext cx="49750" cy="12291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CAC936B-2FB5-324B-B774-2C74EBF611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287356" y="4828807"/>
            <a:ext cx="49750" cy="1229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5950BD-5630-5C4D-A4EA-335BFDFAA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766938" y="380186"/>
            <a:ext cx="49750" cy="12291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1CF3FED-A70D-FA41-8CC4-1E840DC8B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425" r="72806" b="18414"/>
          <a:stretch/>
        </p:blipFill>
        <p:spPr>
          <a:xfrm rot="10800000">
            <a:off x="8174330" y="247091"/>
            <a:ext cx="319514" cy="30501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D76B9BB-6B62-D24A-BE92-9CDE1EF5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80245" y="236565"/>
            <a:ext cx="49750" cy="122912"/>
          </a:xfrm>
          <a:prstGeom prst="rect">
            <a:avLst/>
          </a:prstGeom>
        </p:spPr>
      </p:pic>
      <p:sp>
        <p:nvSpPr>
          <p:cNvPr id="36" name="Marcador de texto 4">
            <a:extLst>
              <a:ext uri="{FF2B5EF4-FFF2-40B4-BE49-F238E27FC236}">
                <a16:creationId xmlns:a16="http://schemas.microsoft.com/office/drawing/2014/main" id="{C0ABEC09-C7D4-A048-BB91-5FCD7D68C4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00D58645-C4DA-6D4F-834A-44D96CB1E8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374A178-64EB-3643-8F41-15B4450A472A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chemeClr val="bg1"/>
          </a:solidFill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909A149-3B91-5040-BF9C-0ECD18D1F306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A68CEC8A-331B-F141-B15D-AD62606E1678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120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1080654" y="1083795"/>
            <a:ext cx="1248257" cy="405970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554217" y="1234605"/>
            <a:ext cx="303047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7948" y="2305989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67948" y="2567599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67948" y="2849612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67948" y="3131625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16202B66-C1F8-CA48-B290-D3983A7FA3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67948" y="341363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128AEA-3384-ED44-B1FC-7413DD10B7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1080653" y="1191517"/>
            <a:ext cx="1248257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30A2C9-31FA-9341-864D-DD0C10D5F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82609" y="4387027"/>
            <a:ext cx="45719" cy="1020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DE590A-90D3-CA42-8E0B-03F6FE5A0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311461" y="4505501"/>
            <a:ext cx="313808" cy="2418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1EC900-EC23-224D-9E54-34A914E28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002" t="65460"/>
          <a:stretch/>
        </p:blipFill>
        <p:spPr>
          <a:xfrm rot="5400000">
            <a:off x="-53053" y="3935031"/>
            <a:ext cx="669693" cy="2623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0A9B36-7EB5-8D48-B4D2-D6094EDF2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4572000" y="299909"/>
            <a:ext cx="332289" cy="337673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E9703-0356-C544-A32D-7D6C5D0CB60D}"/>
              </a:ext>
            </a:extLst>
          </p:cNvPr>
          <p:cNvGrpSpPr/>
          <p:nvPr userDrawn="1"/>
        </p:nvGrpSpPr>
        <p:grpSpPr>
          <a:xfrm rot="5400000">
            <a:off x="5681916" y="3295509"/>
            <a:ext cx="677835" cy="759477"/>
            <a:chOff x="8417490" y="117457"/>
            <a:chExt cx="677835" cy="75947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4C15A06-F943-2B4E-83BA-8992E2EF3A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7D27F6B-E468-4741-BDC2-387FE15EE249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61FC0A3-0FAA-6D4E-BEDA-057C00EC8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FA4257D-A3D6-3444-805E-BF6BA8733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503971" y="1723908"/>
            <a:ext cx="45719" cy="102024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EFE223A-A933-734D-8F7E-184C7D8C4644}"/>
              </a:ext>
            </a:extLst>
          </p:cNvPr>
          <p:cNvGrpSpPr/>
          <p:nvPr userDrawn="1"/>
        </p:nvGrpSpPr>
        <p:grpSpPr>
          <a:xfrm rot="10800000">
            <a:off x="7686992" y="187866"/>
            <a:ext cx="1174954" cy="445783"/>
            <a:chOff x="6956532" y="4580260"/>
            <a:chExt cx="1174954" cy="445783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8141096-4474-0249-BF8E-7B6FD4F60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CB12CD5-B883-3348-A577-0712B1A1DCAB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5E45682-4E4A-3140-833B-99EEA662E37A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1713BA93-3D68-954F-B169-F586EC821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641240" y="3584019"/>
            <a:ext cx="45719" cy="1020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8654F1B-6049-EB45-872F-2CFE3562D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56905" y="3493431"/>
            <a:ext cx="45719" cy="10202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4DF38FD-FD30-0B41-B9BB-6FE8DA4BB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536" t="45627" b="1"/>
          <a:stretch/>
        </p:blipFill>
        <p:spPr>
          <a:xfrm rot="5400000">
            <a:off x="8056481" y="2187024"/>
            <a:ext cx="686928" cy="4129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BEBFBEE-4893-9E44-8EAF-47AB8A32D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 rot="5400000">
            <a:off x="7742673" y="2652079"/>
            <a:ext cx="313808" cy="241868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D55197BF-4940-3F45-B7A3-25623256A6F8}"/>
              </a:ext>
            </a:extLst>
          </p:cNvPr>
          <p:cNvSpPr/>
          <p:nvPr userDrawn="1"/>
        </p:nvSpPr>
        <p:spPr>
          <a:xfrm rot="5400000">
            <a:off x="8123733" y="2597480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BF46357-A08D-0C46-9588-9317172C7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0800000">
            <a:off x="6601837" y="1035620"/>
            <a:ext cx="217163" cy="3573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8DED54A-33E7-854F-AE7D-C7C851AAC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4856894" y="633649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37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ardo 3">
            <a:extLst>
              <a:ext uri="{FF2B5EF4-FFF2-40B4-BE49-F238E27FC236}">
                <a16:creationId xmlns:a16="http://schemas.microsoft.com/office/drawing/2014/main" id="{5992A4B9-5C05-0C41-9CB2-249FF8B94294}"/>
              </a:ext>
            </a:extLst>
          </p:cNvPr>
          <p:cNvSpPr/>
          <p:nvPr userDrawn="1"/>
        </p:nvSpPr>
        <p:spPr>
          <a:xfrm>
            <a:off x="-5870" y="0"/>
            <a:ext cx="2975149" cy="5143502"/>
          </a:xfrm>
          <a:custGeom>
            <a:avLst/>
            <a:gdLst>
              <a:gd name="connsiteX0" fmla="*/ 0 w 5143188"/>
              <a:gd name="connsiteY0" fmla="*/ 0 h 5143501"/>
              <a:gd name="connsiteX1" fmla="*/ 2571594 w 5143188"/>
              <a:gd name="connsiteY1" fmla="*/ 0 h 5143501"/>
              <a:gd name="connsiteX2" fmla="*/ 5143188 w 5143188"/>
              <a:gd name="connsiteY2" fmla="*/ 2571751 h 5143501"/>
              <a:gd name="connsiteX3" fmla="*/ 2571594 w 5143188"/>
              <a:gd name="connsiteY3" fmla="*/ 5143502 h 5143501"/>
              <a:gd name="connsiteX4" fmla="*/ 0 w 5143188"/>
              <a:gd name="connsiteY4" fmla="*/ 5143501 h 5143501"/>
              <a:gd name="connsiteX5" fmla="*/ 0 w 5143188"/>
              <a:gd name="connsiteY5" fmla="*/ 0 h 5143501"/>
              <a:gd name="connsiteX0" fmla="*/ 2188028 w 5143188"/>
              <a:gd name="connsiteY0" fmla="*/ 0 h 5143502"/>
              <a:gd name="connsiteX1" fmla="*/ 2571594 w 5143188"/>
              <a:gd name="connsiteY1" fmla="*/ 0 h 5143502"/>
              <a:gd name="connsiteX2" fmla="*/ 5143188 w 5143188"/>
              <a:gd name="connsiteY2" fmla="*/ 2571751 h 5143502"/>
              <a:gd name="connsiteX3" fmla="*/ 2571594 w 5143188"/>
              <a:gd name="connsiteY3" fmla="*/ 5143502 h 5143502"/>
              <a:gd name="connsiteX4" fmla="*/ 0 w 5143188"/>
              <a:gd name="connsiteY4" fmla="*/ 5143501 h 5143502"/>
              <a:gd name="connsiteX5" fmla="*/ 2188028 w 5143188"/>
              <a:gd name="connsiteY5" fmla="*/ 0 h 5143502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19595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19595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372292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63096"/>
              <a:gd name="connsiteX1" fmla="*/ 383566 w 2955160"/>
              <a:gd name="connsiteY1" fmla="*/ 0 h 5163096"/>
              <a:gd name="connsiteX2" fmla="*/ 2955160 w 2955160"/>
              <a:gd name="connsiteY2" fmla="*/ 2571751 h 5163096"/>
              <a:gd name="connsiteX3" fmla="*/ 383566 w 2955160"/>
              <a:gd name="connsiteY3" fmla="*/ 5143502 h 5163096"/>
              <a:gd name="connsiteX4" fmla="*/ 19594 w 2955160"/>
              <a:gd name="connsiteY4" fmla="*/ 5163096 h 5163096"/>
              <a:gd name="connsiteX5" fmla="*/ 0 w 2955160"/>
              <a:gd name="connsiteY5" fmla="*/ 0 h 5163096"/>
              <a:gd name="connsiteX0" fmla="*/ 14120 w 2969280"/>
              <a:gd name="connsiteY0" fmla="*/ 0 h 5169628"/>
              <a:gd name="connsiteX1" fmla="*/ 397686 w 2969280"/>
              <a:gd name="connsiteY1" fmla="*/ 0 h 5169628"/>
              <a:gd name="connsiteX2" fmla="*/ 2969280 w 2969280"/>
              <a:gd name="connsiteY2" fmla="*/ 2571751 h 5169628"/>
              <a:gd name="connsiteX3" fmla="*/ 397686 w 2969280"/>
              <a:gd name="connsiteY3" fmla="*/ 5143502 h 5169628"/>
              <a:gd name="connsiteX4" fmla="*/ 1057 w 2969280"/>
              <a:gd name="connsiteY4" fmla="*/ 5169628 h 5169628"/>
              <a:gd name="connsiteX5" fmla="*/ 14120 w 2969280"/>
              <a:gd name="connsiteY5" fmla="*/ 0 h 5169628"/>
              <a:gd name="connsiteX0" fmla="*/ 7512 w 2962672"/>
              <a:gd name="connsiteY0" fmla="*/ 0 h 5143569"/>
              <a:gd name="connsiteX1" fmla="*/ 391078 w 2962672"/>
              <a:gd name="connsiteY1" fmla="*/ 0 h 5143569"/>
              <a:gd name="connsiteX2" fmla="*/ 2962672 w 2962672"/>
              <a:gd name="connsiteY2" fmla="*/ 2571751 h 5143569"/>
              <a:gd name="connsiteX3" fmla="*/ 391078 w 2962672"/>
              <a:gd name="connsiteY3" fmla="*/ 5143502 h 5143569"/>
              <a:gd name="connsiteX4" fmla="*/ 1377 w 2962672"/>
              <a:gd name="connsiteY4" fmla="*/ 5096891 h 5143569"/>
              <a:gd name="connsiteX5" fmla="*/ 7512 w 2962672"/>
              <a:gd name="connsiteY5" fmla="*/ 0 h 5143569"/>
              <a:gd name="connsiteX0" fmla="*/ 7512 w 2962672"/>
              <a:gd name="connsiteY0" fmla="*/ 0 h 5143574"/>
              <a:gd name="connsiteX1" fmla="*/ 391078 w 2962672"/>
              <a:gd name="connsiteY1" fmla="*/ 0 h 5143574"/>
              <a:gd name="connsiteX2" fmla="*/ 2962672 w 2962672"/>
              <a:gd name="connsiteY2" fmla="*/ 2571751 h 5143574"/>
              <a:gd name="connsiteX3" fmla="*/ 391078 w 2962672"/>
              <a:gd name="connsiteY3" fmla="*/ 5143502 h 5143574"/>
              <a:gd name="connsiteX4" fmla="*/ 1377 w 2962672"/>
              <a:gd name="connsiteY4" fmla="*/ 5096891 h 5143574"/>
              <a:gd name="connsiteX5" fmla="*/ 7512 w 2962672"/>
              <a:gd name="connsiteY5" fmla="*/ 0 h 5143574"/>
              <a:gd name="connsiteX0" fmla="*/ 7512 w 2962672"/>
              <a:gd name="connsiteY0" fmla="*/ 0 h 5145955"/>
              <a:gd name="connsiteX1" fmla="*/ 391078 w 2962672"/>
              <a:gd name="connsiteY1" fmla="*/ 0 h 5145955"/>
              <a:gd name="connsiteX2" fmla="*/ 2962672 w 2962672"/>
              <a:gd name="connsiteY2" fmla="*/ 2571751 h 5145955"/>
              <a:gd name="connsiteX3" fmla="*/ 391078 w 2962672"/>
              <a:gd name="connsiteY3" fmla="*/ 5143502 h 5145955"/>
              <a:gd name="connsiteX4" fmla="*/ 1377 w 2962672"/>
              <a:gd name="connsiteY4" fmla="*/ 5145382 h 5145955"/>
              <a:gd name="connsiteX5" fmla="*/ 7512 w 2962672"/>
              <a:gd name="connsiteY5" fmla="*/ 0 h 5145955"/>
              <a:gd name="connsiteX0" fmla="*/ 0 w 2969015"/>
              <a:gd name="connsiteY0" fmla="*/ 3464 h 5145955"/>
              <a:gd name="connsiteX1" fmla="*/ 397421 w 2969015"/>
              <a:gd name="connsiteY1" fmla="*/ 0 h 5145955"/>
              <a:gd name="connsiteX2" fmla="*/ 2969015 w 2969015"/>
              <a:gd name="connsiteY2" fmla="*/ 2571751 h 5145955"/>
              <a:gd name="connsiteX3" fmla="*/ 397421 w 2969015"/>
              <a:gd name="connsiteY3" fmla="*/ 5143502 h 5145955"/>
              <a:gd name="connsiteX4" fmla="*/ 7720 w 2969015"/>
              <a:gd name="connsiteY4" fmla="*/ 5145382 h 5145955"/>
              <a:gd name="connsiteX5" fmla="*/ 0 w 2969015"/>
              <a:gd name="connsiteY5" fmla="*/ 3464 h 5145955"/>
              <a:gd name="connsiteX0" fmla="*/ 0 w 2969015"/>
              <a:gd name="connsiteY0" fmla="*/ 3464 h 5145955"/>
              <a:gd name="connsiteX1" fmla="*/ 397421 w 2969015"/>
              <a:gd name="connsiteY1" fmla="*/ 0 h 5145955"/>
              <a:gd name="connsiteX2" fmla="*/ 2969015 w 2969015"/>
              <a:gd name="connsiteY2" fmla="*/ 2571751 h 5145955"/>
              <a:gd name="connsiteX3" fmla="*/ 397421 w 2969015"/>
              <a:gd name="connsiteY3" fmla="*/ 5143502 h 5145955"/>
              <a:gd name="connsiteX4" fmla="*/ 7720 w 2969015"/>
              <a:gd name="connsiteY4" fmla="*/ 5145382 h 5145955"/>
              <a:gd name="connsiteX5" fmla="*/ 0 w 2969015"/>
              <a:gd name="connsiteY5" fmla="*/ 3464 h 5145955"/>
              <a:gd name="connsiteX0" fmla="*/ 18 w 2969033"/>
              <a:gd name="connsiteY0" fmla="*/ 3464 h 5145955"/>
              <a:gd name="connsiteX1" fmla="*/ 397439 w 2969033"/>
              <a:gd name="connsiteY1" fmla="*/ 0 h 5145955"/>
              <a:gd name="connsiteX2" fmla="*/ 2969033 w 2969033"/>
              <a:gd name="connsiteY2" fmla="*/ 2571751 h 5145955"/>
              <a:gd name="connsiteX3" fmla="*/ 397439 w 2969033"/>
              <a:gd name="connsiteY3" fmla="*/ 5143502 h 5145955"/>
              <a:gd name="connsiteX4" fmla="*/ 7738 w 2969033"/>
              <a:gd name="connsiteY4" fmla="*/ 5145382 h 5145955"/>
              <a:gd name="connsiteX5" fmla="*/ 18 w 2969033"/>
              <a:gd name="connsiteY5" fmla="*/ 3464 h 5145955"/>
              <a:gd name="connsiteX0" fmla="*/ 18 w 2969033"/>
              <a:gd name="connsiteY0" fmla="*/ 3464 h 5145955"/>
              <a:gd name="connsiteX1" fmla="*/ 397439 w 2969033"/>
              <a:gd name="connsiteY1" fmla="*/ 0 h 5145955"/>
              <a:gd name="connsiteX2" fmla="*/ 2969033 w 2969033"/>
              <a:gd name="connsiteY2" fmla="*/ 2571751 h 5145955"/>
              <a:gd name="connsiteX3" fmla="*/ 397439 w 2969033"/>
              <a:gd name="connsiteY3" fmla="*/ 5143502 h 5145955"/>
              <a:gd name="connsiteX4" fmla="*/ 7738 w 2969033"/>
              <a:gd name="connsiteY4" fmla="*/ 5145382 h 5145955"/>
              <a:gd name="connsiteX5" fmla="*/ 18 w 2969033"/>
              <a:gd name="connsiteY5" fmla="*/ 3464 h 5145955"/>
              <a:gd name="connsiteX0" fmla="*/ 6134 w 2975149"/>
              <a:gd name="connsiteY0" fmla="*/ 3464 h 5143502"/>
              <a:gd name="connsiteX1" fmla="*/ 403555 w 2975149"/>
              <a:gd name="connsiteY1" fmla="*/ 0 h 5143502"/>
              <a:gd name="connsiteX2" fmla="*/ 2975149 w 2975149"/>
              <a:gd name="connsiteY2" fmla="*/ 2571751 h 5143502"/>
              <a:gd name="connsiteX3" fmla="*/ 403555 w 2975149"/>
              <a:gd name="connsiteY3" fmla="*/ 5143502 h 5143502"/>
              <a:gd name="connsiteX4" fmla="*/ 0 w 2975149"/>
              <a:gd name="connsiteY4" fmla="*/ 5138455 h 5143502"/>
              <a:gd name="connsiteX5" fmla="*/ 6134 w 2975149"/>
              <a:gd name="connsiteY5" fmla="*/ 3464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149" h="5143502">
                <a:moveTo>
                  <a:pt x="6134" y="3464"/>
                </a:moveTo>
                <a:cubicBezTo>
                  <a:pt x="3526" y="5772"/>
                  <a:pt x="271081" y="1155"/>
                  <a:pt x="403555" y="0"/>
                </a:cubicBezTo>
                <a:cubicBezTo>
                  <a:pt x="1823807" y="0"/>
                  <a:pt x="2975149" y="1151412"/>
                  <a:pt x="2975149" y="2571751"/>
                </a:cubicBezTo>
                <a:cubicBezTo>
                  <a:pt x="2975149" y="3992090"/>
                  <a:pt x="1823807" y="5143502"/>
                  <a:pt x="403555" y="5143502"/>
                </a:cubicBezTo>
                <a:lnTo>
                  <a:pt x="0" y="5138455"/>
                </a:lnTo>
                <a:cubicBezTo>
                  <a:pt x="3859" y="5146668"/>
                  <a:pt x="9203" y="2178"/>
                  <a:pt x="6134" y="3464"/>
                </a:cubicBezTo>
                <a:close/>
              </a:path>
            </a:pathLst>
          </a:cu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088816" y="1923629"/>
            <a:ext cx="1847056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88816" y="2942370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88816" y="3203980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8816" y="3485993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88816" y="3768006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1D62684-F84D-3345-9940-A52DC5C511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88816" y="4050019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779A9A2-23CD-B442-9FB2-E2D05853F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2742"/>
            <a:ext cx="868663" cy="369469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FB5AA9E-E518-3B42-B030-608C3ECF57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1122223" y="1880541"/>
            <a:ext cx="1847056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D227BD-CE58-B246-BD35-6221571F3D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092E58-4D39-CF46-9DA6-FF5F8391B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04EF598-3EB3-2E47-8DEE-44619FDA7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 r="33499" b="3425"/>
          <a:stretch/>
        </p:blipFill>
        <p:spPr>
          <a:xfrm rot="5400000">
            <a:off x="5808040" y="1128769"/>
            <a:ext cx="781353" cy="2352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5B683F-3DBA-594E-B753-382BA063B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7DB6A0-3190-D541-B163-254D183ED6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2BE3852-961F-1E47-BDB0-82E68B158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8166D56-5806-2843-9F47-11FCFDAC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66544" y="1392185"/>
            <a:ext cx="45719" cy="1020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666A5E3-233D-0540-99C1-25F80894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B9842FC-3EBA-B444-B78E-F1A6FFB8F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FF622F43-9894-D943-A83C-1CEBBFAAD4FF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D1574AF6-16B1-524B-B4E8-A8205DDA3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3455011" y="4778053"/>
            <a:ext cx="313808" cy="24186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1DADCB9-45B7-B646-AC46-6F9501996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3146870" y="4536185"/>
            <a:ext cx="313808" cy="24186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5986839-9BF0-5A4C-A1B0-1BFE37AF7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021785" y="4778053"/>
            <a:ext cx="45719" cy="10202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018FD70-3428-AF45-8794-2D01DCB21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536" t="45627" b="1"/>
          <a:stretch/>
        </p:blipFill>
        <p:spPr>
          <a:xfrm>
            <a:off x="7945868" y="4173154"/>
            <a:ext cx="686928" cy="4129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7AB9252-4104-8A4B-A777-39D157B74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556" r="56736" b="68153"/>
          <a:stretch/>
        </p:blipFill>
        <p:spPr>
          <a:xfrm>
            <a:off x="7632060" y="4638209"/>
            <a:ext cx="313808" cy="24186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5991201C-5214-4E4A-9E5B-EB79AAD63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176" t="44894" r="41340" b="8056"/>
          <a:stretch/>
        </p:blipFill>
        <p:spPr>
          <a:xfrm rot="10800000">
            <a:off x="7728705" y="2503265"/>
            <a:ext cx="217163" cy="35733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E5FA4DD-1CA8-AE4A-B1DD-C89120116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1719" b="55538"/>
          <a:stretch/>
        </p:blipFill>
        <p:spPr>
          <a:xfrm>
            <a:off x="8632796" y="2073782"/>
            <a:ext cx="332289" cy="3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0" y="1662020"/>
            <a:ext cx="4572000" cy="1404258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1634196" y="1923630"/>
            <a:ext cx="1847056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34196" y="3197083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4196" y="3458693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4196" y="3740706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34196" y="4022719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B1678AD-9C9F-9445-96A7-415A0ADA1A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34196" y="4304732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92D92C6-C052-124E-BCD6-325BD81169B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265363" y="1807472"/>
            <a:ext cx="150610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7100A6-F410-2F4C-89E2-17E3EE36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B7D236-DB1F-7748-ACDD-0EA50BCC0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D83156A-C21E-E541-B9C7-5957F62E1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8DB251-6A4C-2348-AE5A-1B54EBBC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598" r="33499" b="3425"/>
          <a:stretch/>
        </p:blipFill>
        <p:spPr>
          <a:xfrm rot="5400000">
            <a:off x="5808040" y="1128769"/>
            <a:ext cx="781353" cy="2352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EBE346-E4D4-D649-8CF5-04D7B52D8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44D681-F7E2-5147-BA83-190E29617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EAB9429-3C3A-D045-90E0-2AD702A19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D674EE28-B1A0-4143-8A8A-A3AD8D0E1BCC}"/>
              </a:ext>
            </a:extLst>
          </p:cNvPr>
          <p:cNvGrpSpPr/>
          <p:nvPr userDrawn="1"/>
        </p:nvGrpSpPr>
        <p:grpSpPr>
          <a:xfrm>
            <a:off x="7246670" y="2781161"/>
            <a:ext cx="1174954" cy="445783"/>
            <a:chOff x="6956532" y="4580260"/>
            <a:chExt cx="1174954" cy="44578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C27FC23-0462-E24B-9D57-6254AE7E11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B5DAB5E-4419-F04C-9FA3-42716F24078E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E755F71-A7BA-D143-A1D2-834AA5469A8F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6AA5169E-5964-FB48-B62D-3A13767FA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66544" y="1392185"/>
            <a:ext cx="45719" cy="1020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B14BF4-9C0E-CE44-95E0-DCE6CDF12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E44F4C7-1EED-904E-9D8E-32D866389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6147D313-6510-2744-B2C9-E39F7C1970C0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113CC19-83EA-B343-97D8-41030E856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4230087" y="4571469"/>
            <a:ext cx="313808" cy="24186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F8D59B2-64CE-9A48-9249-44997F397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4452164" y="4301859"/>
            <a:ext cx="313808" cy="24186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2A5B2C0-32E7-AA47-BE79-2C59B8DA8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4372272" y="4051203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8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754082" y="2016691"/>
            <a:ext cx="8389917" cy="235489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899458" y="2141891"/>
            <a:ext cx="1847056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458" y="315944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458" y="342105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458" y="3703071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9458" y="3985084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352DB04-B976-154E-A365-A11D8A9D90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687978" y="1080062"/>
            <a:ext cx="150610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6C4093-9F60-704D-B5FD-0EB8DD790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400767" y="1005699"/>
            <a:ext cx="45719" cy="102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2C4E7F-8F7D-2B47-AB70-DE5022C4A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598"/>
          <a:stretch/>
        </p:blipFill>
        <p:spPr>
          <a:xfrm>
            <a:off x="5429948" y="787685"/>
            <a:ext cx="1174954" cy="2612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CAC87F-F396-B74D-98B3-2BF67ABCB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3474638" y="277032"/>
            <a:ext cx="332289" cy="3376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8AAA9C-36C1-6B4A-A840-27D7DD2D1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5228" y="150341"/>
            <a:ext cx="56772" cy="126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EDB26C-9329-A640-A109-35AD62D10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75918" y="1241827"/>
            <a:ext cx="45719" cy="102024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1BF0875-EE0F-5A44-870F-3A7E8CC0C4B0}"/>
              </a:ext>
            </a:extLst>
          </p:cNvPr>
          <p:cNvGrpSpPr/>
          <p:nvPr userDrawn="1"/>
        </p:nvGrpSpPr>
        <p:grpSpPr>
          <a:xfrm>
            <a:off x="8417489" y="117457"/>
            <a:ext cx="677946" cy="759600"/>
            <a:chOff x="8417489" y="117457"/>
            <a:chExt cx="677946" cy="7596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C73D0E2-7757-EB42-B032-3D610F96F9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r="18293"/>
            <a:stretch/>
          </p:blipFill>
          <p:spPr>
            <a:xfrm>
              <a:off x="8417489" y="117457"/>
              <a:ext cx="677946" cy="75960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721B0F8-8DE5-704E-B045-A96D65C57D5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8416649C-0EB8-2E46-AF3F-BD5B78598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6677291" y="1109201"/>
            <a:ext cx="332289" cy="3376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19BED22-C8F7-D541-88A1-4D2F542F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387460" y="4900631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E0A496-26C0-2B42-9081-E1D002696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3806927" y="4830709"/>
            <a:ext cx="313808" cy="2418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8F5CA88-E9D4-DA47-931F-D5817587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120682" y="4261542"/>
            <a:ext cx="313808" cy="24186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F80BC38-C962-0442-B605-EAC36804F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54726" y="4594834"/>
            <a:ext cx="45719" cy="102024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44366A-77AB-3B43-A846-B30D7AAA26DD}"/>
              </a:ext>
            </a:extLst>
          </p:cNvPr>
          <p:cNvGrpSpPr/>
          <p:nvPr userDrawn="1"/>
        </p:nvGrpSpPr>
        <p:grpSpPr>
          <a:xfrm rot="10800000">
            <a:off x="7009580" y="4609079"/>
            <a:ext cx="1174954" cy="445783"/>
            <a:chOff x="6956532" y="4580260"/>
            <a:chExt cx="1174954" cy="44578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DEFAFF5-005E-DA44-92C6-EF42B8048C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274BEE7-BEE5-0E46-A991-9172BEA27038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EE4BCA6-1504-C54B-9621-48E98E44234B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ED01094-C097-3049-8F55-7D20A194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956360" y="4457797"/>
            <a:ext cx="217163" cy="3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osición de imagen">
            <a:extLst>
              <a:ext uri="{FF2B5EF4-FFF2-40B4-BE49-F238E27FC236}">
                <a16:creationId xmlns:a16="http://schemas.microsoft.com/office/drawing/2014/main" id="{9F472A6D-8C78-6441-BAAD-A10FDF79FD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1770437"/>
            <a:ext cx="4572000" cy="2605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7FEDAD4-A668-F845-AF48-20405961EB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la diapositiva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1CC5EE9F-AB31-D444-8F23-98651A6EBD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406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683BE607-265D-2E4B-8BDA-56B75F9484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726622"/>
            <a:ext cx="4064856" cy="26930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821778-7C0D-684D-A0DB-FB6EEE59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0B2E73-FBD7-0F4F-A982-EE2D5014C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0F93078-512D-EC48-A968-3AE52BDAA0B5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5D88BD0-01A0-654F-BC37-D8F1F0FAAF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33D733E-A8CB-4342-8442-DABC14F0070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9716736-EE94-ED4A-A0C7-21EBAA0AF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D27033-685D-0744-BBED-EC61FAE6D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9E29BE7-7726-7548-916B-8EAFA6E28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15B2D7C3-9FF2-B248-BC5E-19521F5D1A56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8188C09-7E85-7348-B87D-CD69FF6D30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4EEB296D-3B58-E346-8ED8-7921A2F8E477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C620807-DF11-E84E-A7E1-A214BFBF4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5777" y="4871207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6E4D173-C36B-2D4A-BDAD-BCDD60762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3547EB3-DEE4-254D-8CEB-C66D507F1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C9B2478-BE91-F34D-A799-5BC6B1732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0E7535A9-A6FD-A046-B519-C47C67A1B3F9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5B8069A-410D-3A4D-8345-45B3EC3E64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8F951E4-4E93-9F4D-86D2-AA99C0CB280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C2F84F8-6D86-354E-B74B-26EB7D260F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75D1B61-F89A-ED40-A92F-26E65673F85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3 Marcador de posición de imagen">
            <a:extLst>
              <a:ext uri="{FF2B5EF4-FFF2-40B4-BE49-F238E27FC236}">
                <a16:creationId xmlns:a16="http://schemas.microsoft.com/office/drawing/2014/main" id="{9F472A6D-8C78-6441-BAAD-A10FDF79FD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8203" y="1602848"/>
            <a:ext cx="4184370" cy="2051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7" name="3 Marcador de posición de imagen">
            <a:extLst>
              <a:ext uri="{FF2B5EF4-FFF2-40B4-BE49-F238E27FC236}">
                <a16:creationId xmlns:a16="http://schemas.microsoft.com/office/drawing/2014/main" id="{A6C29532-39AB-7B4C-9041-0728032992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21427" y="1602848"/>
            <a:ext cx="4184370" cy="2051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8B56AA81-3950-9240-B646-590C3F2A64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D0324FA1-663C-7041-9323-526F2F86E5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84165" y="3791847"/>
            <a:ext cx="423840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123EC6A4-2D7A-774F-8F6E-89A007504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84164" y="4068846"/>
            <a:ext cx="4238408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commod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commod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BD7E5423-80BB-2B4B-8098-4237ED7239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4621427" y="3791847"/>
            <a:ext cx="423840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0BC51099-2FFD-1F4D-B658-4DB48502CF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21426" y="4068846"/>
            <a:ext cx="4238408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665A75D-C070-5747-BDFD-E4F406F6B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6B66C3-708D-7F43-9A69-BC918ABE7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316A97-7796-E748-A0DB-85EC2045A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B4E582-3B37-F64E-848A-C39CEAE69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81230D-A7D0-7945-A95C-9A7A69148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48ED57-872A-B446-B907-941150CC0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8CAF20B7-55A4-0848-A0F4-15C11858FE25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3E96E6D1-4558-AB4F-81D4-6F0A063AE9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C3E0FA3-4310-EF46-A420-7046A46D9C6F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6C020B98-9E7E-4C4D-BB62-D389BA19D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E19BE25-960A-B345-85FF-8E8F9E92F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06BD938-8F51-C04F-B23A-699FC790D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D82A0467-B4AC-F64A-B86F-1CDF554F103F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D8F3A19-EE48-6845-96B6-DBF40329E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8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7E2DE5FE-DAD5-774C-98E0-7337A39232E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219102C-9C68-FD4B-8103-13359F65CF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C71DF49-4A4A-754F-AA2D-F6312B7D6BAD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CC5A45CD-903B-134B-84A3-177E1D1D86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932BFD4-CDD3-A646-8CE0-6EAD287C3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64591A4-9E2B-9048-B5D3-C2C1F76CE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B222C0D-EE5E-CB4C-8788-332B801D0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24" name="3 Marcador de posición de imagen">
            <a:extLst>
              <a:ext uri="{FF2B5EF4-FFF2-40B4-BE49-F238E27FC236}">
                <a16:creationId xmlns:a16="http://schemas.microsoft.com/office/drawing/2014/main" id="{0C7BADFE-61ED-B14D-9991-5F02F1BC55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92093" y="1521913"/>
            <a:ext cx="4182761" cy="1564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5" name="3 Marcador de posición de imagen">
            <a:extLst>
              <a:ext uri="{FF2B5EF4-FFF2-40B4-BE49-F238E27FC236}">
                <a16:creationId xmlns:a16="http://schemas.microsoft.com/office/drawing/2014/main" id="{8EFE60D2-1963-FE42-A118-291368C89D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92093" y="3162042"/>
            <a:ext cx="4182761" cy="1564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044690FB-7673-464F-859E-1FDCBC5C9D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284C21C4-517D-B549-B55C-A10520397B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406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EAFD960F-5862-8C48-B441-4A007641DD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69148" y="1726622"/>
            <a:ext cx="4064856" cy="13285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D28B9D7A-1A3A-D04A-AA2B-5C5DF1148B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269149" y="3162042"/>
            <a:ext cx="406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83954EB0-F32D-F746-93D4-7A4D56AB17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269148" y="3443029"/>
            <a:ext cx="4064856" cy="13285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BAFFEF-CA94-E147-88A1-9B6DBD94D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B9368B-A5EE-1048-81D4-19122AFA2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D3E7840-B565-724F-8883-DDB0D3AEAF3B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84C4F58-7E78-9445-8C3C-095DE3425D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5A8EFF2-1C7B-ED46-883F-ACB0C3B57BBC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55B41EA6-393E-8649-80DA-FB86CB8045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27660DD-71E5-6F4F-98FF-258526586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8E041C9-78C7-334C-B3F0-AABC52034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5926A50D-2A64-FC4D-AD99-921CA11B1537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E991FC2-63AA-454F-9268-3132E6F1C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2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96964694-0C08-9C48-B34F-90BF6DCBF229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3D34F85-A212-144B-A0F4-611B927B8D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A1587E-DCEA-8743-8406-05EDA7ADBB18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0B02DCDC-8AA0-224D-8C45-0FB737AB4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154444F-CA06-734B-8886-6A50DC8FF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B9DC71F-1F05-0A42-9E00-C749F76F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EC63652-74DB-DF4C-BD76-80057C174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4651C75-CD82-6147-AF34-A28041C9C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16349784-FE32-B747-BE79-9271BA35CD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69148" y="1928130"/>
            <a:ext cx="2690767" cy="28418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ADD353A-4E5A-794B-A992-8E1DC25F49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3091054" y="1927103"/>
            <a:ext cx="2690767" cy="28418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84AC63D7-C2AC-A141-A227-C2DD6E8A7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5897944" y="1927103"/>
            <a:ext cx="2690767" cy="28418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14A2212-C647-E94B-8C88-273942AD4A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50134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8DF58E-76A7-9A47-B5C9-596B6C6A3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93E0D9-9B6A-4746-BC53-AB11A5836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D6ADD8-928A-0546-9BDF-C22C3226C26B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172699E-1C12-EB48-A648-95F785978D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5C103C6-F5C2-2148-80BE-E8D11858790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F655D58-EC21-DB41-A5CD-8F32F8163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5D88E2-9C7C-7942-8923-795581BCF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D828D4-ED3C-6547-9604-EE5FAEC8C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FC9B83A-CE59-DE46-9BDD-2AAEC893B41B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FD3135-54C6-094F-8CCA-F0E45AB03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4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96964694-0C08-9C48-B34F-90BF6DCBF229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3D34F85-A212-144B-A0F4-611B927B8D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A1587E-DCEA-8743-8406-05EDA7ADBB18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0B02DCDC-8AA0-224D-8C45-0FB737AB4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154444F-CA06-734B-8886-6A50DC8FF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B9DC71F-1F05-0A42-9E00-C749F76F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EC63652-74DB-DF4C-BD76-80057C174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4651C75-CD82-6147-AF34-A28041C9C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14A2212-C647-E94B-8C88-273942AD4A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50134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8DF58E-76A7-9A47-B5C9-596B6C6A3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93E0D9-9B6A-4746-BC53-AB11A5836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D6ADD8-928A-0546-9BDF-C22C3226C26B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172699E-1C12-EB48-A648-95F785978D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5C103C6-F5C2-2148-80BE-E8D11858790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F655D58-EC21-DB41-A5CD-8F32F8163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5D88E2-9C7C-7942-8923-795581BCF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D828D4-ED3C-6547-9604-EE5FAEC8C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FC9B83A-CE59-DE46-9BDD-2AAEC893B41B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FD3135-54C6-094F-8CCA-F0E45AB03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D50FB845-8D7C-1741-AF96-B74EDDE49A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148" y="1954803"/>
            <a:ext cx="3375926" cy="187404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05266"/>
              </a:buClr>
              <a:buSzPct val="70000"/>
              <a:buFont typeface="+mj-lt"/>
              <a:buNone/>
              <a:defRPr sz="900" b="1">
                <a:solidFill>
                  <a:srgbClr val="000000"/>
                </a:solidFill>
              </a:defRPr>
            </a:lvl1pPr>
            <a:lvl2pPr marL="505800" indent="0">
              <a:buClr>
                <a:srgbClr val="105266"/>
              </a:buClr>
              <a:buFont typeface="+mj-lt"/>
              <a:buNone/>
              <a:defRPr sz="900">
                <a:solidFill>
                  <a:srgbClr val="000000"/>
                </a:solidFill>
              </a:defRPr>
            </a:lvl2pPr>
            <a:lvl3pPr marL="963000" indent="0">
              <a:buClr>
                <a:srgbClr val="105266"/>
              </a:buClr>
              <a:buFont typeface="+mj-lt"/>
              <a:buNone/>
              <a:defRPr sz="900">
                <a:solidFill>
                  <a:srgbClr val="000000"/>
                </a:solidFill>
              </a:defRPr>
            </a:lvl3pPr>
            <a:lvl4pPr marL="1420200" indent="0">
              <a:buClr>
                <a:srgbClr val="105266"/>
              </a:buClr>
              <a:buFont typeface="+mj-lt"/>
              <a:buNone/>
              <a:defRPr sz="900">
                <a:solidFill>
                  <a:srgbClr val="000000"/>
                </a:solidFill>
              </a:defRPr>
            </a:lvl4pPr>
            <a:lvl5pPr marL="1877400" indent="0">
              <a:buClr>
                <a:srgbClr val="105266"/>
              </a:buClr>
              <a:buFont typeface="+mj-lt"/>
              <a:buNone/>
              <a:defRPr sz="900">
                <a:solidFill>
                  <a:srgbClr val="000000"/>
                </a:solidFill>
              </a:defRPr>
            </a:lvl5pPr>
          </a:lstStyle>
          <a:p>
            <a:pPr lvl="0"/>
            <a:r>
              <a:rPr lang="es-ES_tradnl" dirty="0"/>
              <a:t>1. Primer nivel de texto</a:t>
            </a:r>
          </a:p>
          <a:p>
            <a:pPr lvl="1"/>
            <a:r>
              <a:rPr lang="es-ES_tradnl" dirty="0"/>
              <a:t>1.1. Segundo nivel</a:t>
            </a:r>
          </a:p>
          <a:p>
            <a:pPr lvl="2"/>
            <a:r>
              <a:rPr lang="es-ES_tradnl" dirty="0"/>
              <a:t>1.1.1. Tercer nivel</a:t>
            </a:r>
          </a:p>
          <a:p>
            <a:pPr lvl="3"/>
            <a:r>
              <a:rPr lang="es-ES_tradnl" dirty="0"/>
              <a:t>1.1.1.1. Cuarto nivel</a:t>
            </a:r>
          </a:p>
          <a:p>
            <a:pPr lvl="4"/>
            <a:r>
              <a:rPr lang="es-ES_tradnl" dirty="0"/>
              <a:t>1.1.1.1.1. Quinto nivel</a:t>
            </a:r>
          </a:p>
        </p:txBody>
      </p:sp>
    </p:spTree>
    <p:extLst>
      <p:ext uri="{BB962C8B-B14F-4D97-AF65-F5344CB8AC3E}">
        <p14:creationId xmlns:p14="http://schemas.microsoft.com/office/powerpoint/2010/main" val="3846686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767ADCE0-E257-1349-855F-BA6BC71FCB0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2341BBFC-D7B6-1F42-9DBB-300110CE53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4D3CAA9-DF16-9344-B3AD-875D1B8C00D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67D5F117-5D15-6D4F-AA11-D537754A4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6AB7A3A-EC1E-034C-BB8B-B43EA60B9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5D3C337-B238-B243-AB93-18807D0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72401E0-E64E-B541-981A-4652C579C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4651C75-CD82-6147-AF34-A28041C9C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16349784-FE32-B747-BE79-9271BA35CD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69148" y="1928130"/>
            <a:ext cx="2690767" cy="28418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84AC63D7-C2AC-A141-A227-C2DD6E8A7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5897944" y="1927103"/>
            <a:ext cx="2690767" cy="28418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14A2212-C647-E94B-8C88-273942AD4A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50134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20" name="3 Marcador de posición de imagen">
            <a:extLst>
              <a:ext uri="{FF2B5EF4-FFF2-40B4-BE49-F238E27FC236}">
                <a16:creationId xmlns:a16="http://schemas.microsoft.com/office/drawing/2014/main" id="{D69CD9DD-64AB-7B42-A4E3-1D086E81B3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0296" y="1927103"/>
            <a:ext cx="2542783" cy="28418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546E97-AE78-CB43-89E0-448DE1DAF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F94651-23AC-FB49-9922-C879B14E5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AA4866A-570C-5749-86DD-A316BE3E22B7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4D3A0C7-7F26-E14C-A50C-4F5F7E5730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9E9D85A-3E26-7D4B-AF30-3C9FACCD81D8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3E08F43-6F34-E547-AFD4-D6E45398E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BFF193E-A95B-414F-8AFE-57B6D199B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37797F-F132-8D40-908E-1D352737D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9B7A55C-611B-F24C-BA34-59D4224DA120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35FF76B-0656-2D46-B4BE-4297B8790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 Marcador de posición de imagen">
            <a:extLst>
              <a:ext uri="{FF2B5EF4-FFF2-40B4-BE49-F238E27FC236}">
                <a16:creationId xmlns:a16="http://schemas.microsoft.com/office/drawing/2014/main" id="{224277D0-BA76-584B-9605-ACA83017C59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1"/>
            <a:ext cx="9143998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3593" y="1790799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C417877-E88C-8B49-BC6F-DF23FD9BAC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0022" y="4930555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E730B8-1FE3-BF4E-8B47-11D0811CD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8513811" y="4739699"/>
            <a:ext cx="313808" cy="2418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860CE36-6313-DC43-8D87-A774095AE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81849"/>
          <a:stretch/>
        </p:blipFill>
        <p:spPr>
          <a:xfrm>
            <a:off x="4993365" y="4860774"/>
            <a:ext cx="1174954" cy="13785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2ADFB9A-ED87-D747-933D-56EAB63BF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90C84DA-D4DF-EF4F-A374-FFCD519BB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018" t="39469" r="32349"/>
          <a:stretch/>
        </p:blipFill>
        <p:spPr>
          <a:xfrm>
            <a:off x="2622835" y="4521851"/>
            <a:ext cx="512685" cy="45971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CF45906-FBC4-B64B-A8C3-8326C89DD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BF4591D-C86F-9E48-8379-53FB1467E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F46F9EB-48BC-884A-87B9-4BD5B4A49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2813" r="42477" b="1"/>
          <a:stretch/>
        </p:blipFill>
        <p:spPr>
          <a:xfrm rot="16200000">
            <a:off x="8592917" y="2427529"/>
            <a:ext cx="675872" cy="20646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53D46B61-665D-494D-ACED-BE2C9FF8E1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263506" y="4741183"/>
            <a:ext cx="45719" cy="1020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182274-4A26-7140-928E-22368975D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907993" y="2018148"/>
            <a:ext cx="45719" cy="10202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E5CD401-4301-954A-8CAB-50BEB1F4A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6C462A-7DEA-A844-AFB5-7C2CB39F3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49CE634-A6BD-B742-BAEC-37CBC7B7E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 rot="5400000">
            <a:off x="5761577" y="158520"/>
            <a:ext cx="217163" cy="357335"/>
          </a:xfrm>
          <a:prstGeom prst="rect">
            <a:avLst/>
          </a:prstGeom>
        </p:spPr>
      </p:pic>
      <p:sp>
        <p:nvSpPr>
          <p:cNvPr id="46" name="Marcador de texto 4">
            <a:extLst>
              <a:ext uri="{FF2B5EF4-FFF2-40B4-BE49-F238E27FC236}">
                <a16:creationId xmlns:a16="http://schemas.microsoft.com/office/drawing/2014/main" id="{1F812A20-B85A-5945-9767-772E7FE4AB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47" name="Marcador de texto 4">
            <a:extLst>
              <a:ext uri="{FF2B5EF4-FFF2-40B4-BE49-F238E27FC236}">
                <a16:creationId xmlns:a16="http://schemas.microsoft.com/office/drawing/2014/main" id="{8446B834-A97C-0145-B5AE-FC67D04713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7C61C32-CF44-A84C-AD8D-45D75B677227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D1D1119-3C75-3944-8D57-A768141689C4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36AA40D-A2BB-0346-95A6-B1C9069C6946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2" name="Marcador de texto 4">
            <a:extLst>
              <a:ext uri="{FF2B5EF4-FFF2-40B4-BE49-F238E27FC236}">
                <a16:creationId xmlns:a16="http://schemas.microsoft.com/office/drawing/2014/main" id="{1DFABE87-6C12-A043-B3E4-64DEC0C843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877" y="2979730"/>
            <a:ext cx="523519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Espacio para un subtítulo en el caso de que sea necesario poner subtítulo</a:t>
            </a:r>
          </a:p>
        </p:txBody>
      </p:sp>
    </p:spTree>
    <p:extLst>
      <p:ext uri="{BB962C8B-B14F-4D97-AF65-F5344CB8AC3E}">
        <p14:creationId xmlns:p14="http://schemas.microsoft.com/office/powerpoint/2010/main" val="137959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5FA602F4-492C-5E41-BA43-A1BB87CF64F4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4250EC1-6D62-7D42-A6FE-AD0F10BD356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E5E7311-F3FE-5E42-AA9F-A74012572A3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48060E84-0794-8249-A863-5AB2D3C19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B8EF4B7-CC44-F745-97AA-0BD3D06F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94A5738-7786-7243-A1C2-FFEC612E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CAAA080-906F-DD4B-BA34-1194BF938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0" name="3 Marcador de posición de imagen">
            <a:extLst>
              <a:ext uri="{FF2B5EF4-FFF2-40B4-BE49-F238E27FC236}">
                <a16:creationId xmlns:a16="http://schemas.microsoft.com/office/drawing/2014/main" id="{857E17B5-BA27-B246-B102-2E13F99E984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38202" y="1519200"/>
            <a:ext cx="8567803" cy="26666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C248ED6-5270-4549-A558-C3DB810CD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4924D016-E37E-3C44-B2CB-6FCA7151F8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69148" y="4239655"/>
            <a:ext cx="423379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F31098-DE58-DF48-A6BD-C33138E82D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26511D-A9F9-0D44-9A33-BC42D5042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47A59D4-3146-0E4D-8F7B-1392FFA09FD0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12151F6-CC23-8047-9BAB-FF6042777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4228779-C210-C345-BD24-5C49EB8C2F04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E48FFAAF-9B5F-8744-A578-851513001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DD908C-17E6-644C-858A-DC986BD83D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79F119-0594-9D48-A9B6-7276295BC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53F5C07-5E66-FB47-9F75-C523F8EAA8FF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751B589-8EC4-C242-B211-A934B1CBF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ADBC2581-879A-E44A-97DD-E8D951BA4F3E}"/>
              </a:ext>
            </a:extLst>
          </p:cNvPr>
          <p:cNvSpPr/>
          <p:nvPr userDrawn="1"/>
        </p:nvSpPr>
        <p:spPr>
          <a:xfrm>
            <a:off x="4090085" y="0"/>
            <a:ext cx="5053914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9AE83AF-688D-1D47-BC6C-CA95D51B4980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3F3B901-D073-F74F-B3F5-86708FF212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E995DC9-62A0-274C-A00D-75CCF28FC638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D0E2527C-A4EC-1946-878D-A152014DE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749" y="4913054"/>
            <a:ext cx="45719" cy="102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7A3EBD7-E9AC-A745-99F0-F4FA8C4BB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7724EF3-1E1D-CA4F-A021-AD735A5C4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683CDA8-F957-EA46-A354-A079351F7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4" name="3 Marcador de posición de imagen">
            <a:extLst>
              <a:ext uri="{FF2B5EF4-FFF2-40B4-BE49-F238E27FC236}">
                <a16:creationId xmlns:a16="http://schemas.microsoft.com/office/drawing/2014/main" id="{9F472A6D-8C78-6441-BAAD-A10FDF79FD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1943" y="1444714"/>
            <a:ext cx="4240057" cy="2885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9397E3C6-7A02-114C-BAAC-311777777E98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064CD95-49DA-AA4F-9308-23C4974B6A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11E712F8-2E55-B049-BA5F-B4635D230F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4806284" y="779766"/>
            <a:ext cx="384616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0219C902-3A0D-0A43-8C99-09D77BC926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803166" y="1063692"/>
            <a:ext cx="3846163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C21ACF2E-4C09-BB42-BCD2-6A371F24FF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4803166" y="2115045"/>
            <a:ext cx="3846163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illum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feugiat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facilisis</a:t>
            </a:r>
            <a:r>
              <a:rPr lang="es-ES_tradnl" sz="900" dirty="0">
                <a:solidFill>
                  <a:schemeClr val="bg1"/>
                </a:solidFill>
              </a:rPr>
              <a:t> at vero eros et </a:t>
            </a:r>
            <a:r>
              <a:rPr lang="es-ES_tradnl" sz="900" dirty="0" err="1">
                <a:solidFill>
                  <a:schemeClr val="bg1"/>
                </a:solidFill>
              </a:rPr>
              <a:t>accumsan</a:t>
            </a:r>
            <a:r>
              <a:rPr lang="es-ES_tradnl" sz="900" dirty="0">
                <a:solidFill>
                  <a:schemeClr val="bg1"/>
                </a:solidFill>
              </a:rPr>
              <a:t> et </a:t>
            </a:r>
            <a:r>
              <a:rPr lang="es-ES_tradnl" sz="900" dirty="0" err="1">
                <a:solidFill>
                  <a:schemeClr val="bg1"/>
                </a:solidFill>
              </a:rPr>
              <a:t>iusto</a:t>
            </a:r>
            <a:r>
              <a:rPr lang="es-ES_tradnl" sz="900" dirty="0">
                <a:solidFill>
                  <a:schemeClr val="bg1"/>
                </a:solidFill>
              </a:rPr>
              <a:t> odio </a:t>
            </a:r>
            <a:r>
              <a:rPr lang="es-ES_tradnl" sz="900" dirty="0" err="1">
                <a:solidFill>
                  <a:schemeClr val="bg1"/>
                </a:solidFill>
              </a:rPr>
              <a:t>dignissim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qui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blandit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praesent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luptatum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zril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delenit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augue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te </a:t>
            </a:r>
            <a:r>
              <a:rPr lang="es-ES_tradnl" sz="900" dirty="0" err="1">
                <a:solidFill>
                  <a:schemeClr val="bg1"/>
                </a:solidFill>
              </a:rPr>
              <a:t>feugait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C352C8BE-9FEC-0C43-9AB2-71E5D81D73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806284" y="1827183"/>
            <a:ext cx="384616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EF7843B3-89D7-0C4D-B96B-12D095C165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4806284" y="2890620"/>
            <a:ext cx="384616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072431F2-EE04-164B-8E3C-2EA4A3B1ED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803166" y="3174546"/>
            <a:ext cx="3846163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5" name="Marcador de texto 18">
            <a:extLst>
              <a:ext uri="{FF2B5EF4-FFF2-40B4-BE49-F238E27FC236}">
                <a16:creationId xmlns:a16="http://schemas.microsoft.com/office/drawing/2014/main" id="{44A9387D-419B-BC49-9384-5D396CC2FA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4803166" y="4225899"/>
            <a:ext cx="3846163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illum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feugiat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facilisis</a:t>
            </a:r>
            <a:r>
              <a:rPr lang="es-ES_tradnl" sz="900" dirty="0">
                <a:solidFill>
                  <a:schemeClr val="bg1"/>
                </a:solidFill>
              </a:rPr>
              <a:t> at vero eros et </a:t>
            </a:r>
            <a:r>
              <a:rPr lang="es-ES_tradnl" sz="900" dirty="0" err="1">
                <a:solidFill>
                  <a:schemeClr val="bg1"/>
                </a:solidFill>
              </a:rPr>
              <a:t>accumsan</a:t>
            </a:r>
            <a:r>
              <a:rPr lang="es-ES_tradnl" sz="900" dirty="0">
                <a:solidFill>
                  <a:schemeClr val="bg1"/>
                </a:solidFill>
              </a:rPr>
              <a:t> et </a:t>
            </a:r>
            <a:r>
              <a:rPr lang="es-ES_tradnl" sz="900" dirty="0" err="1">
                <a:solidFill>
                  <a:schemeClr val="bg1"/>
                </a:solidFill>
              </a:rPr>
              <a:t>iusto</a:t>
            </a:r>
            <a:r>
              <a:rPr lang="es-ES_tradnl" sz="900" dirty="0">
                <a:solidFill>
                  <a:schemeClr val="bg1"/>
                </a:solidFill>
              </a:rPr>
              <a:t> odio </a:t>
            </a:r>
            <a:r>
              <a:rPr lang="es-ES_tradnl" sz="900" dirty="0" err="1">
                <a:solidFill>
                  <a:schemeClr val="bg1"/>
                </a:solidFill>
              </a:rPr>
              <a:t>dignissim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qui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blandit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praesent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luptatum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zril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delenit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augue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te </a:t>
            </a:r>
            <a:r>
              <a:rPr lang="es-ES_tradnl" sz="900" dirty="0" err="1">
                <a:solidFill>
                  <a:schemeClr val="bg1"/>
                </a:solidFill>
              </a:rPr>
              <a:t>feugait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DE307569-8068-E746-A2CD-06B2ACA54A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806284" y="3938037"/>
            <a:ext cx="384616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3AA48B1-7183-8440-9B74-9EB2F63C2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2212442" y="126528"/>
            <a:ext cx="902524" cy="21179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5F4443E-6AEF-4C49-8613-45BCF818FC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221818" y="169078"/>
            <a:ext cx="56772" cy="1266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C418BE5-B968-A64D-ACDF-A2243C9F2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602726" y="4663101"/>
            <a:ext cx="197624" cy="28293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BC00B8A0-BB46-3345-A4CF-3F24BCBCF673}"/>
              </a:ext>
            </a:extLst>
          </p:cNvPr>
          <p:cNvSpPr/>
          <p:nvPr userDrawn="1"/>
        </p:nvSpPr>
        <p:spPr>
          <a:xfrm>
            <a:off x="2493735" y="260810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684C7FA1-02D7-3844-A6C5-8932AFA85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2023038" y="4734482"/>
            <a:ext cx="217163" cy="3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1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posición de imagen">
            <a:extLst>
              <a:ext uri="{FF2B5EF4-FFF2-40B4-BE49-F238E27FC236}">
                <a16:creationId xmlns:a16="http://schemas.microsoft.com/office/drawing/2014/main" id="{7F2486B7-AA3A-814E-8F34-58E7AA3180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90086" y="0"/>
            <a:ext cx="5053914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7FB401-A787-D54D-A403-A54D9F888921}"/>
              </a:ext>
            </a:extLst>
          </p:cNvPr>
          <p:cNvSpPr/>
          <p:nvPr userDrawn="1"/>
        </p:nvSpPr>
        <p:spPr>
          <a:xfrm>
            <a:off x="314867" y="1606780"/>
            <a:ext cx="4240057" cy="288520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6FE7DEE-B2FD-344B-8AD4-B14F42CDB251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E0B599AB-DF86-6F40-865D-AF08A1072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ACA78BA1-960F-C045-9600-3345BD5057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491912" y="1836625"/>
            <a:ext cx="3846163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5ABB3E88-B00F-9F49-8EEE-D80A7A542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88794" y="2120551"/>
            <a:ext cx="3846163" cy="22221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illum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feugiat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facilisis</a:t>
            </a:r>
            <a:r>
              <a:rPr lang="es-ES_tradnl" sz="900" dirty="0">
                <a:solidFill>
                  <a:schemeClr val="bg1"/>
                </a:solidFill>
              </a:rPr>
              <a:t> at vero eros et </a:t>
            </a:r>
            <a:r>
              <a:rPr lang="es-ES_tradnl" sz="900" dirty="0" err="1">
                <a:solidFill>
                  <a:schemeClr val="bg1"/>
                </a:solidFill>
              </a:rPr>
              <a:t>accumsan</a:t>
            </a:r>
            <a:r>
              <a:rPr lang="es-ES_tradnl" sz="900" dirty="0">
                <a:solidFill>
                  <a:schemeClr val="bg1"/>
                </a:solidFill>
              </a:rPr>
              <a:t> et </a:t>
            </a:r>
            <a:r>
              <a:rPr lang="es-ES_tradnl" sz="900" dirty="0" err="1">
                <a:solidFill>
                  <a:schemeClr val="bg1"/>
                </a:solidFill>
              </a:rPr>
              <a:t>iusto</a:t>
            </a:r>
            <a:r>
              <a:rPr lang="es-ES_tradnl" sz="900" dirty="0">
                <a:solidFill>
                  <a:schemeClr val="bg1"/>
                </a:solidFill>
              </a:rPr>
              <a:t> odio </a:t>
            </a:r>
            <a:r>
              <a:rPr lang="es-ES_tradnl" sz="900" dirty="0" err="1">
                <a:solidFill>
                  <a:schemeClr val="bg1"/>
                </a:solidFill>
              </a:rPr>
              <a:t>dignissim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qui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blandit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praesent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luptatum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zril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delenit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augue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te </a:t>
            </a:r>
            <a:r>
              <a:rPr lang="es-ES_tradnl" sz="900" dirty="0" err="1">
                <a:solidFill>
                  <a:schemeClr val="bg1"/>
                </a:solidFill>
              </a:rPr>
              <a:t>feugait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F7941C7-FC9C-A54C-B52C-112628082A50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DC0C322-B6A1-B442-9B44-35555CC275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5A9B33-BC10-1847-89FD-7B57EE337AC9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B1E759B-857D-6240-9A67-F406AC8611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3A15DF-B695-8A4E-827B-0BF1FEEFD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07B6529-CECE-B04D-A95F-9525B84E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DB3AD7-2B06-524C-A826-3FDB153C6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4867905-B3EA-0E4A-B0C2-9E218330F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2212442" y="126528"/>
            <a:ext cx="902524" cy="2117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1DF97D4-B675-4343-8F3F-441F0FA3FD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221818" y="169078"/>
            <a:ext cx="56772" cy="12669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138B375-E44C-6542-9493-5DC44D432B4F}"/>
              </a:ext>
            </a:extLst>
          </p:cNvPr>
          <p:cNvSpPr/>
          <p:nvPr userDrawn="1"/>
        </p:nvSpPr>
        <p:spPr>
          <a:xfrm>
            <a:off x="2493735" y="260810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997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posición de imagen">
            <a:extLst>
              <a:ext uri="{FF2B5EF4-FFF2-40B4-BE49-F238E27FC236}">
                <a16:creationId xmlns:a16="http://schemas.microsoft.com/office/drawing/2014/main" id="{7F2486B7-AA3A-814E-8F34-58E7AA3180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045040" y="0"/>
            <a:ext cx="5053914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8E51B2C-37D4-AF47-B7AF-957537870025}"/>
              </a:ext>
            </a:extLst>
          </p:cNvPr>
          <p:cNvSpPr/>
          <p:nvPr userDrawn="1"/>
        </p:nvSpPr>
        <p:spPr>
          <a:xfrm>
            <a:off x="331939" y="1606780"/>
            <a:ext cx="2417315" cy="311534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9F7EFCC-2588-814F-BF59-28A25625D878}"/>
              </a:ext>
            </a:extLst>
          </p:cNvPr>
          <p:cNvSpPr/>
          <p:nvPr userDrawn="1"/>
        </p:nvSpPr>
        <p:spPr>
          <a:xfrm>
            <a:off x="6237883" y="1606780"/>
            <a:ext cx="2417315" cy="311534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B922519-138E-8E4F-9BE8-5E69D0F18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82197CEA-81E2-4A47-AD0C-7151B590F8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521759" y="1768292"/>
            <a:ext cx="19268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C4457316-7CF8-F34B-97AF-253E6FB80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21760" y="2229957"/>
            <a:ext cx="1994013" cy="23396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illum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feugiat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facilisis</a:t>
            </a:r>
            <a:r>
              <a:rPr lang="es-ES_tradnl" sz="900" dirty="0">
                <a:solidFill>
                  <a:schemeClr val="bg1"/>
                </a:solidFill>
              </a:rPr>
              <a:t> at vero eros et </a:t>
            </a:r>
            <a:r>
              <a:rPr lang="es-ES_tradnl" sz="900" dirty="0" err="1">
                <a:solidFill>
                  <a:schemeClr val="bg1"/>
                </a:solidFill>
              </a:rPr>
              <a:t>accumsan</a:t>
            </a:r>
            <a:r>
              <a:rPr lang="es-ES_tradnl" sz="900" dirty="0">
                <a:solidFill>
                  <a:schemeClr val="bg1"/>
                </a:solidFill>
              </a:rPr>
              <a:t> et </a:t>
            </a:r>
            <a:r>
              <a:rPr lang="es-ES_tradnl" sz="900" dirty="0" err="1">
                <a:solidFill>
                  <a:schemeClr val="bg1"/>
                </a:solidFill>
              </a:rPr>
              <a:t>iusto</a:t>
            </a:r>
            <a:r>
              <a:rPr lang="es-ES_tradnl" sz="900" dirty="0">
                <a:solidFill>
                  <a:schemeClr val="bg1"/>
                </a:solidFill>
              </a:rPr>
              <a:t> odio </a:t>
            </a:r>
            <a:r>
              <a:rPr lang="es-ES_tradnl" sz="900" dirty="0" err="1">
                <a:solidFill>
                  <a:schemeClr val="bg1"/>
                </a:solidFill>
              </a:rPr>
              <a:t>dignissim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qui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blandit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praesent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luptatum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zril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delenit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augue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te </a:t>
            </a:r>
            <a:r>
              <a:rPr lang="es-ES_tradnl" sz="900" dirty="0" err="1">
                <a:solidFill>
                  <a:schemeClr val="bg1"/>
                </a:solidFill>
              </a:rPr>
              <a:t>feugait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D2374E70-9963-894C-851B-C1FBADE43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6427702" y="1768292"/>
            <a:ext cx="19268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nivel de título de la diapositiva.</a:t>
            </a:r>
          </a:p>
        </p:txBody>
      </p:sp>
      <p:sp>
        <p:nvSpPr>
          <p:cNvPr id="23" name="Marcador de texto 18">
            <a:extLst>
              <a:ext uri="{FF2B5EF4-FFF2-40B4-BE49-F238E27FC236}">
                <a16:creationId xmlns:a16="http://schemas.microsoft.com/office/drawing/2014/main" id="{1755B662-18BF-0E4B-91DB-6A0496EA92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6427703" y="2229957"/>
            <a:ext cx="1994013" cy="23396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autem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iriure</a:t>
            </a:r>
            <a:r>
              <a:rPr lang="es-ES_tradnl" sz="900" dirty="0">
                <a:solidFill>
                  <a:schemeClr val="bg1"/>
                </a:solidFill>
              </a:rPr>
              <a:t> dolor in </a:t>
            </a:r>
            <a:r>
              <a:rPr lang="es-ES_tradnl" sz="900" dirty="0" err="1">
                <a:solidFill>
                  <a:schemeClr val="bg1"/>
                </a:solidFill>
              </a:rPr>
              <a:t>hendrerit</a:t>
            </a:r>
            <a:r>
              <a:rPr lang="es-ES_tradnl" sz="900" dirty="0">
                <a:solidFill>
                  <a:schemeClr val="bg1"/>
                </a:solidFill>
              </a:rPr>
              <a:t> in </a:t>
            </a:r>
            <a:r>
              <a:rPr lang="es-ES_tradnl" sz="900" dirty="0" err="1">
                <a:solidFill>
                  <a:schemeClr val="bg1"/>
                </a:solidFill>
              </a:rPr>
              <a:t>vulputate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velit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esse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molestie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vel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illum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feugiat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facilisis</a:t>
            </a:r>
            <a:r>
              <a:rPr lang="es-ES_tradnl" sz="900" dirty="0">
                <a:solidFill>
                  <a:schemeClr val="bg1"/>
                </a:solidFill>
              </a:rPr>
              <a:t> at vero eros et </a:t>
            </a:r>
            <a:r>
              <a:rPr lang="es-ES_tradnl" sz="900" dirty="0" err="1">
                <a:solidFill>
                  <a:schemeClr val="bg1"/>
                </a:solidFill>
              </a:rPr>
              <a:t>accumsan</a:t>
            </a:r>
            <a:r>
              <a:rPr lang="es-ES_tradnl" sz="900" dirty="0">
                <a:solidFill>
                  <a:schemeClr val="bg1"/>
                </a:solidFill>
              </a:rPr>
              <a:t> et </a:t>
            </a:r>
            <a:r>
              <a:rPr lang="es-ES_tradnl" sz="900" dirty="0" err="1">
                <a:solidFill>
                  <a:schemeClr val="bg1"/>
                </a:solidFill>
              </a:rPr>
              <a:t>iusto</a:t>
            </a:r>
            <a:r>
              <a:rPr lang="es-ES_tradnl" sz="900" dirty="0">
                <a:solidFill>
                  <a:schemeClr val="bg1"/>
                </a:solidFill>
              </a:rPr>
              <a:t> odio </a:t>
            </a:r>
            <a:r>
              <a:rPr lang="es-ES_tradnl" sz="900" dirty="0" err="1">
                <a:solidFill>
                  <a:schemeClr val="bg1"/>
                </a:solidFill>
              </a:rPr>
              <a:t>dignissim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qui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blandit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praesent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luptatum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zril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delenit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augue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te </a:t>
            </a:r>
            <a:r>
              <a:rPr lang="es-ES_tradnl" sz="900" dirty="0" err="1">
                <a:solidFill>
                  <a:schemeClr val="bg1"/>
                </a:solidFill>
              </a:rPr>
              <a:t>feugait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nulla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facilisi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E3A21FC-1771-1742-961D-2C5F2A1AFC7F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E31EE87-3933-7841-95A9-C418E40635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A82897A-9F63-3548-8B3B-C10CC7690D9E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56F7BAB-54C6-DF47-9CE5-672207CED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2FFC22F-356D-7A45-91EF-1A8C2DEF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7BB4B54-3752-6C45-AD7F-C3705CE59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4E9F2171-D17B-5F43-92B0-751B5EC69898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434A32BF-5339-3B46-966E-4BA0458136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FDD12BC-F1DC-4349-8AC8-E5018802FFB6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AD6DDAFB-05A8-8649-BC72-1605C89A4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B46DC5E-6A84-FD4E-97BF-790F251BB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3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posición de imagen">
            <a:extLst>
              <a:ext uri="{FF2B5EF4-FFF2-40B4-BE49-F238E27FC236}">
                <a16:creationId xmlns:a16="http://schemas.microsoft.com/office/drawing/2014/main" id="{7F2486B7-AA3A-814E-8F34-58E7AA3180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80823" y="846807"/>
            <a:ext cx="3182353" cy="3947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85A72B7-91D2-3141-8274-AE19639D12A8}"/>
              </a:ext>
            </a:extLst>
          </p:cNvPr>
          <p:cNvSpPr/>
          <p:nvPr userDrawn="1"/>
        </p:nvSpPr>
        <p:spPr>
          <a:xfrm>
            <a:off x="5246526" y="1448218"/>
            <a:ext cx="1833299" cy="5791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B922519-138E-8E4F-9BE8-5E69D0F18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C4457316-7CF8-F34B-97AF-253E6FB80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279491" y="1497378"/>
            <a:ext cx="1752208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207C69A8-DCED-D447-B600-F67BA6208D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white">
          <a:xfrm>
            <a:off x="752919" y="2574758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9A1D7FFD-FCC8-B241-92EF-E2D0D024C6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752919" y="3036423"/>
            <a:ext cx="1910785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027A1C-C63B-394E-9993-D8C7E5B2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E4E044-3907-1B4E-8CFF-A583C9BF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6471551" y="301970"/>
            <a:ext cx="902524" cy="211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7ED7822-F216-7846-85DE-A88C27A33821}"/>
              </a:ext>
            </a:extLst>
          </p:cNvPr>
          <p:cNvGrpSpPr/>
          <p:nvPr userDrawn="1"/>
        </p:nvGrpSpPr>
        <p:grpSpPr>
          <a:xfrm>
            <a:off x="8217891" y="2927183"/>
            <a:ext cx="677835" cy="565021"/>
            <a:chOff x="8417490" y="164221"/>
            <a:chExt cx="677835" cy="56502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5DCF215-2CA3-414D-A135-67F30B52AB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3EAFD8C-41C1-9A4F-BF8A-5104D59CD93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AF967A83-0DD5-E84F-8205-5CB8F3B58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CEE01D9-E269-EC41-82B2-BE06927DE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482937" y="937720"/>
            <a:ext cx="45719" cy="102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A1F7A89-3FBA-D44B-A0CE-D63FC3806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D1D157F-A74D-254C-8708-522E8C51225C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21FF488-9B8F-8B46-9945-AC3D38254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8140976" y="1068624"/>
            <a:ext cx="313808" cy="24186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3E3C2551-8C5E-214B-B698-60805EBDD396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0080089-C9E3-C342-AD8D-B0879A5F07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A67656A6-23A3-A244-87C7-8EC959F4987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3464CC84-AD21-3446-8DEF-F918B50C2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E105FC3-7100-2E4C-96B8-B0B06C8BA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0EBB5D4-9E38-5E49-9907-AFF62704B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24EABBC-B2B1-E641-AC7D-02931EC75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4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posición de imagen">
            <a:extLst>
              <a:ext uri="{FF2B5EF4-FFF2-40B4-BE49-F238E27FC236}">
                <a16:creationId xmlns:a16="http://schemas.microsoft.com/office/drawing/2014/main" id="{7F2486B7-AA3A-814E-8F34-58E7AA3180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92806" y="1437737"/>
            <a:ext cx="3946358" cy="3356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F92203C-F218-794F-9EFC-8FB612C42B8F}"/>
              </a:ext>
            </a:extLst>
          </p:cNvPr>
          <p:cNvSpPr/>
          <p:nvPr userDrawn="1"/>
        </p:nvSpPr>
        <p:spPr>
          <a:xfrm>
            <a:off x="1680079" y="3878744"/>
            <a:ext cx="1833299" cy="579102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B922519-138E-8E4F-9BE8-5E69D0F18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C4457316-7CF8-F34B-97AF-253E6FB80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709121" y="3938386"/>
            <a:ext cx="1752208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207C69A8-DCED-D447-B600-F67BA6208D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white">
          <a:xfrm>
            <a:off x="6731668" y="1437737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9A1D7FFD-FCC8-B241-92EF-E2D0D024C6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6731668" y="1899402"/>
            <a:ext cx="1910785" cy="18825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870607-A575-1D48-987A-B829DEA9E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37C828-0D29-F043-8331-85EE30656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 rot="5400000">
            <a:off x="-76219" y="2672817"/>
            <a:ext cx="902524" cy="211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AB53FA7-1DA9-C243-B572-062207F0E9BC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8CD3E5-8539-4F49-B7D5-249FFE518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3AA5E64-A78C-E040-8170-06AFC2CC15F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B34DF9E7-6F50-7648-8A95-02245A42A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F24232-1224-C446-A6B1-2941BE4BB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341856" y="236834"/>
            <a:ext cx="45719" cy="102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2DAB6C0-21C4-494C-BB8D-3665D048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EF49055-AC7C-9648-B09C-BB1D4CE5B74E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87C948C-DDE2-4C4C-ADFF-E35515C74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5999895" y="367738"/>
            <a:ext cx="313808" cy="24186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DF65E5D2-3E03-E345-8489-EE24CCA5772B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249BE8-6C4C-AA45-921C-7E0882196C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B5E4F96-08F5-1545-A752-F11803AAABA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C1A92C7E-0BBF-7A44-8154-494471640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10D6E-F89A-6C42-8955-9AA532DD7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1C03D5C-2FCE-3C4E-A627-743A24527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89C7B59-3D8A-0745-B4DA-20ED5C49B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B998CAD-6815-0E44-878D-BC7391E0B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590" y="2713994"/>
            <a:ext cx="56772" cy="1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B601C7DF-FA9B-4A4B-8176-BCC2DC2A3B0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571C716-11DF-F547-B33C-22465736E7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04D0030-2567-CE40-A41C-C05EAC0C93FA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C2CAEA94-85D8-F949-95D5-7D0168BA9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5A3F833-1812-FA44-B701-C3319BE8D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1141AF8-58A1-F04C-B8EA-438813856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00A9F54-F7CD-4645-BA49-739D5283C8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2" name="3 Marcador de posición de imagen">
            <a:extLst>
              <a:ext uri="{FF2B5EF4-FFF2-40B4-BE49-F238E27FC236}">
                <a16:creationId xmlns:a16="http://schemas.microsoft.com/office/drawing/2014/main" id="{AE7944DD-90EB-4D4B-BB5F-4E798341BE4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20417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10C8110-C551-AB4E-8BAF-4D7095F62A31}"/>
              </a:ext>
            </a:extLst>
          </p:cNvPr>
          <p:cNvSpPr/>
          <p:nvPr userDrawn="1"/>
        </p:nvSpPr>
        <p:spPr>
          <a:xfrm>
            <a:off x="1008778" y="1686155"/>
            <a:ext cx="644263" cy="644263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4613455-3E5B-3243-B602-3463670EDE28}"/>
              </a:ext>
            </a:extLst>
          </p:cNvPr>
          <p:cNvSpPr/>
          <p:nvPr userDrawn="1"/>
        </p:nvSpPr>
        <p:spPr>
          <a:xfrm>
            <a:off x="3822033" y="1686155"/>
            <a:ext cx="644263" cy="644263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0507486-144C-864D-83F4-6844F8887146}"/>
              </a:ext>
            </a:extLst>
          </p:cNvPr>
          <p:cNvSpPr/>
          <p:nvPr userDrawn="1"/>
        </p:nvSpPr>
        <p:spPr>
          <a:xfrm>
            <a:off x="6635288" y="1686155"/>
            <a:ext cx="644263" cy="644263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B024BC69-1B1B-1945-8F60-B70E5D4B88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25" y="236565"/>
            <a:ext cx="868663" cy="369469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98FACBC-30A1-E049-AF63-0E9693C07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la diapositiva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945FF500-430D-DF42-BBAB-505CC8A01B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3138354" y="2868746"/>
            <a:ext cx="2622955" cy="20210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6ADC2E28-56FF-4A48-844A-2F45FCC3D9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3142791" y="2402345"/>
            <a:ext cx="26185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94E2064E-AA4F-6540-97F8-C8CC25DA3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320661" y="2868746"/>
            <a:ext cx="2622955" cy="20210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8495B830-E271-4340-9E1D-D2C2BF1927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325098" y="2402345"/>
            <a:ext cx="262295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988F502A-8415-3A40-A162-A5D89C194F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956047" y="2868746"/>
            <a:ext cx="2622955" cy="20210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1AC3624A-DCB2-444F-BE3B-4154609175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5960483" y="2402345"/>
            <a:ext cx="261851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A7D5A602-03CD-1142-A9E2-6DC6B5BA58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08778" y="1884775"/>
            <a:ext cx="644263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2019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5824D3DC-CF6A-2F46-BD6F-401FA7E7F0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0217" y="1884775"/>
            <a:ext cx="644263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2020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474EC269-B2DB-E64A-8268-C762DA359F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31656" y="1884775"/>
            <a:ext cx="644263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41072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12123D92-F249-7E4F-A4CE-DD7C19D3C046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9278C95-E0C5-2340-A83C-466F1639A9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AA3CDA9-F16A-D74C-9863-CA4991451E6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5C8B3DE-30A9-6E47-A54B-023448A10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9F774DA-AB7E-3E46-9A6D-2E56683C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6263C6C-2ED7-1444-836B-038D531C0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03F7269-AAD4-B34E-AB62-24F2D9B549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29" name="3 Marcador de posición de imagen">
            <a:extLst>
              <a:ext uri="{FF2B5EF4-FFF2-40B4-BE49-F238E27FC236}">
                <a16:creationId xmlns:a16="http://schemas.microsoft.com/office/drawing/2014/main" id="{791E8D2E-9B6B-7842-A74C-CE48CBDE2AA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84653" y="1377786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8" name="3 Marcador de posición de imagen">
            <a:extLst>
              <a:ext uri="{FF2B5EF4-FFF2-40B4-BE49-F238E27FC236}">
                <a16:creationId xmlns:a16="http://schemas.microsoft.com/office/drawing/2014/main" id="{97E15AAC-4022-D349-AA2A-647FE029E9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84653" y="3254114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9" name="3 Marcador de posición de imagen">
            <a:extLst>
              <a:ext uri="{FF2B5EF4-FFF2-40B4-BE49-F238E27FC236}">
                <a16:creationId xmlns:a16="http://schemas.microsoft.com/office/drawing/2014/main" id="{7675C22A-3E12-AE48-9B74-B6689705A8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84407" y="3254114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40" name="3 Marcador de posición de imagen">
            <a:extLst>
              <a:ext uri="{FF2B5EF4-FFF2-40B4-BE49-F238E27FC236}">
                <a16:creationId xmlns:a16="http://schemas.microsoft.com/office/drawing/2014/main" id="{4487D135-9E3F-664F-9662-FE6EF16DC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2093" y="1377786"/>
            <a:ext cx="1628465" cy="162880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9B354F4-14DC-D247-869F-845D843C9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BE03A7F1-590E-3744-A4AD-0C5AB5E4AA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1149694" y="177949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7008D041-F9EB-3D44-8E43-E78ACF41C8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4106" y="2247127"/>
            <a:ext cx="2014637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 algn="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F61BFDD-7010-814F-89D9-0A3664F61A4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white">
          <a:xfrm>
            <a:off x="1149694" y="360374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8F89E47A-F89B-884A-B587-63F5A1A2A9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4106" y="4071377"/>
            <a:ext cx="2014637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 algn="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F1D8F355-646D-214E-9047-3118DB1E5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white">
          <a:xfrm>
            <a:off x="6584899" y="177949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EAA71104-07A8-5C40-AE51-2B5E54B26C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white">
          <a:xfrm>
            <a:off x="6584898" y="2241156"/>
            <a:ext cx="1863065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l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BE74B5F8-2C63-2844-AA5C-F9904456E0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white">
          <a:xfrm>
            <a:off x="6584899" y="3571897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FB6CCBF3-2D26-4D41-9CF9-DABC8B6BD8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6584898" y="4033562"/>
            <a:ext cx="1863065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l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3F82BD-90B0-CA4D-A612-E65E89348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2FBDE37-5848-6746-B96A-02EB2C92E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DDD0487-A20F-9647-8E51-60F72C080899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2B68842-E172-CF41-A7C1-1C18AA23BC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6993014-EDF6-CE4F-8A4B-87D4C9D9EA3E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B47FFDD5-D2BD-BA41-B411-20C06502E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D2DE5F-D190-D247-BBA9-F135159A2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0C768C6-D9D1-754D-BA90-8486509E1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375B6E5-6A07-794F-8BC7-6CB08E49F4A0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F7423C6-5FEE-3C45-A0C1-226920C77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2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278D8801-6A84-0043-8076-91B42CC9052A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0F17A51-E69D-744C-A215-FEC9C59C6A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C09C471F-FFBE-0D46-BC15-2D5322D0A01D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845C7DBE-195C-AC49-8796-D98D778D8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23F1AD6-2CEA-E844-BD5A-4A79B1697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EE9AAB6-4F16-B946-B16B-2AC0D06E7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3260FA24-0A09-D44B-9B1A-6D53F0DFD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38" name="3 Marcador de posición de imagen">
            <a:extLst>
              <a:ext uri="{FF2B5EF4-FFF2-40B4-BE49-F238E27FC236}">
                <a16:creationId xmlns:a16="http://schemas.microsoft.com/office/drawing/2014/main" id="{97E15AAC-4022-D349-AA2A-647FE029E9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8150" y="1675132"/>
            <a:ext cx="1390094" cy="13903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6" name="3 Marcador de posición de imagen">
            <a:extLst>
              <a:ext uri="{FF2B5EF4-FFF2-40B4-BE49-F238E27FC236}">
                <a16:creationId xmlns:a16="http://schemas.microsoft.com/office/drawing/2014/main" id="{64E06C79-3E92-3247-B049-23768A9C2F6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150" y="3309486"/>
            <a:ext cx="1390094" cy="13903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0" name="3 Marcador de posición de imagen">
            <a:extLst>
              <a:ext uri="{FF2B5EF4-FFF2-40B4-BE49-F238E27FC236}">
                <a16:creationId xmlns:a16="http://schemas.microsoft.com/office/drawing/2014/main" id="{3217C251-43E3-854A-8067-877BC2D5113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54043" y="1675132"/>
            <a:ext cx="1390094" cy="13903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5" name="3 Marcador de posición de imagen">
            <a:extLst>
              <a:ext uri="{FF2B5EF4-FFF2-40B4-BE49-F238E27FC236}">
                <a16:creationId xmlns:a16="http://schemas.microsoft.com/office/drawing/2014/main" id="{34F3E9C0-167E-FB44-B024-1EE1C40B167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54043" y="3309486"/>
            <a:ext cx="1390094" cy="13903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CD390051-ED5E-1940-9B1D-862B628E8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F1411442-F623-1744-8823-94918D604E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white">
          <a:xfrm>
            <a:off x="1945336" y="162063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86C156D-F6D6-954B-BE32-55A2CCDB202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1945336" y="2082296"/>
            <a:ext cx="2289895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96014D69-DA54-9442-8224-1039751DCA0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white">
          <a:xfrm>
            <a:off x="4704151" y="1620631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3802032C-CF89-2348-827B-48359E0D54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white">
          <a:xfrm>
            <a:off x="4704151" y="2082296"/>
            <a:ext cx="2289895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48C54E4E-AA1C-3743-9520-5D3D2B2389D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white">
          <a:xfrm>
            <a:off x="1945336" y="3253813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54F659DD-C3CA-294B-B92F-809B7BE8B5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white">
          <a:xfrm>
            <a:off x="1945336" y="3715478"/>
            <a:ext cx="2289895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DB3106A4-BB64-F840-BD82-127C9F90B7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white">
          <a:xfrm>
            <a:off x="4704151" y="3253813"/>
            <a:ext cx="1422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Segundo título de la diapositiva.</a:t>
            </a:r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A081425C-1735-B84E-9676-ED53CE1E7DA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white">
          <a:xfrm>
            <a:off x="4704151" y="3715478"/>
            <a:ext cx="2289895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D705AD6-230C-8440-A6CA-BF3AB8D60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C851A6-A846-6140-9C8F-C9B5ED25BB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FBF2B0A7-BA81-FB4F-805C-CBB34637D47E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FBA642E-DCB6-354B-88DC-741C065B5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52E8A63-94E8-444A-B6CA-DDB7057223EF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EF008948-6246-C64C-B9E5-BEFF7753E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99EA4E5-D020-F54E-BE51-FDC262891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A2E06F0-0C4A-5044-BAC8-735652823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4FD16656-C829-CB46-84DB-76A0335E4E37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1044F9F-E7D7-BF4A-8EB5-92FABE335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5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B52BD98A-7E9A-BC4A-9E14-017AEAFCBC40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0619F9A1-3D84-944C-8E0A-082AFFC620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B670E7C-4BB3-FB49-8ABE-7E21D071E96E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4D60D668-ED9C-0544-BB3F-98E25C5E8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A8DB1F34-186D-4847-AC96-8089906B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8911BF0-EFCD-B048-973C-D8E833EA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B380F32-F673-E249-95DF-E0DC02B55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1C3A8FDF-CBC7-EB4A-8B44-75A1214936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65161" y="819107"/>
            <a:ext cx="2496663" cy="40010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0" name="3 Marcador de posición de imagen">
            <a:extLst>
              <a:ext uri="{FF2B5EF4-FFF2-40B4-BE49-F238E27FC236}">
                <a16:creationId xmlns:a16="http://schemas.microsoft.com/office/drawing/2014/main" id="{857E17B5-BA27-B246-B102-2E13F99E984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44747" y="819107"/>
            <a:ext cx="2496662" cy="4021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5B24FC-EE07-554C-A838-2AD9BB16D9CD}"/>
              </a:ext>
            </a:extLst>
          </p:cNvPr>
          <p:cNvSpPr txBox="1"/>
          <p:nvPr userDrawn="1"/>
        </p:nvSpPr>
        <p:spPr>
          <a:xfrm>
            <a:off x="220638" y="4148834"/>
            <a:ext cx="556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i="1" dirty="0">
                <a:solidFill>
                  <a:schemeClr val="bg1"/>
                </a:solidFill>
              </a:rPr>
              <a:t>Icono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99174A1-94BD-4841-A1F0-EE01153F6507}"/>
              </a:ext>
            </a:extLst>
          </p:cNvPr>
          <p:cNvGrpSpPr/>
          <p:nvPr userDrawn="1"/>
        </p:nvGrpSpPr>
        <p:grpSpPr>
          <a:xfrm>
            <a:off x="430568" y="2142974"/>
            <a:ext cx="283537" cy="283537"/>
            <a:chOff x="358090" y="2998830"/>
            <a:chExt cx="439364" cy="43936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097D7FB-3E7A-824B-8634-AF9032C5EA97}"/>
                </a:ext>
              </a:extLst>
            </p:cNvPr>
            <p:cNvSpPr/>
            <p:nvPr userDrawn="1"/>
          </p:nvSpPr>
          <p:spPr>
            <a:xfrm>
              <a:off x="358090" y="2998830"/>
              <a:ext cx="439364" cy="439364"/>
            </a:xfrm>
            <a:prstGeom prst="ellipse">
              <a:avLst/>
            </a:prstGeom>
            <a:solidFill>
              <a:srgbClr val="FF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5A00"/>
                  </a:solidFill>
                </a:ln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DD15CFC-E948-9247-A213-E25E61295E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4422" y="3085162"/>
              <a:ext cx="266700" cy="266700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0758614-7215-AB4D-BD73-579641298D2A}"/>
              </a:ext>
            </a:extLst>
          </p:cNvPr>
          <p:cNvGrpSpPr/>
          <p:nvPr userDrawn="1"/>
        </p:nvGrpSpPr>
        <p:grpSpPr>
          <a:xfrm>
            <a:off x="430568" y="3018993"/>
            <a:ext cx="283537" cy="283537"/>
            <a:chOff x="358090" y="2998830"/>
            <a:chExt cx="439364" cy="439364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E9EF518-38D6-DF42-8201-EEA48AC08368}"/>
                </a:ext>
              </a:extLst>
            </p:cNvPr>
            <p:cNvSpPr/>
            <p:nvPr userDrawn="1"/>
          </p:nvSpPr>
          <p:spPr>
            <a:xfrm>
              <a:off x="358090" y="2998830"/>
              <a:ext cx="439364" cy="439364"/>
            </a:xfrm>
            <a:prstGeom prst="ellipse">
              <a:avLst/>
            </a:prstGeom>
            <a:solidFill>
              <a:srgbClr val="FF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5A00"/>
                  </a:solidFill>
                </a:ln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971FE6A-C18B-F440-B015-28AC7BFD23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4422" y="3085162"/>
              <a:ext cx="266700" cy="266700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77E17B7-F176-A941-8A21-3FA1CAA1A8E2}"/>
              </a:ext>
            </a:extLst>
          </p:cNvPr>
          <p:cNvGrpSpPr/>
          <p:nvPr userDrawn="1"/>
        </p:nvGrpSpPr>
        <p:grpSpPr>
          <a:xfrm>
            <a:off x="430568" y="3895012"/>
            <a:ext cx="283537" cy="283537"/>
            <a:chOff x="358090" y="2998830"/>
            <a:chExt cx="439364" cy="439364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060E1095-75B6-5644-AF0F-DF45BFF5D85B}"/>
                </a:ext>
              </a:extLst>
            </p:cNvPr>
            <p:cNvSpPr/>
            <p:nvPr userDrawn="1"/>
          </p:nvSpPr>
          <p:spPr>
            <a:xfrm>
              <a:off x="358090" y="2998830"/>
              <a:ext cx="439364" cy="439364"/>
            </a:xfrm>
            <a:prstGeom prst="ellipse">
              <a:avLst/>
            </a:prstGeom>
            <a:solidFill>
              <a:srgbClr val="FF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5A00"/>
                  </a:solidFill>
                </a:ln>
              </a:endParaRP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B239AAD2-4D59-574E-BB0F-1ED3A7598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4422" y="3085162"/>
              <a:ext cx="266700" cy="266700"/>
            </a:xfrm>
            <a:prstGeom prst="rect">
              <a:avLst/>
            </a:prstGeom>
          </p:spPr>
        </p:pic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7BFE3CE5-19DE-B240-96C6-E6B8ADFF4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la diapositiva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D7AE5549-6C86-5245-8DE5-873C0F032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50134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89CBB162-8D69-234B-90D1-44A5F80780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763761" y="2108249"/>
            <a:ext cx="2216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5F3C7F5A-63EF-E94B-B281-19625EC4C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763761" y="2336100"/>
            <a:ext cx="2344236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BA1E031C-1F9D-0444-ABDD-EF6EB91CA1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763761" y="2986255"/>
            <a:ext cx="2216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44" name="Marcador de texto 3">
            <a:extLst>
              <a:ext uri="{FF2B5EF4-FFF2-40B4-BE49-F238E27FC236}">
                <a16:creationId xmlns:a16="http://schemas.microsoft.com/office/drawing/2014/main" id="{CD3AD643-3DF9-5349-A7CD-A6C8C77074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763761" y="3214106"/>
            <a:ext cx="2344236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7" name="Marcador de texto 3">
            <a:extLst>
              <a:ext uri="{FF2B5EF4-FFF2-40B4-BE49-F238E27FC236}">
                <a16:creationId xmlns:a16="http://schemas.microsoft.com/office/drawing/2014/main" id="{DBB6BFDC-A159-174A-AFA9-B5A0F32C59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763761" y="3859711"/>
            <a:ext cx="2216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48" name="Marcador de texto 3">
            <a:extLst>
              <a:ext uri="{FF2B5EF4-FFF2-40B4-BE49-F238E27FC236}">
                <a16:creationId xmlns:a16="http://schemas.microsoft.com/office/drawing/2014/main" id="{2309026E-D96E-404D-9191-A16FC7FA50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763761" y="4087562"/>
            <a:ext cx="2344236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BE12A4C-7D5F-D447-A683-510DCEFD5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BC0473C-82F1-3248-9B81-B263CD8CF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09174AB-A943-2A49-B819-6225E7D9EAF2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12784E7E-7F05-D04C-9839-799519233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9713087-C833-A742-A3B1-4CF5E1B2583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FB0CC08B-C85F-3A43-94FA-E68C3BC061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689CA87-3653-8A4F-8FDE-A21436C6E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049C553-FE67-5740-9B73-2A4F6F733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039E87F9-E64B-AE43-8912-533AAA9EEFCF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D886050-C235-9742-B153-CA8A7D9DB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C5355A8-5241-C940-A992-889090ACB142}"/>
              </a:ext>
            </a:extLst>
          </p:cNvPr>
          <p:cNvSpPr/>
          <p:nvPr userDrawn="1"/>
        </p:nvSpPr>
        <p:spPr>
          <a:xfrm>
            <a:off x="0" y="1330398"/>
            <a:ext cx="9144000" cy="249075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3591" y="2836650"/>
            <a:ext cx="392357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3593" y="1784743"/>
            <a:ext cx="3012781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0E64A8-09D8-5F4F-A21C-D33C6EFFAC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3EC371-DEA6-6449-9756-A2BC44302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429948" y="787685"/>
            <a:ext cx="1174954" cy="2612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EE8F4EF-0BCE-514D-A243-DBCA46EE3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474638" y="277032"/>
            <a:ext cx="332289" cy="33767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A42A643-050F-5A4A-9256-648B0834E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50119" y="843847"/>
            <a:ext cx="56772" cy="1266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9233BE0-B73A-E448-91EA-6E9BA58A45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603419" y="366898"/>
            <a:ext cx="45719" cy="10202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7664D76-A3A6-404A-AD8E-9B5E93EF8C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29F7621-AE8B-1C4F-AE47-651FA78D6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E121CC96-CD25-354A-8B89-C91923E09577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C536226-E0C9-BB43-BE92-EBA581AE22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42F2832-1760-E645-8EEB-9B2AEED1B480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5AEA2CA9-7CDE-6E48-8790-92068B1A1704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03A7B381-8568-0E44-A728-AFA7E78E806C}"/>
              </a:ext>
            </a:extLst>
          </p:cNvPr>
          <p:cNvGrpSpPr/>
          <p:nvPr userDrawn="1"/>
        </p:nvGrpSpPr>
        <p:grpSpPr>
          <a:xfrm>
            <a:off x="8417489" y="117457"/>
            <a:ext cx="677946" cy="759600"/>
            <a:chOff x="8417489" y="117457"/>
            <a:chExt cx="677946" cy="759600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0074373-0877-7442-92AF-780BBE4B78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89" y="117457"/>
              <a:ext cx="677946" cy="759600"/>
            </a:xfrm>
            <a:prstGeom prst="rect">
              <a:avLst/>
            </a:prstGeom>
          </p:spPr>
        </p:pic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31D0A35D-F1A3-994F-B8D3-B89A9C959C2A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6F65055D-5874-3E45-B7F7-1E29AB556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662" t="483" r="85154" b="2702"/>
          <a:stretch/>
        </p:blipFill>
        <p:spPr>
          <a:xfrm>
            <a:off x="4397648" y="4101402"/>
            <a:ext cx="193956" cy="73527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DB46093B-F50B-8C4B-9D38-7C9143309E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880786" y="4226621"/>
            <a:ext cx="45719" cy="102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BE2B61-9748-F646-BC8D-B0A8D02B1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147" b="18414"/>
          <a:stretch/>
        </p:blipFill>
        <p:spPr>
          <a:xfrm>
            <a:off x="7084194" y="3388363"/>
            <a:ext cx="926494" cy="61962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8F3E713-A8C4-094D-BC5C-1950C100A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4413" t="31366" r="-1"/>
          <a:stretch/>
        </p:blipFill>
        <p:spPr>
          <a:xfrm rot="10800000">
            <a:off x="152756" y="999521"/>
            <a:ext cx="418137" cy="5212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A69E8F-B9C7-0546-BD0A-D2DAB5A5BE5B}"/>
              </a:ext>
            </a:extLst>
          </p:cNvPr>
          <p:cNvSpPr/>
          <p:nvPr userDrawn="1"/>
        </p:nvSpPr>
        <p:spPr>
          <a:xfrm>
            <a:off x="7058766" y="3261382"/>
            <a:ext cx="622194" cy="357717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DEB6D5-BB85-5E4D-A323-857ADFF01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41960" b="18414"/>
          <a:stretch/>
        </p:blipFill>
        <p:spPr>
          <a:xfrm>
            <a:off x="7843105" y="1582294"/>
            <a:ext cx="681937" cy="619620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50DBD71B-7326-5B4C-ADDC-69F70E211AD3}"/>
              </a:ext>
            </a:extLst>
          </p:cNvPr>
          <p:cNvSpPr/>
          <p:nvPr userDrawn="1"/>
        </p:nvSpPr>
        <p:spPr>
          <a:xfrm>
            <a:off x="7843104" y="1834482"/>
            <a:ext cx="238125" cy="53433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E7FB88B-9061-0D4E-940D-3D1E0144D371}"/>
              </a:ext>
            </a:extLst>
          </p:cNvPr>
          <p:cNvSpPr/>
          <p:nvPr userDrawn="1"/>
        </p:nvSpPr>
        <p:spPr>
          <a:xfrm>
            <a:off x="8426617" y="1834482"/>
            <a:ext cx="143038" cy="53433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017F4D1-916A-9D41-9EF2-62CDC3BD4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6492" t="41939" r="41960" b="18414"/>
          <a:stretch/>
        </p:blipFill>
        <p:spPr>
          <a:xfrm>
            <a:off x="6162647" y="2535545"/>
            <a:ext cx="370677" cy="30110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475D0BAF-DCB0-8046-B95D-79854D1E8B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7283532" y="2410251"/>
            <a:ext cx="49750" cy="122912"/>
          </a:xfrm>
          <a:prstGeom prst="rect">
            <a:avLst/>
          </a:prstGeom>
        </p:spPr>
      </p:pic>
      <p:sp>
        <p:nvSpPr>
          <p:cNvPr id="33" name="Marcador de texto 4">
            <a:extLst>
              <a:ext uri="{FF2B5EF4-FFF2-40B4-BE49-F238E27FC236}">
                <a16:creationId xmlns:a16="http://schemas.microsoft.com/office/drawing/2014/main" id="{F5DCE485-B231-7945-913C-07C9A857AD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15AA4AB5-F810-9443-945C-2EBE33836C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8C48935-396C-B549-800B-2575863BE4FE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055DD9D0-F1CB-7440-8E7E-9DDEC6FCDE43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2C6A0576-1FAD-1449-817F-B9313E92956A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9771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40C41F7B-6450-994C-9F4C-5EC584ACD75D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EBC6B8-EF7F-D84C-89C7-2EBA293305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98AD82E9-1659-0141-8537-4A7DB32261BD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2ACD8157-05C1-BF4C-BE34-45583FE224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F724A82-39B8-FA4B-87A9-AF942BACB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43AC44B-236C-3141-A103-D117689CF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4ACFFBE-6575-8646-AE3B-BC746C8F1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1C3A8FDF-CBC7-EB4A-8B44-75A1214936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57207" y="876822"/>
            <a:ext cx="2189301" cy="3943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0" name="3 Marcador de posición de imagen">
            <a:extLst>
              <a:ext uri="{FF2B5EF4-FFF2-40B4-BE49-F238E27FC236}">
                <a16:creationId xmlns:a16="http://schemas.microsoft.com/office/drawing/2014/main" id="{857E17B5-BA27-B246-B102-2E13F99E984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29431" y="876823"/>
            <a:ext cx="2189300" cy="3943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0B58A08-9D16-CE41-A89C-1800334E9958}"/>
              </a:ext>
            </a:extLst>
          </p:cNvPr>
          <p:cNvGrpSpPr/>
          <p:nvPr userDrawn="1"/>
        </p:nvGrpSpPr>
        <p:grpSpPr>
          <a:xfrm>
            <a:off x="961208" y="2276804"/>
            <a:ext cx="439364" cy="439364"/>
            <a:chOff x="7054370" y="1407711"/>
            <a:chExt cx="439364" cy="43936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4FBDC3E-9225-2B40-B197-CBA7F8CEE574}"/>
                </a:ext>
              </a:extLst>
            </p:cNvPr>
            <p:cNvSpPr/>
            <p:nvPr userDrawn="1"/>
          </p:nvSpPr>
          <p:spPr>
            <a:xfrm>
              <a:off x="7054370" y="1407711"/>
              <a:ext cx="439364" cy="439364"/>
            </a:xfrm>
            <a:prstGeom prst="ellipse">
              <a:avLst/>
            </a:prstGeom>
            <a:solidFill>
              <a:srgbClr val="FF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5A00"/>
                  </a:solidFill>
                </a:ln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9DE4823B-E8F3-0B40-BDDD-CF3967F4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147052" y="1546298"/>
              <a:ext cx="254000" cy="152400"/>
            </a:xfrm>
            <a:prstGeom prst="rect">
              <a:avLst/>
            </a:prstGeom>
          </p:spPr>
        </p:pic>
      </p:grpSp>
      <p:sp>
        <p:nvSpPr>
          <p:cNvPr id="36" name="Elipse 35">
            <a:extLst>
              <a:ext uri="{FF2B5EF4-FFF2-40B4-BE49-F238E27FC236}">
                <a16:creationId xmlns:a16="http://schemas.microsoft.com/office/drawing/2014/main" id="{B2CE9B8D-46F4-5148-935E-038B335161CE}"/>
              </a:ext>
            </a:extLst>
          </p:cNvPr>
          <p:cNvSpPr/>
          <p:nvPr userDrawn="1"/>
        </p:nvSpPr>
        <p:spPr>
          <a:xfrm>
            <a:off x="7743427" y="22806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1F12A53-FB30-2A4D-BF31-38769F1E3B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36109" y="2373377"/>
            <a:ext cx="231876" cy="24347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C80BA8-30BB-EC4D-AE34-41231CD013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196396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la diapositiva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C6F8E0C1-76A6-D146-B4AB-B575B7CBA6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325801" y="2770123"/>
            <a:ext cx="171017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80DC25FB-5FB2-B642-B06C-65AE2430B7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160601" y="3000954"/>
            <a:ext cx="204057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3B16B4A9-5EEF-6C40-877A-4E38B9946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7108022" y="2770123"/>
            <a:ext cx="171017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9455CBF9-F25D-DA41-82E2-C2562B79D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6942822" y="3000954"/>
            <a:ext cx="204057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CCC336C-351F-F04F-ABAB-0F205F031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C5BB697-400F-7448-97FF-C588B99A1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BFF1C8E-F118-104F-833F-DE8F76163D4B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425F415-013E-5043-9687-BAABCAC80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B9A939E-F9D5-3E42-BDE0-FCDD6D2BB01C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24D2648-F5AE-6044-BA05-5A58567FE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3C75694-6E81-194A-97F5-9620AF883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3594ED-1949-4345-AD60-3B44377C7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84E66B77-24A6-FC45-9E8B-2AE3876CE006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6DBFB46-5C86-1B47-B9BC-9132CFB0E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2E7E503D-2012-AF40-94D6-58FB0B6D4AD9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7FBC1B9D-CD5F-114E-829C-A00EFEE481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1D68230-C6D9-6946-B3B0-AB9736C99BD9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847DE293-51D0-944F-9D60-716A3B2DD5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766FF94-28C9-A648-A64F-7E2A93292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9CE71FD-0111-A845-8AE9-BD4AF0739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20EA321-80EF-4642-813E-F29F9EE43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1C3A8FDF-CBC7-EB4A-8B44-75A1214936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1939" y="1557705"/>
            <a:ext cx="4260135" cy="1551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25" name="3 Marcador de posición de imagen">
            <a:extLst>
              <a:ext uri="{FF2B5EF4-FFF2-40B4-BE49-F238E27FC236}">
                <a16:creationId xmlns:a16="http://schemas.microsoft.com/office/drawing/2014/main" id="{EB153265-4BA9-A64E-826A-DA7286BC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98549" y="3248719"/>
            <a:ext cx="3825413" cy="1551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A5FFCAA-834D-6C4A-8371-BD35984816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389F5CF4-CB9E-E24E-9F78-D8D7882247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98549" y="1760097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02BB936E-CFA1-F34F-8EE0-7B8671ED21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6595587" y="1760097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8CCCA4A6-699F-1144-844C-1AB8CFA554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808937" y="3475166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81C034CD-9430-BD4F-94D1-FDD5E28C9F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2705975" y="3475166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C5FADC38-4A47-164A-A001-689A87464E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808937" y="3198167"/>
            <a:ext cx="37940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17CC84F9-D2A6-B84B-82AE-B42A4578E3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4698549" y="1483098"/>
            <a:ext cx="37940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661792-A95C-FB4C-91D1-7E76B1189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042417-0813-2F45-95CF-45249D2BF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582B411E-48A6-2B49-9FCF-FD36EBC82F89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D3819D0-67BF-1D4F-93DE-B454480362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58C3058-45FA-2D42-B9DF-01F5FA536E0A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8F550D15-02B5-7E4A-AF7B-C8D36D49D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E836121-D683-1942-8EA7-C144B14C86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4C1A1CA-8FBC-A144-A054-AE1756771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8772C1C8-9181-F54F-8583-E4DAD1CE579A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9CA828F-105E-044D-8AF0-1306DAAB8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6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F4F6BDC-778D-3246-83A0-1637F4C9088D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F4D3D62E-8A11-BC48-BE0D-F5362F705C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5E88749-458E-AE4D-B460-B35815B94F17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1F7BB39F-D846-7E44-86EC-0E3725026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A5FA6F0-9499-AB4C-9462-2E986E3A9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9AE7A63-EC40-7143-82E8-8AE438279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D45E304-B8F9-2B46-924B-2991EA3C5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1C3A8FDF-CBC7-EB4A-8B44-75A1214936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0729" y="1531324"/>
            <a:ext cx="6091693" cy="1626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2" name="3 Marcador de posición de imagen">
            <a:extLst>
              <a:ext uri="{FF2B5EF4-FFF2-40B4-BE49-F238E27FC236}">
                <a16:creationId xmlns:a16="http://schemas.microsoft.com/office/drawing/2014/main" id="{4DB8CC65-1CFF-1C47-AA64-1C3981356D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51963" y="3250503"/>
            <a:ext cx="4527222" cy="1626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5BACF2D8-F8EE-354E-B2A6-981D3BA2B3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3CCFB5AB-AB9A-3746-A261-EB3E56EE5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6589043" y="1879019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4133167C-9DEA-9F48-A00D-247988A99F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1930454" y="3649398"/>
            <a:ext cx="189014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17078051-F15C-554C-BECA-8FBDE8E0E5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6589043" y="1454931"/>
            <a:ext cx="18508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27466108-2D73-6544-A229-087DA81B5B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1930454" y="3225311"/>
            <a:ext cx="18508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7ED04E-7D73-F240-9F92-565A64A34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B824996-00AB-5A44-ADF2-5BF3E76FB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F90FA1A-4F27-9D45-8A43-67601E969C08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3231523-91A9-B248-B357-9C89D982D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81F7264-C854-A84C-9D25-E3754384F09F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938BC67-7A6A-4A41-B100-06D086CFA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1A2BC8C-49B4-D441-B2D0-1027AADC1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FC855EA-A1AD-C847-804B-D331F4FDD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C7717D72-D6E3-734A-9214-7447B5BF60E2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D2473F6-4C5F-3945-931E-A731A1C31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8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4A1AB7B2-CFB4-5446-9DC5-DBE6FE12DFFC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038AB810-D339-794D-B0D6-CB45A4BF16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46FC33D-186D-6D47-AF94-CE197B71B1C6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BA87B90A-33A8-384B-88FC-8CC629B5F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D9B7BFD-AF49-C548-921D-845D9A539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01625AD-6B0F-154E-9BDF-29F50979F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F4C0ADD-98A8-A94C-8AFB-AB1C4878E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48" name="Marcador de texto 3">
            <a:extLst>
              <a:ext uri="{FF2B5EF4-FFF2-40B4-BE49-F238E27FC236}">
                <a16:creationId xmlns:a16="http://schemas.microsoft.com/office/drawing/2014/main" id="{860B5846-800D-CA44-9CE8-C39C81A548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white">
          <a:xfrm>
            <a:off x="7107918" y="3634626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96%</a:t>
            </a:r>
          </a:p>
        </p:txBody>
      </p:sp>
      <p:sp>
        <p:nvSpPr>
          <p:cNvPr id="50" name="Marcador de texto 3">
            <a:extLst>
              <a:ext uri="{FF2B5EF4-FFF2-40B4-BE49-F238E27FC236}">
                <a16:creationId xmlns:a16="http://schemas.microsoft.com/office/drawing/2014/main" id="{960D8C8A-398D-434E-8513-1C9A24CB27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white">
          <a:xfrm>
            <a:off x="7140851" y="2124273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12%</a:t>
            </a:r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D96538CB-EF12-0249-811E-E0BF4A025F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7140851" y="645765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4%</a:t>
            </a:r>
          </a:p>
        </p:txBody>
      </p:sp>
      <p:sp>
        <p:nvSpPr>
          <p:cNvPr id="10" name="3 Marcador de posición de imagen">
            <a:extLst>
              <a:ext uri="{FF2B5EF4-FFF2-40B4-BE49-F238E27FC236}">
                <a16:creationId xmlns:a16="http://schemas.microsoft.com/office/drawing/2014/main" id="{857E17B5-BA27-B246-B102-2E13F99E984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75371" y="194916"/>
            <a:ext cx="2692307" cy="4753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FD5D1D35-C622-E245-B479-FAF59A2E3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DB5BADA2-B4B2-6D40-8F94-AB3E2FA3DA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11921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17816CA6-A485-9743-B9B5-971C2DA51D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936796"/>
            <a:ext cx="1725583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endParaRPr lang="es-ES_tradnl" sz="900" dirty="0">
              <a:solidFill>
                <a:srgbClr val="000000"/>
              </a:solidFill>
            </a:endParaRP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4083DE7F-B74C-4043-9B8B-68E4846C5A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2067295" y="1936796"/>
            <a:ext cx="1725583" cy="18928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FEB7E5BC-ECA4-FB4A-8405-D8417E57D5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7013696" y="1172719"/>
            <a:ext cx="149499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1D70D1E2-E5D8-C641-B553-DF3D88EE5C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7013696" y="1403550"/>
            <a:ext cx="149499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16E99D88-87B9-5641-889E-9F99B03564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7013696" y="2665133"/>
            <a:ext cx="149499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EC555A57-5A04-8F4D-AF71-AAF8D7846F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white">
          <a:xfrm>
            <a:off x="7013696" y="2895964"/>
            <a:ext cx="149499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4" name="Marcador de texto 3">
            <a:extLst>
              <a:ext uri="{FF2B5EF4-FFF2-40B4-BE49-F238E27FC236}">
                <a16:creationId xmlns:a16="http://schemas.microsoft.com/office/drawing/2014/main" id="{80301578-CE6E-7243-A2B5-F497211958B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7013696" y="4159283"/>
            <a:ext cx="149499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r>
              <a:rPr lang="es-ES_tradnl" sz="1100" b="1" dirty="0" err="1">
                <a:solidFill>
                  <a:srgbClr val="000000"/>
                </a:solidFill>
              </a:rPr>
              <a:t>Lorem</a:t>
            </a:r>
            <a:r>
              <a:rPr lang="es-ES_tradnl" sz="1100" b="1" dirty="0">
                <a:solidFill>
                  <a:srgbClr val="000000"/>
                </a:solidFill>
              </a:rPr>
              <a:t> </a:t>
            </a:r>
            <a:r>
              <a:rPr lang="es-ES_tradnl" sz="1100" b="1" dirty="0" err="1">
                <a:solidFill>
                  <a:srgbClr val="000000"/>
                </a:solidFill>
              </a:rPr>
              <a:t>ipsum</a:t>
            </a:r>
            <a:r>
              <a:rPr lang="es-ES_tradnl" sz="1100" b="1" dirty="0">
                <a:solidFill>
                  <a:srgbClr val="000000"/>
                </a:solidFill>
              </a:rPr>
              <a:t> dolor </a:t>
            </a:r>
            <a:endParaRPr lang="es-ES" sz="1100" b="1" dirty="0"/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2D69B2B8-0775-D145-B840-B092EB9D22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7013696" y="4390114"/>
            <a:ext cx="149499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1C35B3F-07D5-934A-8311-56236F90C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3B6AF4-F543-104C-96E1-4DCE53505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141533"/>
            <a:ext cx="902524" cy="21179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C3E5E488-C049-F142-BAA2-4FF9A715E423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2A66D8E-E1C4-4142-97A5-97BACC45A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2C61066-E7D1-C048-9527-88698C9D64F7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716C837C-03A0-254B-8634-2B03DB808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7889" y="204438"/>
            <a:ext cx="56772" cy="12669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4B197C6-C7C5-844F-A18C-70145F9BE5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929732" y="225890"/>
            <a:ext cx="45719" cy="1020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CFBF44A-3BB6-524D-8B7A-8FA68187D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02A8173-53BC-224D-BC52-200D34973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146850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3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>
            <a:extLst>
              <a:ext uri="{FF2B5EF4-FFF2-40B4-BE49-F238E27FC236}">
                <a16:creationId xmlns:a16="http://schemas.microsoft.com/office/drawing/2014/main" id="{F388E8E0-7567-604D-8764-87129DE3A23D}"/>
              </a:ext>
            </a:extLst>
          </p:cNvPr>
          <p:cNvSpPr/>
          <p:nvPr userDrawn="1"/>
        </p:nvSpPr>
        <p:spPr>
          <a:xfrm>
            <a:off x="1288605" y="1905191"/>
            <a:ext cx="471914" cy="47191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B18C653-F59E-2D46-9406-9279867D72CE}"/>
              </a:ext>
            </a:extLst>
          </p:cNvPr>
          <p:cNvCxnSpPr>
            <a:cxnSpLocks/>
          </p:cNvCxnSpPr>
          <p:nvPr userDrawn="1"/>
        </p:nvCxnSpPr>
        <p:spPr>
          <a:xfrm>
            <a:off x="1824036" y="2141149"/>
            <a:ext cx="1367281" cy="0"/>
          </a:xfrm>
          <a:prstGeom prst="line">
            <a:avLst/>
          </a:prstGeom>
          <a:ln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>
            <a:extLst>
              <a:ext uri="{FF2B5EF4-FFF2-40B4-BE49-F238E27FC236}">
                <a16:creationId xmlns:a16="http://schemas.microsoft.com/office/drawing/2014/main" id="{BDAAD421-B936-1B41-9C19-406EA6FB07C1}"/>
              </a:ext>
            </a:extLst>
          </p:cNvPr>
          <p:cNvSpPr/>
          <p:nvPr userDrawn="1"/>
        </p:nvSpPr>
        <p:spPr>
          <a:xfrm>
            <a:off x="3254833" y="1905191"/>
            <a:ext cx="471914" cy="47191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A73531FE-B76C-654B-BE15-1EE935F79367}"/>
              </a:ext>
            </a:extLst>
          </p:cNvPr>
          <p:cNvCxnSpPr>
            <a:cxnSpLocks/>
          </p:cNvCxnSpPr>
          <p:nvPr userDrawn="1"/>
        </p:nvCxnSpPr>
        <p:spPr>
          <a:xfrm>
            <a:off x="3790264" y="2141149"/>
            <a:ext cx="1367281" cy="0"/>
          </a:xfrm>
          <a:prstGeom prst="line">
            <a:avLst/>
          </a:prstGeom>
          <a:ln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:a16="http://schemas.microsoft.com/office/drawing/2014/main" id="{3CBCCF78-A0AB-5E45-ADC7-3D8838ABA267}"/>
              </a:ext>
            </a:extLst>
          </p:cNvPr>
          <p:cNvSpPr/>
          <p:nvPr userDrawn="1"/>
        </p:nvSpPr>
        <p:spPr>
          <a:xfrm>
            <a:off x="5223400" y="1905191"/>
            <a:ext cx="471914" cy="47191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825224B-265A-4642-9AE4-4DB326CEADDC}"/>
              </a:ext>
            </a:extLst>
          </p:cNvPr>
          <p:cNvCxnSpPr>
            <a:cxnSpLocks/>
          </p:cNvCxnSpPr>
          <p:nvPr userDrawn="1"/>
        </p:nvCxnSpPr>
        <p:spPr>
          <a:xfrm>
            <a:off x="5758831" y="2141149"/>
            <a:ext cx="1367281" cy="0"/>
          </a:xfrm>
          <a:prstGeom prst="line">
            <a:avLst/>
          </a:prstGeom>
          <a:ln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>
            <a:extLst>
              <a:ext uri="{FF2B5EF4-FFF2-40B4-BE49-F238E27FC236}">
                <a16:creationId xmlns:a16="http://schemas.microsoft.com/office/drawing/2014/main" id="{77980368-676B-2740-B613-37AD3FD95D85}"/>
              </a:ext>
            </a:extLst>
          </p:cNvPr>
          <p:cNvSpPr/>
          <p:nvPr userDrawn="1"/>
        </p:nvSpPr>
        <p:spPr>
          <a:xfrm>
            <a:off x="7189628" y="1905191"/>
            <a:ext cx="471914" cy="47191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ln>
                <a:solidFill>
                  <a:srgbClr val="FF5A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8D496E20-980E-EF49-8993-E31C57DEB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EEFD5342-3D4B-084E-B74B-7646B201AD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86266" y="1984182"/>
            <a:ext cx="46957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55B85542-BC42-6D4A-BC2E-B8D4EBD9B1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0642" y="1984182"/>
            <a:ext cx="46957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6C5EADD6-3F19-5948-886A-5903ECBACF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5920" y="1984889"/>
            <a:ext cx="46957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DD3A807C-5C0D-F44D-BB89-3206C3EC2A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91967" y="1984889"/>
            <a:ext cx="46957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826E66C2-38F0-D34E-925C-6A11C01BD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55814" y="2744933"/>
            <a:ext cx="1933422" cy="17440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96C458AB-3C6B-4E45-AC63-3C5BFB622A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555814" y="2483323"/>
            <a:ext cx="155488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4110CBE1-CDAD-DE47-A366-1BE931322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2525641" y="2744933"/>
            <a:ext cx="1933422" cy="17440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CD70D38A-A4BD-4948-A9CF-BF0570C5A1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2525641" y="2483323"/>
            <a:ext cx="155488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sp>
        <p:nvSpPr>
          <p:cNvPr id="51" name="Marcador de texto 3">
            <a:extLst>
              <a:ext uri="{FF2B5EF4-FFF2-40B4-BE49-F238E27FC236}">
                <a16:creationId xmlns:a16="http://schemas.microsoft.com/office/drawing/2014/main" id="{9F18C93A-5E20-E24F-9C75-BD9E5CE8E1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white">
          <a:xfrm>
            <a:off x="4490918" y="2744933"/>
            <a:ext cx="1933422" cy="17440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F6973AD1-42E3-4B4A-884C-237D45467E6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white">
          <a:xfrm>
            <a:off x="4490918" y="2483323"/>
            <a:ext cx="155488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sp>
        <p:nvSpPr>
          <p:cNvPr id="53" name="Marcador de texto 3">
            <a:extLst>
              <a:ext uri="{FF2B5EF4-FFF2-40B4-BE49-F238E27FC236}">
                <a16:creationId xmlns:a16="http://schemas.microsoft.com/office/drawing/2014/main" id="{80718FF3-9A28-2B48-9E0C-AFD7D54647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6460745" y="2744933"/>
            <a:ext cx="1933422" cy="17440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4" name="Marcador de texto 3">
            <a:extLst>
              <a:ext uri="{FF2B5EF4-FFF2-40B4-BE49-F238E27FC236}">
                <a16:creationId xmlns:a16="http://schemas.microsoft.com/office/drawing/2014/main" id="{4C16B088-5CFD-E145-A71C-B6FEC56EF6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6460745" y="2483323"/>
            <a:ext cx="155488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4AFD57-ED02-F940-92CC-3E478F4F1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788627F-31A3-9949-A747-39FD7E37C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42497F09-8F66-FB41-8082-F957527198EA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A168608-9399-1E46-B809-9C3224EEBD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51EF34E3-7B21-CE41-A98B-4335B011B9D0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B3E2B048-3846-CD4C-AB07-BDAD7EF57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F48E44D-7300-B647-A926-D29A95AA2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3640738-BE32-7840-A510-CD975B309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DDA86F9A-D2C2-C747-BC3D-6505B5A240B5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E4DEE34-9295-1F44-87E8-4DDB52502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25841AA7-FFAD-4A4A-B666-A6ABE7F4FD5B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B8A5270-DAE7-564A-AF2C-722545E752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4B25196D-6EDF-D643-A3D2-137FB84EC973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79A9D612-643E-D44D-AE25-E4A50125A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530DFF7A-EE95-114C-A41D-55AFBFBF5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0771FEE-2DD8-4247-823F-49A22B0B0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864346D-E419-634B-8CAF-1276F7702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4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48CBF942-C38D-814F-8972-A24ED1C4FDF3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6EC6A6-103F-9142-87D2-165CF0F026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91512A3-B929-3A4E-AD83-6C01438CD30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D2658F6-25E6-5343-822C-4D249BD4E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A19F18-EA0C-F844-83FF-452A1DED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1E87256-2589-5243-BF4E-8BB254952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1F92919-9767-CC46-8955-053E1454B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7" name="Retardo 6">
            <a:extLst>
              <a:ext uri="{FF2B5EF4-FFF2-40B4-BE49-F238E27FC236}">
                <a16:creationId xmlns:a16="http://schemas.microsoft.com/office/drawing/2014/main" id="{841C51CD-3374-7C44-9619-CC5213984B6C}"/>
              </a:ext>
            </a:extLst>
          </p:cNvPr>
          <p:cNvSpPr/>
          <p:nvPr userDrawn="1"/>
        </p:nvSpPr>
        <p:spPr>
          <a:xfrm flipH="1">
            <a:off x="4454672" y="3844"/>
            <a:ext cx="4689328" cy="5143500"/>
          </a:xfrm>
          <a:custGeom>
            <a:avLst/>
            <a:gdLst>
              <a:gd name="connsiteX0" fmla="*/ 0 w 5143500"/>
              <a:gd name="connsiteY0" fmla="*/ 0 h 5143500"/>
              <a:gd name="connsiteX1" fmla="*/ 2571750 w 5143500"/>
              <a:gd name="connsiteY1" fmla="*/ 0 h 5143500"/>
              <a:gd name="connsiteX2" fmla="*/ 5143500 w 5143500"/>
              <a:gd name="connsiteY2" fmla="*/ 2571750 h 5143500"/>
              <a:gd name="connsiteX3" fmla="*/ 2571750 w 5143500"/>
              <a:gd name="connsiteY3" fmla="*/ 5143500 h 5143500"/>
              <a:gd name="connsiteX4" fmla="*/ 0 w 5143500"/>
              <a:gd name="connsiteY4" fmla="*/ 5143500 h 5143500"/>
              <a:gd name="connsiteX5" fmla="*/ 0 w 5143500"/>
              <a:gd name="connsiteY5" fmla="*/ 0 h 5143500"/>
              <a:gd name="connsiteX0" fmla="*/ 605563 w 5143500"/>
              <a:gd name="connsiteY0" fmla="*/ 121112 h 5143500"/>
              <a:gd name="connsiteX1" fmla="*/ 2571750 w 5143500"/>
              <a:gd name="connsiteY1" fmla="*/ 0 h 5143500"/>
              <a:gd name="connsiteX2" fmla="*/ 5143500 w 5143500"/>
              <a:gd name="connsiteY2" fmla="*/ 2571750 h 5143500"/>
              <a:gd name="connsiteX3" fmla="*/ 2571750 w 5143500"/>
              <a:gd name="connsiteY3" fmla="*/ 5143500 h 5143500"/>
              <a:gd name="connsiteX4" fmla="*/ 0 w 5143500"/>
              <a:gd name="connsiteY4" fmla="*/ 5143500 h 5143500"/>
              <a:gd name="connsiteX5" fmla="*/ 605563 w 5143500"/>
              <a:gd name="connsiteY5" fmla="*/ 121112 h 5143500"/>
              <a:gd name="connsiteX0" fmla="*/ 454172 w 5143500"/>
              <a:gd name="connsiteY0" fmla="*/ 6055 h 5143500"/>
              <a:gd name="connsiteX1" fmla="*/ 2571750 w 5143500"/>
              <a:gd name="connsiteY1" fmla="*/ 0 h 5143500"/>
              <a:gd name="connsiteX2" fmla="*/ 5143500 w 5143500"/>
              <a:gd name="connsiteY2" fmla="*/ 2571750 h 5143500"/>
              <a:gd name="connsiteX3" fmla="*/ 2571750 w 5143500"/>
              <a:gd name="connsiteY3" fmla="*/ 5143500 h 5143500"/>
              <a:gd name="connsiteX4" fmla="*/ 0 w 5143500"/>
              <a:gd name="connsiteY4" fmla="*/ 5143500 h 5143500"/>
              <a:gd name="connsiteX5" fmla="*/ 454172 w 5143500"/>
              <a:gd name="connsiteY5" fmla="*/ 6055 h 5143500"/>
              <a:gd name="connsiteX0" fmla="*/ 0 w 4689328"/>
              <a:gd name="connsiteY0" fmla="*/ 6055 h 5143500"/>
              <a:gd name="connsiteX1" fmla="*/ 2117578 w 4689328"/>
              <a:gd name="connsiteY1" fmla="*/ 0 h 5143500"/>
              <a:gd name="connsiteX2" fmla="*/ 4689328 w 4689328"/>
              <a:gd name="connsiteY2" fmla="*/ 2571750 h 5143500"/>
              <a:gd name="connsiteX3" fmla="*/ 2117578 w 4689328"/>
              <a:gd name="connsiteY3" fmla="*/ 5143500 h 5143500"/>
              <a:gd name="connsiteX4" fmla="*/ 266448 w 4689328"/>
              <a:gd name="connsiteY4" fmla="*/ 5082944 h 5143500"/>
              <a:gd name="connsiteX5" fmla="*/ 0 w 4689328"/>
              <a:gd name="connsiteY5" fmla="*/ 6055 h 5143500"/>
              <a:gd name="connsiteX0" fmla="*/ 0 w 4689328"/>
              <a:gd name="connsiteY0" fmla="*/ 6055 h 5143500"/>
              <a:gd name="connsiteX1" fmla="*/ 2117578 w 4689328"/>
              <a:gd name="connsiteY1" fmla="*/ 0 h 5143500"/>
              <a:gd name="connsiteX2" fmla="*/ 4689328 w 4689328"/>
              <a:gd name="connsiteY2" fmla="*/ 2571750 h 5143500"/>
              <a:gd name="connsiteX3" fmla="*/ 2117578 w 4689328"/>
              <a:gd name="connsiteY3" fmla="*/ 5143500 h 5143500"/>
              <a:gd name="connsiteX4" fmla="*/ 0 w 4689328"/>
              <a:gd name="connsiteY4" fmla="*/ 5137445 h 5143500"/>
              <a:gd name="connsiteX5" fmla="*/ 0 w 4689328"/>
              <a:gd name="connsiteY5" fmla="*/ 60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9328" h="5143500">
                <a:moveTo>
                  <a:pt x="0" y="6055"/>
                </a:moveTo>
                <a:lnTo>
                  <a:pt x="2117578" y="0"/>
                </a:lnTo>
                <a:cubicBezTo>
                  <a:pt x="3537916" y="0"/>
                  <a:pt x="4689328" y="1151412"/>
                  <a:pt x="4689328" y="2571750"/>
                </a:cubicBezTo>
                <a:cubicBezTo>
                  <a:pt x="4689328" y="3992088"/>
                  <a:pt x="3537916" y="5143500"/>
                  <a:pt x="2117578" y="5143500"/>
                </a:cubicBezTo>
                <a:lnTo>
                  <a:pt x="0" y="5137445"/>
                </a:lnTo>
                <a:lnTo>
                  <a:pt x="0" y="6055"/>
                </a:lnTo>
                <a:close/>
              </a:path>
            </a:pathLst>
          </a:cu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151C9CBF-C4A4-7D43-86F4-218105D2FE22}"/>
              </a:ext>
            </a:extLst>
          </p:cNvPr>
          <p:cNvSpPr txBox="1">
            <a:spLocks/>
          </p:cNvSpPr>
          <p:nvPr userDrawn="1"/>
        </p:nvSpPr>
        <p:spPr>
          <a:xfrm>
            <a:off x="8688785" y="4840345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55E72A-942D-124D-9A97-ACC2EF1A0F41}" type="slidenum">
              <a:rPr lang="es-ES_tradnl" sz="700" b="0" i="0" smtClean="0">
                <a:solidFill>
                  <a:srgbClr val="FF5A00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s-ES_tradnl" sz="700" b="0" i="0" dirty="0">
              <a:solidFill>
                <a:srgbClr val="FF5A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253B6227-1823-904D-8191-DECAC0594DC6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8B08D7F-256D-D244-A698-89CAA4C1E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265B2AE0-FF55-734D-B549-C1AA40F7B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352037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89256182-6846-2345-A5B8-5D83382CD1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726622"/>
            <a:ext cx="3520380" cy="24263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B4CCFB8-47B5-E248-A12C-CAD83D4A1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71105" y="1477580"/>
            <a:ext cx="2303746" cy="9648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D60AF64D-D767-F04E-8BAE-B74EFCD4D7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6571105" y="3001580"/>
            <a:ext cx="2303746" cy="9648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159A87FA-D648-A740-885F-110EA2248D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5258765" y="1429913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4%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7EA467FB-3F95-4843-A879-80AB6107AB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5023293" y="1990802"/>
            <a:ext cx="162179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A16FF59A-9599-D54A-AE66-24991C8ABA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white">
          <a:xfrm>
            <a:off x="5258765" y="2963011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33%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182A6CA5-3930-7A45-BA72-B1B848B62A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white">
          <a:xfrm>
            <a:off x="5023293" y="3523900"/>
            <a:ext cx="162179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F33AF15-B8C2-C04B-9E5E-46715CE6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4356241" y="251340"/>
            <a:ext cx="902524" cy="2117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9769BAF-35DA-FB42-B76B-19E8C4D9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485519" y="293889"/>
            <a:ext cx="56772" cy="1266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AEA87B1-241A-CC42-98B4-D8B3BB326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2239246" y="137645"/>
            <a:ext cx="197624" cy="28293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D00EBBA6-EAB0-3B4E-AA24-C6C83ACB69E9}"/>
              </a:ext>
            </a:extLst>
          </p:cNvPr>
          <p:cNvSpPr/>
          <p:nvPr userDrawn="1"/>
        </p:nvSpPr>
        <p:spPr>
          <a:xfrm>
            <a:off x="4590940" y="399225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78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48CBF942-C38D-814F-8972-A24ED1C4FDF3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6EC6A6-103F-9142-87D2-165CF0F026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91512A3-B929-3A4E-AD83-6C01438CD30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D2658F6-25E6-5343-822C-4D249BD4E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A19F18-EA0C-F844-83FF-452A1DED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1E87256-2589-5243-BF4E-8BB254952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1F92919-9767-CC46-8955-053E1454B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8B08D7F-256D-D244-A698-89CAA4C1E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265B2AE0-FF55-734D-B549-C1AA40F7B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352037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F33AF15-B8C2-C04B-9E5E-46715CE6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4356241" y="251340"/>
            <a:ext cx="902524" cy="2117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9769BAF-35DA-FB42-B76B-19E8C4D9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485519" y="293889"/>
            <a:ext cx="56772" cy="1266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AEA87B1-241A-CC42-98B4-D8B3BB326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2239246" y="137645"/>
            <a:ext cx="197624" cy="28293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D00EBBA6-EAB0-3B4E-AA24-C6C83ACB69E9}"/>
              </a:ext>
            </a:extLst>
          </p:cNvPr>
          <p:cNvSpPr/>
          <p:nvPr userDrawn="1"/>
        </p:nvSpPr>
        <p:spPr>
          <a:xfrm>
            <a:off x="4590940" y="399225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AB6D2639-F93D-8140-BFD7-999F6AE5A26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50665993"/>
              </p:ext>
            </p:extLst>
          </p:nvPr>
        </p:nvGraphicFramePr>
        <p:xfrm>
          <a:off x="2511502" y="1774876"/>
          <a:ext cx="4367904" cy="288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51E51A41-97DF-AB41-A1E4-619C94A2FDAC}"/>
              </a:ext>
            </a:extLst>
          </p:cNvPr>
          <p:cNvSpPr/>
          <p:nvPr userDrawn="1"/>
        </p:nvSpPr>
        <p:spPr>
          <a:xfrm>
            <a:off x="7877170" y="4155856"/>
            <a:ext cx="131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Financiación pública</a:t>
            </a:r>
          </a:p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competitiva</a:t>
            </a:r>
            <a:endParaRPr lang="es-ES_tradnl" sz="1200" dirty="0">
              <a:solidFill>
                <a:schemeClr val="bg1"/>
              </a:solidFill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0E00A11-BFDD-954E-9D12-96005F4AA5A2}"/>
              </a:ext>
            </a:extLst>
          </p:cNvPr>
          <p:cNvCxnSpPr>
            <a:cxnSpLocks/>
          </p:cNvCxnSpPr>
          <p:nvPr userDrawn="1"/>
        </p:nvCxnSpPr>
        <p:spPr>
          <a:xfrm>
            <a:off x="5809131" y="2356252"/>
            <a:ext cx="1344967" cy="0"/>
          </a:xfrm>
          <a:prstGeom prst="line">
            <a:avLst/>
          </a:prstGeom>
          <a:ln w="19050">
            <a:solidFill>
              <a:srgbClr val="FF5A0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D8ED53B-2999-1444-A1EA-008EBA94D0D0}"/>
              </a:ext>
            </a:extLst>
          </p:cNvPr>
          <p:cNvCxnSpPr>
            <a:cxnSpLocks/>
          </p:cNvCxnSpPr>
          <p:nvPr userDrawn="1"/>
        </p:nvCxnSpPr>
        <p:spPr>
          <a:xfrm>
            <a:off x="5920284" y="3796413"/>
            <a:ext cx="1233814" cy="0"/>
          </a:xfrm>
          <a:prstGeom prst="line">
            <a:avLst/>
          </a:prstGeom>
          <a:ln w="19050">
            <a:solidFill>
              <a:srgbClr val="FF5A0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7AEBBA4-4276-9449-884A-292CD5B473D0}"/>
              </a:ext>
            </a:extLst>
          </p:cNvPr>
          <p:cNvCxnSpPr>
            <a:cxnSpLocks/>
          </p:cNvCxnSpPr>
          <p:nvPr userDrawn="1"/>
        </p:nvCxnSpPr>
        <p:spPr>
          <a:xfrm>
            <a:off x="1955796" y="2956318"/>
            <a:ext cx="1346548" cy="0"/>
          </a:xfrm>
          <a:prstGeom prst="line">
            <a:avLst/>
          </a:prstGeom>
          <a:ln w="19050">
            <a:solidFill>
              <a:srgbClr val="FF5A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591D00D0-6B9F-BE47-A582-E2C3DCE10C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855958" y="2633151"/>
            <a:ext cx="109983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A8ADF870-FCA2-6149-815B-3F1F4B06C2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7154098" y="2033086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30%</a:t>
            </a:r>
          </a:p>
        </p:txBody>
      </p:sp>
      <p:sp>
        <p:nvSpPr>
          <p:cNvPr id="47" name="Marcador de texto 3">
            <a:extLst>
              <a:ext uri="{FF2B5EF4-FFF2-40B4-BE49-F238E27FC236}">
                <a16:creationId xmlns:a16="http://schemas.microsoft.com/office/drawing/2014/main" id="{F9B555B8-8D01-E346-B879-D61C84DA5B8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white">
          <a:xfrm>
            <a:off x="7154098" y="3473245"/>
            <a:ext cx="1150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20%</a:t>
            </a:r>
          </a:p>
        </p:txBody>
      </p:sp>
      <p:sp>
        <p:nvSpPr>
          <p:cNvPr id="56" name="Marcador de texto 3">
            <a:extLst>
              <a:ext uri="{FF2B5EF4-FFF2-40B4-BE49-F238E27FC236}">
                <a16:creationId xmlns:a16="http://schemas.microsoft.com/office/drawing/2014/main" id="{C9C568DB-867D-D34A-9DCB-EE4EFC7866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856654" y="3355409"/>
            <a:ext cx="191078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7" name="Marcador de texto 3">
            <a:extLst>
              <a:ext uri="{FF2B5EF4-FFF2-40B4-BE49-F238E27FC236}">
                <a16:creationId xmlns:a16="http://schemas.microsoft.com/office/drawing/2014/main" id="{F1CA3CB2-EEB3-FF42-9388-206A973E3E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white">
          <a:xfrm>
            <a:off x="7154099" y="2709078"/>
            <a:ext cx="168301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8" name="Marcador de texto 3">
            <a:extLst>
              <a:ext uri="{FF2B5EF4-FFF2-40B4-BE49-F238E27FC236}">
                <a16:creationId xmlns:a16="http://schemas.microsoft.com/office/drawing/2014/main" id="{335B5B95-3025-0648-8F6D-527E8D49B9E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white">
          <a:xfrm>
            <a:off x="7154099" y="4174623"/>
            <a:ext cx="168301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73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48CBF942-C38D-814F-8972-A24ED1C4FDF3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6EC6A6-103F-9142-87D2-165CF0F026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91512A3-B929-3A4E-AD83-6C01438CD30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D2658F6-25E6-5343-822C-4D249BD4E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A19F18-EA0C-F844-83FF-452A1DED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1E87256-2589-5243-BF4E-8BB254952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1F92919-9767-CC46-8955-053E1454B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8B08D7F-256D-D244-A698-89CAA4C1E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265B2AE0-FF55-734D-B549-C1AA40F7B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352037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F33AF15-B8C2-C04B-9E5E-46715CE6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4356241" y="251340"/>
            <a:ext cx="902524" cy="2117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9769BAF-35DA-FB42-B76B-19E8C4D9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485519" y="293889"/>
            <a:ext cx="56772" cy="1266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AEA87B1-241A-CC42-98B4-D8B3BB326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2239246" y="137645"/>
            <a:ext cx="197624" cy="28293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D00EBBA6-EAB0-3B4E-AA24-C6C83ACB69E9}"/>
              </a:ext>
            </a:extLst>
          </p:cNvPr>
          <p:cNvSpPr/>
          <p:nvPr userDrawn="1"/>
        </p:nvSpPr>
        <p:spPr>
          <a:xfrm>
            <a:off x="4590940" y="399225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8A6C35B-489A-0A48-AB8E-1B80D5926D24}"/>
              </a:ext>
            </a:extLst>
          </p:cNvPr>
          <p:cNvSpPr/>
          <p:nvPr userDrawn="1"/>
        </p:nvSpPr>
        <p:spPr>
          <a:xfrm>
            <a:off x="37295" y="3291760"/>
            <a:ext cx="114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Financiación bajo</a:t>
            </a:r>
          </a:p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contrato y otros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1E51A41-97DF-AB41-A1E4-619C94A2FDAC}"/>
              </a:ext>
            </a:extLst>
          </p:cNvPr>
          <p:cNvSpPr/>
          <p:nvPr userDrawn="1"/>
        </p:nvSpPr>
        <p:spPr>
          <a:xfrm>
            <a:off x="7877170" y="4155856"/>
            <a:ext cx="131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Financiación pública</a:t>
            </a:r>
          </a:p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competitiva</a:t>
            </a:r>
            <a:endParaRPr lang="es-ES_tradnl" sz="1200" dirty="0">
              <a:solidFill>
                <a:schemeClr val="bg1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7D1ECFA-BF59-4747-83C1-B51837BA9F4A}"/>
              </a:ext>
            </a:extLst>
          </p:cNvPr>
          <p:cNvGrpSpPr/>
          <p:nvPr userDrawn="1"/>
        </p:nvGrpSpPr>
        <p:grpSpPr>
          <a:xfrm>
            <a:off x="611559" y="2378892"/>
            <a:ext cx="7400502" cy="1702824"/>
            <a:chOff x="683019" y="2528900"/>
            <a:chExt cx="7547617" cy="1736675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F0AA32AE-3E3A-C54F-8680-6D5FC40CCA53}"/>
                </a:ext>
              </a:extLst>
            </p:cNvPr>
            <p:cNvGrpSpPr/>
            <p:nvPr/>
          </p:nvGrpSpPr>
          <p:grpSpPr>
            <a:xfrm>
              <a:off x="683019" y="2528900"/>
              <a:ext cx="1725098" cy="1736675"/>
              <a:chOff x="2198061" y="3537012"/>
              <a:chExt cx="1725098" cy="1736675"/>
            </a:xfrm>
          </p:grpSpPr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F78C26D6-4936-0D47-BD3D-D60B3E1BD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832" y="3537012"/>
                <a:ext cx="0" cy="593490"/>
              </a:xfrm>
              <a:prstGeom prst="line">
                <a:avLst/>
              </a:prstGeom>
              <a:ln w="3175">
                <a:solidFill>
                  <a:srgbClr val="FF5A00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upo 63">
                <a:extLst>
                  <a:ext uri="{FF2B5EF4-FFF2-40B4-BE49-F238E27FC236}">
                    <a16:creationId xmlns:a16="http://schemas.microsoft.com/office/drawing/2014/main" id="{C7E4F161-7990-5A4C-A19F-89626A16E7C9}"/>
                  </a:ext>
                </a:extLst>
              </p:cNvPr>
              <p:cNvGrpSpPr/>
              <p:nvPr/>
            </p:nvGrpSpPr>
            <p:grpSpPr>
              <a:xfrm>
                <a:off x="2198061" y="3861048"/>
                <a:ext cx="1725098" cy="1412639"/>
                <a:chOff x="4729018" y="1543376"/>
                <a:chExt cx="1725098" cy="1412639"/>
              </a:xfrm>
            </p:grpSpPr>
            <p:graphicFrame>
              <p:nvGraphicFramePr>
                <p:cNvPr id="66" name="Gráfico 65">
                  <a:extLst>
                    <a:ext uri="{FF2B5EF4-FFF2-40B4-BE49-F238E27FC236}">
                      <a16:creationId xmlns:a16="http://schemas.microsoft.com/office/drawing/2014/main" id="{6F15EAB2-B0E1-0A4D-AF13-F7B557253A0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63188948"/>
                    </p:ext>
                  </p:extLst>
                </p:nvPr>
              </p:nvGraphicFramePr>
              <p:xfrm>
                <a:off x="4729018" y="1543376"/>
                <a:ext cx="1725098" cy="141263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67" name="Elipse 66">
                  <a:extLst>
                    <a:ext uri="{FF2B5EF4-FFF2-40B4-BE49-F238E27FC236}">
                      <a16:creationId xmlns:a16="http://schemas.microsoft.com/office/drawing/2014/main" id="{2132D9CB-0524-704B-9D44-564F3F387D38}"/>
                    </a:ext>
                  </a:extLst>
                </p:cNvPr>
                <p:cNvSpPr/>
                <p:nvPr/>
              </p:nvSpPr>
              <p:spPr>
                <a:xfrm>
                  <a:off x="4898715" y="1549285"/>
                  <a:ext cx="1390323" cy="139032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2400" dirty="0"/>
                </a:p>
              </p:txBody>
            </p:sp>
          </p:grp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3382B73-06D0-3144-876E-44C2761FB935}"/>
                </a:ext>
              </a:extLst>
            </p:cNvPr>
            <p:cNvGrpSpPr/>
            <p:nvPr/>
          </p:nvGrpSpPr>
          <p:grpSpPr>
            <a:xfrm>
              <a:off x="2629323" y="2528900"/>
              <a:ext cx="1725098" cy="1736675"/>
              <a:chOff x="2198061" y="3537012"/>
              <a:chExt cx="1725098" cy="1736675"/>
            </a:xfrm>
          </p:grpSpPr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8074EAB0-D0FF-1B43-A189-7B946B5B18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832" y="3537012"/>
                <a:ext cx="0" cy="593490"/>
              </a:xfrm>
              <a:prstGeom prst="line">
                <a:avLst/>
              </a:prstGeom>
              <a:ln w="3175">
                <a:solidFill>
                  <a:srgbClr val="FF5A00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B2E39F6D-BB53-4A4F-B154-A3785FF5097D}"/>
                  </a:ext>
                </a:extLst>
              </p:cNvPr>
              <p:cNvGrpSpPr/>
              <p:nvPr/>
            </p:nvGrpSpPr>
            <p:grpSpPr>
              <a:xfrm>
                <a:off x="2198061" y="3861048"/>
                <a:ext cx="1725098" cy="1412639"/>
                <a:chOff x="4729018" y="1543376"/>
                <a:chExt cx="1725098" cy="1412639"/>
              </a:xfrm>
            </p:grpSpPr>
            <p:graphicFrame>
              <p:nvGraphicFramePr>
                <p:cNvPr id="59" name="Gráfico 58">
                  <a:extLst>
                    <a:ext uri="{FF2B5EF4-FFF2-40B4-BE49-F238E27FC236}">
                      <a16:creationId xmlns:a16="http://schemas.microsoft.com/office/drawing/2014/main" id="{1F404F50-B5E5-F94C-8423-68E45B6A021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97910140"/>
                    </p:ext>
                  </p:extLst>
                </p:nvPr>
              </p:nvGraphicFramePr>
              <p:xfrm>
                <a:off x="4729018" y="1543376"/>
                <a:ext cx="1725098" cy="141263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60" name="Elipse 59">
                  <a:extLst>
                    <a:ext uri="{FF2B5EF4-FFF2-40B4-BE49-F238E27FC236}">
                      <a16:creationId xmlns:a16="http://schemas.microsoft.com/office/drawing/2014/main" id="{6CD3E44F-2C1F-1041-9F90-8C05F4C5C9EB}"/>
                    </a:ext>
                  </a:extLst>
                </p:cNvPr>
                <p:cNvSpPr/>
                <p:nvPr/>
              </p:nvSpPr>
              <p:spPr>
                <a:xfrm>
                  <a:off x="4898715" y="1549285"/>
                  <a:ext cx="1390323" cy="139032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2400" dirty="0"/>
                </a:p>
              </p:txBody>
            </p:sp>
          </p:grp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4D6FE5B3-40AF-F34E-8CEB-23E7B2A0F583}"/>
                </a:ext>
              </a:extLst>
            </p:cNvPr>
            <p:cNvGrpSpPr/>
            <p:nvPr/>
          </p:nvGrpSpPr>
          <p:grpSpPr>
            <a:xfrm>
              <a:off x="4572000" y="2528900"/>
              <a:ext cx="1725098" cy="1736675"/>
              <a:chOff x="2198061" y="3537012"/>
              <a:chExt cx="1725098" cy="1736675"/>
            </a:xfrm>
          </p:grpSpPr>
          <p:cxnSp>
            <p:nvCxnSpPr>
              <p:cNvPr id="47" name="Conector recto 46">
                <a:extLst>
                  <a:ext uri="{FF2B5EF4-FFF2-40B4-BE49-F238E27FC236}">
                    <a16:creationId xmlns:a16="http://schemas.microsoft.com/office/drawing/2014/main" id="{52784720-FC09-2B42-B841-26CAB4496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832" y="3537012"/>
                <a:ext cx="0" cy="593490"/>
              </a:xfrm>
              <a:prstGeom prst="line">
                <a:avLst/>
              </a:prstGeom>
              <a:ln w="3175">
                <a:solidFill>
                  <a:srgbClr val="FF5A00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1AC28434-B68F-1249-AAAE-74B54CA86351}"/>
                  </a:ext>
                </a:extLst>
              </p:cNvPr>
              <p:cNvGrpSpPr/>
              <p:nvPr/>
            </p:nvGrpSpPr>
            <p:grpSpPr>
              <a:xfrm>
                <a:off x="2198061" y="3861048"/>
                <a:ext cx="1725098" cy="1412639"/>
                <a:chOff x="4729018" y="1543376"/>
                <a:chExt cx="1725098" cy="1412639"/>
              </a:xfrm>
            </p:grpSpPr>
            <p:graphicFrame>
              <p:nvGraphicFramePr>
                <p:cNvPr id="52" name="Gráfico 51">
                  <a:extLst>
                    <a:ext uri="{FF2B5EF4-FFF2-40B4-BE49-F238E27FC236}">
                      <a16:creationId xmlns:a16="http://schemas.microsoft.com/office/drawing/2014/main" id="{334A370D-136B-D046-A63C-AC64622FE7B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450156262"/>
                    </p:ext>
                  </p:extLst>
                </p:nvPr>
              </p:nvGraphicFramePr>
              <p:xfrm>
                <a:off x="4729018" y="1543376"/>
                <a:ext cx="1725098" cy="141263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BC3225DD-C6AE-EB47-86C0-EDFCEFCAF087}"/>
                    </a:ext>
                  </a:extLst>
                </p:cNvPr>
                <p:cNvSpPr/>
                <p:nvPr/>
              </p:nvSpPr>
              <p:spPr>
                <a:xfrm>
                  <a:off x="4898715" y="1549285"/>
                  <a:ext cx="1390323" cy="139032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2400" dirty="0"/>
                </a:p>
              </p:txBody>
            </p:sp>
          </p:grp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19D9D07A-EDAF-AE4C-9F1C-2E0F72FE60A0}"/>
                </a:ext>
              </a:extLst>
            </p:cNvPr>
            <p:cNvGrpSpPr/>
            <p:nvPr/>
          </p:nvGrpSpPr>
          <p:grpSpPr>
            <a:xfrm>
              <a:off x="6505538" y="2528900"/>
              <a:ext cx="1725098" cy="1736675"/>
              <a:chOff x="2198061" y="3537012"/>
              <a:chExt cx="1725098" cy="1736675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67A8F38C-6389-8E41-9EA2-188FC54EB7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832" y="3537012"/>
                <a:ext cx="0" cy="593490"/>
              </a:xfrm>
              <a:prstGeom prst="line">
                <a:avLst/>
              </a:prstGeom>
              <a:ln w="3175">
                <a:solidFill>
                  <a:srgbClr val="FF5A00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29EA021E-46D9-8242-B5DB-DBCD2A374B1B}"/>
                  </a:ext>
                </a:extLst>
              </p:cNvPr>
              <p:cNvGrpSpPr/>
              <p:nvPr/>
            </p:nvGrpSpPr>
            <p:grpSpPr>
              <a:xfrm>
                <a:off x="2198061" y="3861048"/>
                <a:ext cx="1725098" cy="1412639"/>
                <a:chOff x="4729018" y="1543376"/>
                <a:chExt cx="1725098" cy="1412639"/>
              </a:xfrm>
            </p:grpSpPr>
            <p:graphicFrame>
              <p:nvGraphicFramePr>
                <p:cNvPr id="45" name="Gráfico 44">
                  <a:extLst>
                    <a:ext uri="{FF2B5EF4-FFF2-40B4-BE49-F238E27FC236}">
                      <a16:creationId xmlns:a16="http://schemas.microsoft.com/office/drawing/2014/main" id="{4A92E00C-1FDD-F44C-BAE4-ADC5D28AB1F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520026028"/>
                    </p:ext>
                  </p:extLst>
                </p:nvPr>
              </p:nvGraphicFramePr>
              <p:xfrm>
                <a:off x="4729018" y="1543376"/>
                <a:ext cx="1725098" cy="141263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46" name="Elipse 45">
                  <a:extLst>
                    <a:ext uri="{FF2B5EF4-FFF2-40B4-BE49-F238E27FC236}">
                      <a16:creationId xmlns:a16="http://schemas.microsoft.com/office/drawing/2014/main" id="{FBD51ECC-9D5A-904C-BFA8-AB51A4E6426B}"/>
                    </a:ext>
                  </a:extLst>
                </p:cNvPr>
                <p:cNvSpPr/>
                <p:nvPr/>
              </p:nvSpPr>
              <p:spPr>
                <a:xfrm>
                  <a:off x="4898715" y="1549285"/>
                  <a:ext cx="1390323" cy="139032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2400" dirty="0"/>
                </a:p>
              </p:txBody>
            </p:sp>
          </p:grpSp>
        </p:grpSp>
      </p:grpSp>
      <p:sp>
        <p:nvSpPr>
          <p:cNvPr id="68" name="Marcador de texto 3">
            <a:extLst>
              <a:ext uri="{FF2B5EF4-FFF2-40B4-BE49-F238E27FC236}">
                <a16:creationId xmlns:a16="http://schemas.microsoft.com/office/drawing/2014/main" id="{8A9C472D-DF7D-3140-9836-7CEE8011D2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929500" y="3136083"/>
            <a:ext cx="10998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69" name="Marcador de texto 3">
            <a:extLst>
              <a:ext uri="{FF2B5EF4-FFF2-40B4-BE49-F238E27FC236}">
                <a16:creationId xmlns:a16="http://schemas.microsoft.com/office/drawing/2014/main" id="{AC2189EF-72ED-6C43-B324-0896AE288A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2809529" y="3136083"/>
            <a:ext cx="10998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21%</a:t>
            </a:r>
          </a:p>
        </p:txBody>
      </p:sp>
      <p:sp>
        <p:nvSpPr>
          <p:cNvPr id="70" name="Marcador de texto 3">
            <a:extLst>
              <a:ext uri="{FF2B5EF4-FFF2-40B4-BE49-F238E27FC236}">
                <a16:creationId xmlns:a16="http://schemas.microsoft.com/office/drawing/2014/main" id="{F9D149E1-A657-F647-82B2-9E9B3DFFB9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white">
          <a:xfrm>
            <a:off x="4756615" y="3136083"/>
            <a:ext cx="10998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28%</a:t>
            </a:r>
          </a:p>
        </p:txBody>
      </p:sp>
      <p:sp>
        <p:nvSpPr>
          <p:cNvPr id="71" name="Marcador de texto 3">
            <a:extLst>
              <a:ext uri="{FF2B5EF4-FFF2-40B4-BE49-F238E27FC236}">
                <a16:creationId xmlns:a16="http://schemas.microsoft.com/office/drawing/2014/main" id="{6E8F0CD9-B2AD-9D45-A69F-A789AB0FEF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white">
          <a:xfrm>
            <a:off x="6615643" y="3136083"/>
            <a:ext cx="10998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1%</a:t>
            </a:r>
          </a:p>
        </p:txBody>
      </p:sp>
      <p:sp>
        <p:nvSpPr>
          <p:cNvPr id="72" name="Marcador de texto 3">
            <a:extLst>
              <a:ext uri="{FF2B5EF4-FFF2-40B4-BE49-F238E27FC236}">
                <a16:creationId xmlns:a16="http://schemas.microsoft.com/office/drawing/2014/main" id="{304570D6-F238-4046-8A78-090F89ED5F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white">
          <a:xfrm>
            <a:off x="824503" y="2037923"/>
            <a:ext cx="125481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</a:t>
            </a:r>
          </a:p>
        </p:txBody>
      </p:sp>
      <p:sp>
        <p:nvSpPr>
          <p:cNvPr id="73" name="Marcador de texto 3">
            <a:extLst>
              <a:ext uri="{FF2B5EF4-FFF2-40B4-BE49-F238E27FC236}">
                <a16:creationId xmlns:a16="http://schemas.microsoft.com/office/drawing/2014/main" id="{21F92A89-9B47-7249-9580-6F2BE549CD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white">
          <a:xfrm>
            <a:off x="2740518" y="2037923"/>
            <a:ext cx="125481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</a:t>
            </a:r>
          </a:p>
        </p:txBody>
      </p:sp>
      <p:sp>
        <p:nvSpPr>
          <p:cNvPr id="74" name="Marcador de texto 3">
            <a:extLst>
              <a:ext uri="{FF2B5EF4-FFF2-40B4-BE49-F238E27FC236}">
                <a16:creationId xmlns:a16="http://schemas.microsoft.com/office/drawing/2014/main" id="{B4801AB3-CDD2-2A42-A9CF-47CA651FF92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white">
          <a:xfrm>
            <a:off x="4656533" y="2037923"/>
            <a:ext cx="125481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</a:t>
            </a:r>
          </a:p>
        </p:txBody>
      </p:sp>
      <p:sp>
        <p:nvSpPr>
          <p:cNvPr id="75" name="Marcador de texto 3">
            <a:extLst>
              <a:ext uri="{FF2B5EF4-FFF2-40B4-BE49-F238E27FC236}">
                <a16:creationId xmlns:a16="http://schemas.microsoft.com/office/drawing/2014/main" id="{F5D52719-FC13-B749-A294-C75AFF8717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white">
          <a:xfrm>
            <a:off x="6541700" y="2042819"/>
            <a:ext cx="125481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2584208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48CBF942-C38D-814F-8972-A24ED1C4FDF3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6EC6A6-103F-9142-87D2-165CF0F026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91512A3-B929-3A4E-AD83-6C01438CD304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D2658F6-25E6-5343-822C-4D249BD4E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A19F18-EA0C-F844-83FF-452A1DED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1E87256-2589-5243-BF4E-8BB254952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1F92919-9767-CC46-8955-053E1454B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8B08D7F-256D-D244-A698-89CAA4C1E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265B2AE0-FF55-734D-B549-C1AA40F7B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352037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F33AF15-B8C2-C04B-9E5E-46715CE6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4356241" y="251340"/>
            <a:ext cx="902524" cy="2117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9769BAF-35DA-FB42-B76B-19E8C4D9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485519" y="293889"/>
            <a:ext cx="56772" cy="1266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AEA87B1-241A-CC42-98B4-D8B3BB326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2239246" y="137645"/>
            <a:ext cx="197624" cy="28293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D00EBBA6-EAB0-3B4E-AA24-C6C83ACB69E9}"/>
              </a:ext>
            </a:extLst>
          </p:cNvPr>
          <p:cNvSpPr/>
          <p:nvPr userDrawn="1"/>
        </p:nvSpPr>
        <p:spPr>
          <a:xfrm>
            <a:off x="4590940" y="399225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8A6C35B-489A-0A48-AB8E-1B80D5926D24}"/>
              </a:ext>
            </a:extLst>
          </p:cNvPr>
          <p:cNvSpPr/>
          <p:nvPr userDrawn="1"/>
        </p:nvSpPr>
        <p:spPr>
          <a:xfrm>
            <a:off x="37295" y="3291760"/>
            <a:ext cx="114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Financiación bajo</a:t>
            </a:r>
          </a:p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contrato y otros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1E51A41-97DF-AB41-A1E4-619C94A2FDAC}"/>
              </a:ext>
            </a:extLst>
          </p:cNvPr>
          <p:cNvSpPr/>
          <p:nvPr userDrawn="1"/>
        </p:nvSpPr>
        <p:spPr>
          <a:xfrm>
            <a:off x="7877170" y="4155856"/>
            <a:ext cx="131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Financiación pública</a:t>
            </a:r>
          </a:p>
          <a:p>
            <a:r>
              <a:rPr lang="es-ES_tradn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competitiva</a:t>
            </a:r>
            <a:endParaRPr lang="es-ES_tradnl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9" name="Gráfico 38">
                <a:extLst>
                  <a:ext uri="{FF2B5EF4-FFF2-40B4-BE49-F238E27FC236}">
                    <a16:creationId xmlns:a16="http://schemas.microsoft.com/office/drawing/2014/main" id="{4D1B6336-675D-0242-AC38-0CC22E46CD5D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2280544418"/>
                  </p:ext>
                </p:extLst>
              </p:nvPr>
            </p:nvGraphicFramePr>
            <p:xfrm>
              <a:off x="269148" y="2009725"/>
              <a:ext cx="8350544" cy="22908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9" name="Gráfico 38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4D1B6336-675D-0242-AC38-0CC22E46CD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148" y="2009725"/>
                <a:ext cx="8350544" cy="22908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823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4A1AB7B2-CFB4-5446-9DC5-DBE6FE12DFFC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038AB810-D339-794D-B0D6-CB45A4BF16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46FC33D-186D-6D47-AF94-CE197B71B1C6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BA87B90A-33A8-384B-88FC-8CC629B5F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D9B7BFD-AF49-C548-921D-845D9A539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01625AD-6B0F-154E-9BDF-29F50979F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F4C0ADD-98A8-A94C-8AFB-AB1C4878E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FD5D1D35-C622-E245-B479-FAF59A2E3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DB5BADA2-B4B2-6D40-8F94-AB3E2FA3DA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8" y="1465438"/>
            <a:ext cx="211921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17816CA6-A485-9743-B9B5-971C2DA51D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936796"/>
            <a:ext cx="1725583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endParaRPr lang="es-ES_tradnl" sz="900" dirty="0">
              <a:solidFill>
                <a:srgbClr val="00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1C35B3F-07D5-934A-8311-56236F90C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3B6AF4-F543-104C-96E1-4DCE53505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141533"/>
            <a:ext cx="902524" cy="21179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C3E5E488-C049-F142-BAA2-4FF9A715E423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2A66D8E-E1C4-4142-97A5-97BACC45A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2C61066-E7D1-C048-9527-88698C9D64F7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716C837C-03A0-254B-8634-2B03DB808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7889" y="204438"/>
            <a:ext cx="56772" cy="12669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4B197C6-C7C5-844F-A18C-70145F9BE5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929732" y="225890"/>
            <a:ext cx="45719" cy="1020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CFBF44A-3BB6-524D-8B7A-8FA68187D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02A8173-53BC-224D-BC52-200D34973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146850"/>
            <a:ext cx="313808" cy="24186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E58EE5-C7E7-5F4E-8E46-FB36DD7385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6414980"/>
              </p:ext>
            </p:extLst>
          </p:nvPr>
        </p:nvGraphicFramePr>
        <p:xfrm>
          <a:off x="2545882" y="1736373"/>
          <a:ext cx="6218904" cy="259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7363">
                  <a:extLst>
                    <a:ext uri="{9D8B030D-6E8A-4147-A177-3AD203B41FA5}">
                      <a16:colId xmlns:a16="http://schemas.microsoft.com/office/drawing/2014/main" val="3698154662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4076744176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2423399312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2091166018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2729456455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2069905642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1485643025"/>
                    </a:ext>
                  </a:extLst>
                </a:gridCol>
                <a:gridCol w="777363">
                  <a:extLst>
                    <a:ext uri="{9D8B030D-6E8A-4147-A177-3AD203B41FA5}">
                      <a16:colId xmlns:a16="http://schemas.microsoft.com/office/drawing/2014/main" val="977170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08752"/>
                  </a:ext>
                </a:extLst>
              </a:tr>
              <a:tr h="36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 err="1">
                          <a:solidFill>
                            <a:srgbClr val="000000"/>
                          </a:solidFill>
                        </a:rPr>
                        <a:t>Lorem</a:t>
                      </a:r>
                      <a:r>
                        <a:rPr lang="es-ES_tradnl" sz="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_tradnl" sz="800" dirty="0" err="1">
                          <a:solidFill>
                            <a:srgbClr val="000000"/>
                          </a:solidFill>
                        </a:rPr>
                        <a:t>ipsum</a:t>
                      </a:r>
                      <a:r>
                        <a:rPr lang="es-ES_tradnl" sz="8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s-ES" sz="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4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1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5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endParaRPr lang="es-E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9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2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6FAF825A-4BD5-8F41-996C-92D6850C6BF5}"/>
              </a:ext>
            </a:extLst>
          </p:cNvPr>
          <p:cNvSpPr/>
          <p:nvPr userDrawn="1"/>
        </p:nvSpPr>
        <p:spPr>
          <a:xfrm>
            <a:off x="288161" y="2961961"/>
            <a:ext cx="5235198" cy="28634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3591" y="2992021"/>
            <a:ext cx="5235198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3593" y="1790799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rgbClr val="FF5A00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C417877-E88C-8B49-BC6F-DF23FD9BAC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E730B8-1FE3-BF4E-8B47-11D0811CD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C38F19D-C801-6A4C-9228-CC37B4E73E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860CE36-6313-DC43-8D87-A774095AE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173097" y="2008811"/>
            <a:ext cx="1174954" cy="2612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2ADFB9A-ED87-D747-933D-56EAB63BF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14A355F8-E34C-654F-BC04-5186A1D37C04}"/>
              </a:ext>
            </a:extLst>
          </p:cNvPr>
          <p:cNvGrpSpPr/>
          <p:nvPr userDrawn="1"/>
        </p:nvGrpSpPr>
        <p:grpSpPr>
          <a:xfrm>
            <a:off x="2745243" y="3977878"/>
            <a:ext cx="677835" cy="759477"/>
            <a:chOff x="8417490" y="117457"/>
            <a:chExt cx="677835" cy="75947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90C84DA-D4DF-EF4F-A374-FFCD519BB9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2E62B4B-9F66-5442-A2C6-2E658AE1511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ACF45906-FBC4-B64B-A8C3-8326C89DD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BF4591D-C86F-9E48-8379-53FB1467E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19660360-33F0-3642-8247-7B2DBD74705D}"/>
              </a:ext>
            </a:extLst>
          </p:cNvPr>
          <p:cNvGrpSpPr/>
          <p:nvPr userDrawn="1"/>
        </p:nvGrpSpPr>
        <p:grpSpPr>
          <a:xfrm>
            <a:off x="7246670" y="2781161"/>
            <a:ext cx="1174954" cy="445783"/>
            <a:chOff x="6956532" y="4580260"/>
            <a:chExt cx="1174954" cy="445783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F46F9EB-48BC-884A-87B9-4BD5B4A499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C1B9623-D0AE-DF4E-8D00-54AC3C54AF63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04B4E17-6C9A-FD4D-8AFA-5E28C31651A5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53D46B61-665D-494D-ACED-BE2C9FF8E1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354727" y="3806035"/>
            <a:ext cx="45719" cy="1020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0182274-4A26-7140-928E-22368975D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768885" y="2030674"/>
            <a:ext cx="45719" cy="10202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E5CD401-4301-954A-8CAB-50BEB1F4A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6C462A-7DEA-A844-AFB5-7C2CB39F3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49B0A253-FC1D-7745-8BCB-9780CEF70755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49CE634-A6BD-B742-BAEC-37CBC7B7E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 rot="5400000">
            <a:off x="4236084" y="1197501"/>
            <a:ext cx="217163" cy="357335"/>
          </a:xfrm>
          <a:prstGeom prst="rect">
            <a:avLst/>
          </a:prstGeom>
        </p:spPr>
      </p:pic>
      <p:sp>
        <p:nvSpPr>
          <p:cNvPr id="46" name="Marcador de texto 4">
            <a:extLst>
              <a:ext uri="{FF2B5EF4-FFF2-40B4-BE49-F238E27FC236}">
                <a16:creationId xmlns:a16="http://schemas.microsoft.com/office/drawing/2014/main" id="{1F812A20-B85A-5945-9767-772E7FE4AB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47" name="Marcador de texto 4">
            <a:extLst>
              <a:ext uri="{FF2B5EF4-FFF2-40B4-BE49-F238E27FC236}">
                <a16:creationId xmlns:a16="http://schemas.microsoft.com/office/drawing/2014/main" id="{8446B834-A97C-0145-B5AE-FC67D04713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7C61C32-CF44-A84C-AD8D-45D75B677227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D1D1119-3C75-3944-8D57-A768141689C4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36AA40D-A2BB-0346-95A6-B1C9069C6946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82134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upo 141">
            <a:extLst>
              <a:ext uri="{FF2B5EF4-FFF2-40B4-BE49-F238E27FC236}">
                <a16:creationId xmlns:a16="http://schemas.microsoft.com/office/drawing/2014/main" id="{E94364DB-21FD-6246-A78D-0FB0B9487E75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143" name="Imagen 142">
              <a:extLst>
                <a:ext uri="{FF2B5EF4-FFF2-40B4-BE49-F238E27FC236}">
                  <a16:creationId xmlns:a16="http://schemas.microsoft.com/office/drawing/2014/main" id="{3CF8BF57-112B-424F-A9FE-0DFF3E37F0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7779D1F6-B7D7-BB43-8445-9B51A477D948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5" name="Imagen 144">
            <a:extLst>
              <a:ext uri="{FF2B5EF4-FFF2-40B4-BE49-F238E27FC236}">
                <a16:creationId xmlns:a16="http://schemas.microsoft.com/office/drawing/2014/main" id="{16C914C8-D792-7642-9E3E-4976223150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id="{5B417BBF-3D2F-9741-94EC-E5146BFA8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AB0C3993-A79E-724F-B160-C86CF6479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60870A9B-04FA-9B48-8756-3B400B894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38DFE754-E55A-D940-AD83-0E6E33F30734}"/>
              </a:ext>
            </a:extLst>
          </p:cNvPr>
          <p:cNvSpPr txBox="1">
            <a:spLocks/>
          </p:cNvSpPr>
          <p:nvPr userDrawn="1"/>
        </p:nvSpPr>
        <p:spPr>
          <a:xfrm>
            <a:off x="8688785" y="4840345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55E72A-942D-124D-9A97-ACC2EF1A0F41}" type="slidenum">
              <a:rPr lang="es-ES_tradnl" sz="7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s-ES_tradnl" sz="7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21C7E0C-3EA0-5B4E-B36F-287F9F51F7D7}"/>
              </a:ext>
            </a:extLst>
          </p:cNvPr>
          <p:cNvSpPr/>
          <p:nvPr userDrawn="1"/>
        </p:nvSpPr>
        <p:spPr>
          <a:xfrm>
            <a:off x="590250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E353947-D8D1-BC40-A9A0-C5B177B0C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582" y="1609100"/>
            <a:ext cx="266700" cy="266700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E67E5912-7465-AE42-9AE7-4C5B6D21C15F}"/>
              </a:ext>
            </a:extLst>
          </p:cNvPr>
          <p:cNvSpPr/>
          <p:nvPr userDrawn="1"/>
        </p:nvSpPr>
        <p:spPr>
          <a:xfrm>
            <a:off x="1400952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7054B26-4E5A-384D-8A2B-45673DE34C8F}"/>
              </a:ext>
            </a:extLst>
          </p:cNvPr>
          <p:cNvSpPr/>
          <p:nvPr userDrawn="1"/>
        </p:nvSpPr>
        <p:spPr>
          <a:xfrm>
            <a:off x="2211654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A4971B1-B274-9840-A1BC-3B25D1CCA0F2}"/>
              </a:ext>
            </a:extLst>
          </p:cNvPr>
          <p:cNvSpPr/>
          <p:nvPr userDrawn="1"/>
        </p:nvSpPr>
        <p:spPr>
          <a:xfrm>
            <a:off x="3022356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414C0D4-4CC6-3E40-9B94-433BAA759DF2}"/>
              </a:ext>
            </a:extLst>
          </p:cNvPr>
          <p:cNvSpPr/>
          <p:nvPr userDrawn="1"/>
        </p:nvSpPr>
        <p:spPr>
          <a:xfrm>
            <a:off x="3833058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965EBF3-EABF-BB44-865E-BE9799246EFF}"/>
              </a:ext>
            </a:extLst>
          </p:cNvPr>
          <p:cNvSpPr/>
          <p:nvPr userDrawn="1"/>
        </p:nvSpPr>
        <p:spPr>
          <a:xfrm>
            <a:off x="4638386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49D70C1-1C05-1340-A4F3-5FCF710AB621}"/>
              </a:ext>
            </a:extLst>
          </p:cNvPr>
          <p:cNvSpPr/>
          <p:nvPr userDrawn="1"/>
        </p:nvSpPr>
        <p:spPr>
          <a:xfrm>
            <a:off x="5443714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A4F4811-82CA-A849-AF72-BCFAC8EFFBF9}"/>
              </a:ext>
            </a:extLst>
          </p:cNvPr>
          <p:cNvSpPr/>
          <p:nvPr userDrawn="1"/>
        </p:nvSpPr>
        <p:spPr>
          <a:xfrm>
            <a:off x="6249042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D65757C-4C21-5646-BB5B-7C90F3A592AD}"/>
              </a:ext>
            </a:extLst>
          </p:cNvPr>
          <p:cNvSpPr/>
          <p:nvPr userDrawn="1"/>
        </p:nvSpPr>
        <p:spPr>
          <a:xfrm>
            <a:off x="7859698" y="1522768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7BDD34A4-EB22-484C-9BDA-14825F4DF54D}"/>
              </a:ext>
            </a:extLst>
          </p:cNvPr>
          <p:cNvSpPr/>
          <p:nvPr userDrawn="1"/>
        </p:nvSpPr>
        <p:spPr>
          <a:xfrm>
            <a:off x="590250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41F5BDD-C37F-0F48-B051-EF7EA11CBE4A}"/>
              </a:ext>
            </a:extLst>
          </p:cNvPr>
          <p:cNvSpPr/>
          <p:nvPr userDrawn="1"/>
        </p:nvSpPr>
        <p:spPr>
          <a:xfrm>
            <a:off x="1400952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D7D2FC5B-A0F5-2942-A558-629DDAC37EB6}"/>
              </a:ext>
            </a:extLst>
          </p:cNvPr>
          <p:cNvSpPr/>
          <p:nvPr userDrawn="1"/>
        </p:nvSpPr>
        <p:spPr>
          <a:xfrm>
            <a:off x="2211654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018DF683-1EBF-CC4A-959A-FCC6EA479EDF}"/>
              </a:ext>
            </a:extLst>
          </p:cNvPr>
          <p:cNvSpPr/>
          <p:nvPr userDrawn="1"/>
        </p:nvSpPr>
        <p:spPr>
          <a:xfrm>
            <a:off x="3022356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1E5832C-F0B7-244C-B680-46401891C1CD}"/>
              </a:ext>
            </a:extLst>
          </p:cNvPr>
          <p:cNvSpPr/>
          <p:nvPr userDrawn="1"/>
        </p:nvSpPr>
        <p:spPr>
          <a:xfrm>
            <a:off x="3833058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116DB243-92AA-ED4D-B004-AD2DBFDFE843}"/>
              </a:ext>
            </a:extLst>
          </p:cNvPr>
          <p:cNvSpPr/>
          <p:nvPr userDrawn="1"/>
        </p:nvSpPr>
        <p:spPr>
          <a:xfrm>
            <a:off x="4638386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8DAFF7D-C039-7042-9FF3-A8ACA0445BA5}"/>
              </a:ext>
            </a:extLst>
          </p:cNvPr>
          <p:cNvSpPr/>
          <p:nvPr userDrawn="1"/>
        </p:nvSpPr>
        <p:spPr>
          <a:xfrm>
            <a:off x="5443714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00C334E-FF8A-E341-9C4D-5C9A27820FF2}"/>
              </a:ext>
            </a:extLst>
          </p:cNvPr>
          <p:cNvSpPr/>
          <p:nvPr userDrawn="1"/>
        </p:nvSpPr>
        <p:spPr>
          <a:xfrm>
            <a:off x="6249042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4B54A4D7-0299-564D-B6E9-AC9B5D2846E4}"/>
              </a:ext>
            </a:extLst>
          </p:cNvPr>
          <p:cNvSpPr/>
          <p:nvPr userDrawn="1"/>
        </p:nvSpPr>
        <p:spPr>
          <a:xfrm>
            <a:off x="7054370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F934C78C-5973-4A46-9B7D-15A31E44DA4C}"/>
              </a:ext>
            </a:extLst>
          </p:cNvPr>
          <p:cNvSpPr/>
          <p:nvPr userDrawn="1"/>
        </p:nvSpPr>
        <p:spPr>
          <a:xfrm>
            <a:off x="7859698" y="2177995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86FCE220-687B-9041-AF50-40DA8FC34E4B}"/>
              </a:ext>
            </a:extLst>
          </p:cNvPr>
          <p:cNvSpPr/>
          <p:nvPr userDrawn="1"/>
        </p:nvSpPr>
        <p:spPr>
          <a:xfrm>
            <a:off x="590250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6A780B79-EB2F-8B45-94C4-9FFE67DDDE6C}"/>
              </a:ext>
            </a:extLst>
          </p:cNvPr>
          <p:cNvSpPr/>
          <p:nvPr userDrawn="1"/>
        </p:nvSpPr>
        <p:spPr>
          <a:xfrm>
            <a:off x="1400952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DC11B2C-E3FB-A64D-ACD4-67606EBCCB66}"/>
              </a:ext>
            </a:extLst>
          </p:cNvPr>
          <p:cNvSpPr/>
          <p:nvPr userDrawn="1"/>
        </p:nvSpPr>
        <p:spPr>
          <a:xfrm>
            <a:off x="2211654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4181BC85-3DD6-5D41-A358-03AD0BF5A390}"/>
              </a:ext>
            </a:extLst>
          </p:cNvPr>
          <p:cNvSpPr/>
          <p:nvPr userDrawn="1"/>
        </p:nvSpPr>
        <p:spPr>
          <a:xfrm>
            <a:off x="3022356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71CC3C25-E041-8C40-AE2B-C9339253277A}"/>
              </a:ext>
            </a:extLst>
          </p:cNvPr>
          <p:cNvSpPr/>
          <p:nvPr userDrawn="1"/>
        </p:nvSpPr>
        <p:spPr>
          <a:xfrm>
            <a:off x="3833058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280B4F5C-9DA0-D24B-B54B-67185EC150D5}"/>
              </a:ext>
            </a:extLst>
          </p:cNvPr>
          <p:cNvSpPr/>
          <p:nvPr userDrawn="1"/>
        </p:nvSpPr>
        <p:spPr>
          <a:xfrm>
            <a:off x="4638386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A9CE2C3A-4AD3-7145-9435-AD4033C91815}"/>
              </a:ext>
            </a:extLst>
          </p:cNvPr>
          <p:cNvSpPr/>
          <p:nvPr userDrawn="1"/>
        </p:nvSpPr>
        <p:spPr>
          <a:xfrm>
            <a:off x="5443714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48A712E-DDBC-DA42-942C-955DC7E5155B}"/>
              </a:ext>
            </a:extLst>
          </p:cNvPr>
          <p:cNvSpPr/>
          <p:nvPr userDrawn="1"/>
        </p:nvSpPr>
        <p:spPr>
          <a:xfrm>
            <a:off x="6249042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6F152C13-32E3-3F4B-8F41-B4CB53327273}"/>
              </a:ext>
            </a:extLst>
          </p:cNvPr>
          <p:cNvSpPr/>
          <p:nvPr userDrawn="1"/>
        </p:nvSpPr>
        <p:spPr>
          <a:xfrm>
            <a:off x="7054370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C747C87D-E143-354A-9F67-B6C103AFE6EB}"/>
              </a:ext>
            </a:extLst>
          </p:cNvPr>
          <p:cNvSpPr/>
          <p:nvPr userDrawn="1"/>
        </p:nvSpPr>
        <p:spPr>
          <a:xfrm>
            <a:off x="7859698" y="2836652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1CB4D1CC-D980-024C-B9EA-EDB842962330}"/>
              </a:ext>
            </a:extLst>
          </p:cNvPr>
          <p:cNvSpPr/>
          <p:nvPr userDrawn="1"/>
        </p:nvSpPr>
        <p:spPr>
          <a:xfrm>
            <a:off x="590250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C9A262FC-8DE1-7849-90A1-C24BCF9AA1B9}"/>
              </a:ext>
            </a:extLst>
          </p:cNvPr>
          <p:cNvSpPr/>
          <p:nvPr userDrawn="1"/>
        </p:nvSpPr>
        <p:spPr>
          <a:xfrm>
            <a:off x="1400952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F85BBA51-51FD-3846-B91C-2864147A2209}"/>
              </a:ext>
            </a:extLst>
          </p:cNvPr>
          <p:cNvSpPr/>
          <p:nvPr userDrawn="1"/>
        </p:nvSpPr>
        <p:spPr>
          <a:xfrm>
            <a:off x="2211654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E3C9FFDC-D5CD-6744-A9C3-06DECEA32704}"/>
              </a:ext>
            </a:extLst>
          </p:cNvPr>
          <p:cNvSpPr/>
          <p:nvPr userDrawn="1"/>
        </p:nvSpPr>
        <p:spPr>
          <a:xfrm>
            <a:off x="3022356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210A2ABD-9E9F-5D44-866B-F6C218096D9D}"/>
              </a:ext>
            </a:extLst>
          </p:cNvPr>
          <p:cNvSpPr/>
          <p:nvPr userDrawn="1"/>
        </p:nvSpPr>
        <p:spPr>
          <a:xfrm>
            <a:off x="3833058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3985D82C-0A62-3D4D-A2FA-B6D0FA1DFA80}"/>
              </a:ext>
            </a:extLst>
          </p:cNvPr>
          <p:cNvSpPr/>
          <p:nvPr userDrawn="1"/>
        </p:nvSpPr>
        <p:spPr>
          <a:xfrm>
            <a:off x="4638386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2E41FE1E-3B3B-D344-9698-B121AF4788DE}"/>
              </a:ext>
            </a:extLst>
          </p:cNvPr>
          <p:cNvSpPr/>
          <p:nvPr userDrawn="1"/>
        </p:nvSpPr>
        <p:spPr>
          <a:xfrm>
            <a:off x="5443714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2A217EAA-8188-4D42-BE05-74627EB9EC5F}"/>
              </a:ext>
            </a:extLst>
          </p:cNvPr>
          <p:cNvSpPr/>
          <p:nvPr userDrawn="1"/>
        </p:nvSpPr>
        <p:spPr>
          <a:xfrm>
            <a:off x="6249042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5A69F924-F54B-0540-8436-F9D959E7C541}"/>
              </a:ext>
            </a:extLst>
          </p:cNvPr>
          <p:cNvSpPr/>
          <p:nvPr userDrawn="1"/>
        </p:nvSpPr>
        <p:spPr>
          <a:xfrm>
            <a:off x="7054370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2C039118-086A-BD47-B84C-46048BD2F7F9}"/>
              </a:ext>
            </a:extLst>
          </p:cNvPr>
          <p:cNvSpPr/>
          <p:nvPr userDrawn="1"/>
        </p:nvSpPr>
        <p:spPr>
          <a:xfrm>
            <a:off x="7859698" y="3495309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5B7F2868-3829-1A4D-B58C-754F63DE2F1D}"/>
              </a:ext>
            </a:extLst>
          </p:cNvPr>
          <p:cNvSpPr/>
          <p:nvPr userDrawn="1"/>
        </p:nvSpPr>
        <p:spPr>
          <a:xfrm>
            <a:off x="590250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0D253E3F-6A51-6043-9BFF-80DC69BEDDB8}"/>
              </a:ext>
            </a:extLst>
          </p:cNvPr>
          <p:cNvSpPr/>
          <p:nvPr userDrawn="1"/>
        </p:nvSpPr>
        <p:spPr>
          <a:xfrm>
            <a:off x="1400952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BFABF446-72CA-7349-B3EB-485EF399C1BA}"/>
              </a:ext>
            </a:extLst>
          </p:cNvPr>
          <p:cNvSpPr/>
          <p:nvPr userDrawn="1"/>
        </p:nvSpPr>
        <p:spPr>
          <a:xfrm>
            <a:off x="2211654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322FB080-AB29-344E-83E0-EF598A56E4B9}"/>
              </a:ext>
            </a:extLst>
          </p:cNvPr>
          <p:cNvSpPr/>
          <p:nvPr userDrawn="1"/>
        </p:nvSpPr>
        <p:spPr>
          <a:xfrm>
            <a:off x="3022356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FEA56DF2-3246-BA48-9FE0-7702E34DD3EF}"/>
              </a:ext>
            </a:extLst>
          </p:cNvPr>
          <p:cNvSpPr/>
          <p:nvPr userDrawn="1"/>
        </p:nvSpPr>
        <p:spPr>
          <a:xfrm>
            <a:off x="3833058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B504D77B-D854-2947-A5ED-DADE0C6D7F6B}"/>
              </a:ext>
            </a:extLst>
          </p:cNvPr>
          <p:cNvSpPr/>
          <p:nvPr userDrawn="1"/>
        </p:nvSpPr>
        <p:spPr>
          <a:xfrm>
            <a:off x="4638386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8A4AAC21-23E2-1E47-BB6E-2B684F9A8136}"/>
              </a:ext>
            </a:extLst>
          </p:cNvPr>
          <p:cNvSpPr/>
          <p:nvPr userDrawn="1"/>
        </p:nvSpPr>
        <p:spPr>
          <a:xfrm>
            <a:off x="5443714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1B2AE0E1-F474-4B4B-AEA1-C9855B055DAA}"/>
              </a:ext>
            </a:extLst>
          </p:cNvPr>
          <p:cNvSpPr/>
          <p:nvPr userDrawn="1"/>
        </p:nvSpPr>
        <p:spPr>
          <a:xfrm>
            <a:off x="6249042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7BD3DE8D-3D01-9C47-B52F-7DC89D9E6ABA}"/>
              </a:ext>
            </a:extLst>
          </p:cNvPr>
          <p:cNvSpPr/>
          <p:nvPr userDrawn="1"/>
        </p:nvSpPr>
        <p:spPr>
          <a:xfrm>
            <a:off x="7054370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6373890E-B4FF-9A4A-B2D0-3999F5BF971D}"/>
              </a:ext>
            </a:extLst>
          </p:cNvPr>
          <p:cNvSpPr/>
          <p:nvPr userDrawn="1"/>
        </p:nvSpPr>
        <p:spPr>
          <a:xfrm>
            <a:off x="7859698" y="4153966"/>
            <a:ext cx="439364" cy="439364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5A00"/>
                </a:solidFill>
              </a:ln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8561EA-30F8-A846-A16F-C6C63CDF3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3634" y="1615450"/>
            <a:ext cx="254000" cy="25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E5628E-F8A9-6045-8E7A-56D5AB8680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97986" y="1615450"/>
            <a:ext cx="266700" cy="25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69EE51-7DD8-0442-9E4F-4DC16E2267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31068" y="2262341"/>
            <a:ext cx="241300" cy="2533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A2C34-D235-BB40-8EDB-7E8F4D5F06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44790" y="1615450"/>
            <a:ext cx="215900" cy="25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B1866C-F95B-4D48-B0FA-63569B1F48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31068" y="1628150"/>
            <a:ext cx="254000" cy="228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70F75F-6F70-9042-AF94-795AB160135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93546" y="1640850"/>
            <a:ext cx="139700" cy="203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422D3D-32EC-014B-B424-76BB7C14D18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67124" y="1635955"/>
            <a:ext cx="203200" cy="2032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BE2CDB4-0B58-7141-837E-A25F70830F0E}"/>
              </a:ext>
            </a:extLst>
          </p:cNvPr>
          <p:cNvGrpSpPr/>
          <p:nvPr userDrawn="1"/>
        </p:nvGrpSpPr>
        <p:grpSpPr>
          <a:xfrm>
            <a:off x="7054370" y="1522768"/>
            <a:ext cx="439364" cy="439364"/>
            <a:chOff x="7054370" y="1407711"/>
            <a:chExt cx="439364" cy="439364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8DCB319-C0D5-E14A-B8E1-D05E697CDEBF}"/>
                </a:ext>
              </a:extLst>
            </p:cNvPr>
            <p:cNvSpPr/>
            <p:nvPr userDrawn="1"/>
          </p:nvSpPr>
          <p:spPr>
            <a:xfrm>
              <a:off x="7054370" y="1407711"/>
              <a:ext cx="439364" cy="439364"/>
            </a:xfrm>
            <a:prstGeom prst="ellipse">
              <a:avLst/>
            </a:prstGeom>
            <a:solidFill>
              <a:srgbClr val="FF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rgbClr val="FF5A00"/>
                  </a:solidFill>
                </a:ln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8E59D21-BA12-CC4B-89FB-0E77FC2D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147052" y="1546298"/>
              <a:ext cx="254000" cy="15240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EF47A92-8E89-1848-9468-3611EE9832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6030" y="1609100"/>
            <a:ext cx="266700" cy="2667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769146-CB0E-6441-8D3B-61EE5B34CC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3520" y="2340527"/>
            <a:ext cx="266700" cy="1143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D54A05-365D-3241-BCFF-3CF6283BE1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80934" y="2270677"/>
            <a:ext cx="266700" cy="25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8F49633-2033-DF41-8CA8-C9B37EC7F1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97986" y="2264327"/>
            <a:ext cx="266700" cy="2667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4C71A23-74A0-304B-9826-17250F3372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115038" y="2304597"/>
            <a:ext cx="254000" cy="152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E71CE34-1AD0-1D45-AF3D-0F9470E50E9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925740" y="2270677"/>
            <a:ext cx="231876" cy="24347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608A549-AF18-4747-9988-E3871B98B94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108688" y="1629767"/>
            <a:ext cx="266700" cy="228600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E9710602-CFE5-FE45-8103-B7B44148FED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530046" y="2267056"/>
            <a:ext cx="266700" cy="2667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BC3D06E2-276A-E44C-A2FA-040E75D04F8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335374" y="2270677"/>
            <a:ext cx="266700" cy="26670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881D4AAD-5A16-4149-8CE9-8528D79936D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40702" y="2247447"/>
            <a:ext cx="266700" cy="2540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BBAF31C4-62C0-B740-87E3-3DA4949318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946030" y="2257977"/>
            <a:ext cx="266700" cy="266700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80A654C4-B9D1-2E4B-9211-B3AC0B2525F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73520" y="2929334"/>
            <a:ext cx="266700" cy="2540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B8CA57D8-37DD-C348-A670-DC004870BFC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538084" y="2929334"/>
            <a:ext cx="152400" cy="25400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C5A892E5-D48D-C649-8E61-2493E2E665F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335275" y="2919930"/>
            <a:ext cx="203200" cy="254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06591D69-3FE8-CD46-A988-81C3B5D3A1E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108688" y="2945330"/>
            <a:ext cx="254000" cy="20320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3DED7D88-10BE-814A-A53D-B8E662B13B3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108688" y="3613391"/>
            <a:ext cx="254000" cy="2032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154F932-3AEA-8E44-B7B3-A4F42BEAD2C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925740" y="2929334"/>
            <a:ext cx="228600" cy="266700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C8142302-81BB-B741-A753-6D09B69467CD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718368" y="2916634"/>
            <a:ext cx="266700" cy="2794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4A983D29-0188-9944-8511-20A9BFD748C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5530046" y="2929334"/>
            <a:ext cx="266700" cy="254000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D8AAB67A-5562-6E4B-A7CD-152CA6966362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6335374" y="2951680"/>
            <a:ext cx="266700" cy="1905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B09008B9-8EE5-5D4A-86F7-3A71447B47E0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153402" y="2919930"/>
            <a:ext cx="241300" cy="254000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9FC61A4E-9B4E-0145-8BDE-390DD5A7BC80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977531" y="2942034"/>
            <a:ext cx="203200" cy="254000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2D13C6B4-D8B6-D345-AE56-07CE4FF99B0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709929" y="3587991"/>
            <a:ext cx="203200" cy="254000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E1A9144D-01A1-D34A-BA7F-1DBEAB9A1074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487284" y="3581641"/>
            <a:ext cx="266700" cy="2667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03CD2B98-1123-6A4D-A157-163A9CC0223D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367836" y="3581641"/>
            <a:ext cx="127000" cy="254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FCD11FE-BA8A-3346-A8BE-738189E6A775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942752" y="3638791"/>
            <a:ext cx="241300" cy="1524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2322C6B-C2D7-2043-85D2-CBFDCEDFE937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718368" y="3568941"/>
            <a:ext cx="254000" cy="2667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52FD7571-A70D-0842-A7F7-E1B54933BEA3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5536396" y="3594341"/>
            <a:ext cx="254000" cy="254000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id="{EDC74681-E930-4D40-B1FE-C49A4689EAEF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6344893" y="3568941"/>
            <a:ext cx="266700" cy="2667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98990337-7AA5-714A-8507-51EE8DEBD995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7140702" y="3575291"/>
            <a:ext cx="266700" cy="266700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id="{AF6B8C10-2649-1142-9E66-8A6AB5FA56E3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77531" y="3578778"/>
            <a:ext cx="203200" cy="254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A35F5079-3C0F-F141-8ECD-C6BC36B2207E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668389" y="4246648"/>
            <a:ext cx="266700" cy="254000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1A2EDBA0-6F74-7B4C-B539-CCF34F539A9C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493634" y="4303798"/>
            <a:ext cx="254000" cy="1397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BDF7BA37-5B36-B04B-8405-BB7BBAB6623F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2329736" y="4233948"/>
            <a:ext cx="203200" cy="266700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C43074A3-6A6C-EA43-B8D7-7CF443B92358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3153138" y="4246648"/>
            <a:ext cx="165100" cy="254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AD7D4DE-5B63-F247-8C2D-59EE6F9A90CD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3925740" y="4246648"/>
            <a:ext cx="254000" cy="25400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52A21BBE-D4AC-7B4B-8571-46BD7D1C303D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4724718" y="4246648"/>
            <a:ext cx="266700" cy="254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A2C32E64-E47D-344E-9F70-B94C7FB6F297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5504646" y="4258828"/>
            <a:ext cx="317500" cy="266700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6D370AC6-9B5D-1443-8AC8-26C98EFD6126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6335374" y="4265178"/>
            <a:ext cx="266700" cy="254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9A5991EF-BC57-FC4C-ACB5-C9EF7EF372A6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7147052" y="4246648"/>
            <a:ext cx="266700" cy="254000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5854FC5E-1EBD-5142-BC2B-4B698EEE45D1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7977531" y="4265698"/>
            <a:ext cx="203200" cy="203200"/>
          </a:xfrm>
          <a:prstGeom prst="rect">
            <a:avLst/>
          </a:prstGeom>
        </p:spPr>
      </p:pic>
      <p:sp>
        <p:nvSpPr>
          <p:cNvPr id="132" name="Marcador de texto 2">
            <a:extLst>
              <a:ext uri="{FF2B5EF4-FFF2-40B4-BE49-F238E27FC236}">
                <a16:creationId xmlns:a16="http://schemas.microsoft.com/office/drawing/2014/main" id="{7E227E11-40FB-0E42-B3AB-2A35C96FC9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Iconos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0F51D09D-9F17-C149-9A82-E85397464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005932D0-A8BE-8240-BD1D-448FC99E1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34" name="Grupo 133">
            <a:extLst>
              <a:ext uri="{FF2B5EF4-FFF2-40B4-BE49-F238E27FC236}">
                <a16:creationId xmlns:a16="http://schemas.microsoft.com/office/drawing/2014/main" id="{80AFCFE3-16C5-2541-B7C5-2135B1885AB9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CBF29BB9-A659-F54E-9277-47B7D9EB1B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45653A2B-05C7-A743-9D8B-3D2034CBA06D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37" name="Imagen 136">
            <a:extLst>
              <a:ext uri="{FF2B5EF4-FFF2-40B4-BE49-F238E27FC236}">
                <a16:creationId xmlns:a16="http://schemas.microsoft.com/office/drawing/2014/main" id="{BFAC86B9-3675-A544-B61B-CF8FCDA4F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38" name="Imagen 137">
            <a:extLst>
              <a:ext uri="{FF2B5EF4-FFF2-40B4-BE49-F238E27FC236}">
                <a16:creationId xmlns:a16="http://schemas.microsoft.com/office/drawing/2014/main" id="{8C148E1E-9D04-0443-83CE-CA4C47C94D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06F19E5F-012E-2041-B87C-728F5A9DB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140" name="Rectángulo 139">
            <a:extLst>
              <a:ext uri="{FF2B5EF4-FFF2-40B4-BE49-F238E27FC236}">
                <a16:creationId xmlns:a16="http://schemas.microsoft.com/office/drawing/2014/main" id="{B3F124D4-525C-4348-902D-E8A42F6FA4F3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1" name="Imagen 140">
            <a:extLst>
              <a:ext uri="{FF2B5EF4-FFF2-40B4-BE49-F238E27FC236}">
                <a16:creationId xmlns:a16="http://schemas.microsoft.com/office/drawing/2014/main" id="{35C8231A-670A-854E-B496-599EB9500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67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paradores_blanco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5E50F-6D40-C846-88C9-50596A9B4CC1}"/>
              </a:ext>
            </a:extLst>
          </p:cNvPr>
          <p:cNvSpPr/>
          <p:nvPr userDrawn="1"/>
        </p:nvSpPr>
        <p:spPr>
          <a:xfrm>
            <a:off x="754082" y="2016691"/>
            <a:ext cx="8389917" cy="235489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6C3C8C7D-BFBA-0747-A0A2-B51AD92B07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899458" y="2141891"/>
            <a:ext cx="1847056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Título del capítulo</a:t>
            </a:r>
          </a:p>
        </p:txBody>
      </p:sp>
      <p:sp>
        <p:nvSpPr>
          <p:cNvPr id="52" name="Marcador de texto 4">
            <a:extLst>
              <a:ext uri="{FF2B5EF4-FFF2-40B4-BE49-F238E27FC236}">
                <a16:creationId xmlns:a16="http://schemas.microsoft.com/office/drawing/2014/main" id="{121037D8-7F09-5848-A531-E0D1B82B89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458" y="315944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28841749-6991-D74A-8D0B-8E5E4600FF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458" y="3421058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4D6EDAB3-2CA3-B645-BFFF-2EE6BA9F6F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458" y="3703071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F3A5495-4F7D-9243-8F28-B22730C2EE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9458" y="3985084"/>
            <a:ext cx="222463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Subtitular del capítulo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352DB04-B976-154E-A365-A11D8A9D90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687978" y="1080062"/>
            <a:ext cx="150610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7000" b="1">
                <a:solidFill>
                  <a:srgbClr val="FF5A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01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6C4093-9F60-704D-B5FD-0EB8DD790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400767" y="1005699"/>
            <a:ext cx="45719" cy="102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2C4E7F-8F7D-2B47-AB70-DE5022C4A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598"/>
          <a:stretch/>
        </p:blipFill>
        <p:spPr>
          <a:xfrm>
            <a:off x="5429948" y="787685"/>
            <a:ext cx="1174954" cy="2612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CAC87F-F396-B74D-98B3-2BF67ABCB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3474638" y="277032"/>
            <a:ext cx="332289" cy="3376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8AAA9C-36C1-6B4A-A840-27D7DD2D1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5228" y="150341"/>
            <a:ext cx="56772" cy="126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EDB26C-9329-A640-A109-35AD62D10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75918" y="1241827"/>
            <a:ext cx="45719" cy="102024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1BF0875-EE0F-5A44-870F-3A7E8CC0C4B0}"/>
              </a:ext>
            </a:extLst>
          </p:cNvPr>
          <p:cNvGrpSpPr/>
          <p:nvPr userDrawn="1"/>
        </p:nvGrpSpPr>
        <p:grpSpPr>
          <a:xfrm>
            <a:off x="8417489" y="117457"/>
            <a:ext cx="677946" cy="759600"/>
            <a:chOff x="8417489" y="117457"/>
            <a:chExt cx="677946" cy="7596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C73D0E2-7757-EB42-B032-3D610F96F9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r="18293"/>
            <a:stretch/>
          </p:blipFill>
          <p:spPr>
            <a:xfrm>
              <a:off x="8417489" y="117457"/>
              <a:ext cx="677946" cy="75960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721B0F8-8DE5-704E-B045-A96D65C57D5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8416649C-0EB8-2E46-AF3F-BD5B78598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719" b="55538"/>
          <a:stretch/>
        </p:blipFill>
        <p:spPr>
          <a:xfrm>
            <a:off x="6677291" y="1109201"/>
            <a:ext cx="332289" cy="3376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19BED22-C8F7-D541-88A1-4D2F542F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387460" y="4900631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E0A496-26C0-2B42-9081-E1D002696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3806927" y="4830709"/>
            <a:ext cx="313808" cy="2418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8F5CA88-E9D4-DA47-931F-D5817587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120682" y="4261542"/>
            <a:ext cx="313808" cy="24186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F80BC38-C962-0442-B605-EAC36804F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54726" y="4594834"/>
            <a:ext cx="45719" cy="102024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44366A-77AB-3B43-A846-B30D7AAA26DD}"/>
              </a:ext>
            </a:extLst>
          </p:cNvPr>
          <p:cNvGrpSpPr/>
          <p:nvPr userDrawn="1"/>
        </p:nvGrpSpPr>
        <p:grpSpPr>
          <a:xfrm rot="10800000">
            <a:off x="7009580" y="4609079"/>
            <a:ext cx="1174954" cy="445783"/>
            <a:chOff x="6956532" y="4580260"/>
            <a:chExt cx="1174954" cy="44578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DEFAFF5-005E-DA44-92C6-EF42B8048C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274BEE7-BEE5-0E46-A991-9172BEA27038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EE4BCA6-1504-C54B-9621-48E98E44234B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ED01094-C097-3049-8F55-7D20A194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956360" y="4457797"/>
            <a:ext cx="217163" cy="357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2A4A5A-EC80-99A4-D967-7BC4AC659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1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18648" y="1536441"/>
            <a:ext cx="5728625" cy="291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1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Inserta aquí una gráfica /  tabla…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75965D39-F0D0-2149-AA07-49F01B77DC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918100"/>
            <a:ext cx="2615078" cy="27033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autem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iriure</a:t>
            </a:r>
            <a:r>
              <a:rPr lang="es-ES_tradnl" sz="900" dirty="0">
                <a:solidFill>
                  <a:srgbClr val="000000"/>
                </a:solidFill>
              </a:rPr>
              <a:t> dolor in </a:t>
            </a:r>
            <a:r>
              <a:rPr lang="es-ES_tradnl" sz="900" dirty="0" err="1">
                <a:solidFill>
                  <a:srgbClr val="000000"/>
                </a:solidFill>
              </a:rPr>
              <a:t>hendrerit</a:t>
            </a:r>
            <a:r>
              <a:rPr lang="es-ES_tradnl" sz="900" dirty="0">
                <a:solidFill>
                  <a:srgbClr val="000000"/>
                </a:solidFill>
              </a:rPr>
              <a:t> in </a:t>
            </a:r>
            <a:r>
              <a:rPr lang="es-ES_tradnl" sz="900" dirty="0" err="1">
                <a:solidFill>
                  <a:srgbClr val="000000"/>
                </a:solidFill>
              </a:rPr>
              <a:t>vulputate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velit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esse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molestie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vel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illum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feugiat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facilisis</a:t>
            </a:r>
            <a:r>
              <a:rPr lang="es-ES_tradnl" sz="900" dirty="0">
                <a:solidFill>
                  <a:srgbClr val="000000"/>
                </a:solidFill>
              </a:rPr>
              <a:t> at vero eros et </a:t>
            </a:r>
            <a:r>
              <a:rPr lang="es-ES_tradnl" sz="900" dirty="0" err="1">
                <a:solidFill>
                  <a:srgbClr val="000000"/>
                </a:solidFill>
              </a:rPr>
              <a:t>accumsan</a:t>
            </a:r>
            <a:r>
              <a:rPr lang="es-ES_tradnl" sz="900" dirty="0">
                <a:solidFill>
                  <a:srgbClr val="000000"/>
                </a:solidFill>
              </a:rPr>
              <a:t> et </a:t>
            </a:r>
            <a:r>
              <a:rPr lang="es-ES_tradnl" sz="900" dirty="0" err="1">
                <a:solidFill>
                  <a:srgbClr val="000000"/>
                </a:solidFill>
              </a:rPr>
              <a:t>iusto</a:t>
            </a:r>
            <a:r>
              <a:rPr lang="es-ES_tradnl" sz="900" dirty="0">
                <a:solidFill>
                  <a:srgbClr val="000000"/>
                </a:solidFill>
              </a:rPr>
              <a:t> odio </a:t>
            </a:r>
            <a:r>
              <a:rPr lang="es-ES_tradnl" sz="900" dirty="0" err="1">
                <a:solidFill>
                  <a:srgbClr val="000000"/>
                </a:solidFill>
              </a:rPr>
              <a:t>dignissim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qui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blandit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praesent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luptatum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zril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delenit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augue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te </a:t>
            </a:r>
            <a:r>
              <a:rPr lang="es-ES_tradnl" sz="900" dirty="0" err="1">
                <a:solidFill>
                  <a:srgbClr val="000000"/>
                </a:solidFill>
              </a:rPr>
              <a:t>feugait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nulla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facilisi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95FAF59B-1736-3A4A-9963-BFA9F6492C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261507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85B088DA-E4EA-9243-8187-AA51D49254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6AEDE5-27B4-024D-8D26-7DC2A506F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9D06FA-A2CC-2248-B358-E04FDE483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8AC22D6-036A-6F41-AAA2-55147CD48591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E9861A6-BB93-AD4A-A3BC-7BCFC897AD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EF4DD25-775A-1847-A265-F90C3D40EA63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089A45B-1CB7-224E-B69C-DF5B16800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3EBEA7-59C5-5C44-B329-4BBA8EFE0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74C5C7-A511-0149-9C1C-80327CC57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E4B6182-BE8C-F546-82A1-EC588D2A1F69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A14C45C-6D83-7C44-A476-1D8D2E2C7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63BB984D-BB7A-CB45-9030-1DEDBC7247E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1F8A2D2-05CF-7A40-B674-ED4A798325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6D03D3D-58AF-624E-A0CF-4EEB81A636CE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CC1E1907-4F6E-984B-8995-2BFADC256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A7430F-7F6F-1A4A-AEE0-C19B6219C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B31F3DB-773C-974A-9D9D-C4E4541CF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ED35594-85D9-7D4A-98E7-83451D3B1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+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46227" y="819107"/>
            <a:ext cx="5728624" cy="3412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1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Inserta aquí una gráfica /  tabla…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2C84F768-B4F3-9E4F-B752-A45856D577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69148" y="1918100"/>
            <a:ext cx="261507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CC04D3E1-FF89-314F-A5FB-C4D19B586D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9" y="1445635"/>
            <a:ext cx="261507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nivel de título de la diapositiva.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B92134C2-0F29-6149-B047-DBF44680D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239455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AB7C7DA2-1C22-E742-B92A-4B71797EE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3146226" y="4231680"/>
            <a:ext cx="5728623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EA0226-33E7-D944-BEC7-4C02FF8E5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4CF18-58AE-244A-86D8-62050292D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26F8F2C-20EF-9248-95E6-90908CDD4846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975DF03-0410-824F-B898-63076F97B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385D08-6AC6-094C-9E53-5C953FF5C8ED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972EC20-575C-5F41-BF8B-8054A8F94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1D344F9-303A-604A-838B-A872BE29C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99B6A3B-3E38-0C49-AA48-3D2397A09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DD061AC0-043E-EB4F-BD9C-605431245F1E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85B9801-7342-2B4F-819B-BF526B8C8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1157F15-5AEB-5044-90A7-10FF04DAAC7E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FF43EA3-FEE9-1E49-A8AA-8C6CA758EB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ED6D0E4D-FC41-014F-8AA8-DACC9BA87F8F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0654ED2C-E37B-7149-B1F2-97E62E9FD2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027D52F-EDD3-3A4D-8DDA-6521292A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329EC0E-AD27-C545-985A-3A606EF17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896D817-56BA-CD4A-9AC1-39F86D87F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+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51226" y="1562353"/>
            <a:ext cx="6630915" cy="3154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1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Inserta aquí una gráfica /  tabla…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4499D2-564A-B74A-90F5-C3D258FD239D}"/>
              </a:ext>
            </a:extLst>
          </p:cNvPr>
          <p:cNvSpPr txBox="1"/>
          <p:nvPr userDrawn="1"/>
        </p:nvSpPr>
        <p:spPr>
          <a:xfrm>
            <a:off x="269148" y="819107"/>
            <a:ext cx="212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</a:rPr>
              <a:t>Título de la</a:t>
            </a:r>
            <a:r>
              <a:rPr lang="es-ES" sz="1800" b="1" dirty="0">
                <a:solidFill>
                  <a:srgbClr val="FF5A00"/>
                </a:solidFill>
              </a:rPr>
              <a:t> </a:t>
            </a:r>
            <a:r>
              <a:rPr lang="es-ES" sz="1800" b="1" dirty="0">
                <a:solidFill>
                  <a:srgbClr val="000000"/>
                </a:solidFill>
              </a:rPr>
              <a:t>diapositiva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8F35B206-A61B-6F47-8EC6-4575E1C5D1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7145641" y="1957880"/>
            <a:ext cx="1604740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Lorem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ipsum</a:t>
            </a:r>
            <a:r>
              <a:rPr lang="es-ES_tradnl" sz="900" dirty="0">
                <a:solidFill>
                  <a:srgbClr val="000000"/>
                </a:solidFill>
              </a:rPr>
              <a:t> dolor </a:t>
            </a:r>
            <a:r>
              <a:rPr lang="es-ES_tradnl" sz="900" dirty="0" err="1">
                <a:solidFill>
                  <a:srgbClr val="000000"/>
                </a:solidFill>
              </a:rPr>
              <a:t>sit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amet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consectetuer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adipiscing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elit</a:t>
            </a:r>
            <a:r>
              <a:rPr lang="es-ES_tradnl" sz="900" dirty="0">
                <a:solidFill>
                  <a:srgbClr val="000000"/>
                </a:solidFill>
              </a:rPr>
              <a:t>, sed </a:t>
            </a:r>
            <a:r>
              <a:rPr lang="es-ES_tradnl" sz="900" dirty="0" err="1">
                <a:solidFill>
                  <a:srgbClr val="000000"/>
                </a:solidFill>
              </a:rPr>
              <a:t>diam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nonummy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nibh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euismod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tincidunt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laoreet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dolore</a:t>
            </a:r>
            <a:r>
              <a:rPr lang="es-ES_tradnl" sz="900" dirty="0">
                <a:solidFill>
                  <a:srgbClr val="000000"/>
                </a:solidFill>
              </a:rPr>
              <a:t> magna </a:t>
            </a:r>
            <a:r>
              <a:rPr lang="es-ES_tradnl" sz="900" dirty="0" err="1">
                <a:solidFill>
                  <a:srgbClr val="000000"/>
                </a:solidFill>
              </a:rPr>
              <a:t>aliquam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erat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volutpat</a:t>
            </a:r>
            <a:r>
              <a:rPr lang="es-ES_tradnl" sz="900" dirty="0">
                <a:solidFill>
                  <a:srgbClr val="000000"/>
                </a:solidFill>
              </a:rPr>
              <a:t>. Ut </a:t>
            </a:r>
            <a:r>
              <a:rPr lang="es-ES_tradnl" sz="900" dirty="0" err="1">
                <a:solidFill>
                  <a:srgbClr val="000000"/>
                </a:solidFill>
              </a:rPr>
              <a:t>wisi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enim</a:t>
            </a:r>
            <a:r>
              <a:rPr lang="es-ES_tradnl" sz="900" dirty="0">
                <a:solidFill>
                  <a:srgbClr val="000000"/>
                </a:solidFill>
              </a:rPr>
              <a:t> ad </a:t>
            </a:r>
            <a:r>
              <a:rPr lang="es-ES_tradnl" sz="900" dirty="0" err="1">
                <a:solidFill>
                  <a:srgbClr val="000000"/>
                </a:solidFill>
              </a:rPr>
              <a:t>minim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veniam</a:t>
            </a:r>
            <a:r>
              <a:rPr lang="es-ES_tradnl" sz="900" dirty="0">
                <a:solidFill>
                  <a:srgbClr val="000000"/>
                </a:solidFill>
              </a:rPr>
              <a:t>, </a:t>
            </a:r>
            <a:r>
              <a:rPr lang="es-ES_tradnl" sz="900" dirty="0" err="1">
                <a:solidFill>
                  <a:srgbClr val="000000"/>
                </a:solidFill>
              </a:rPr>
              <a:t>quis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nostrud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exerci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tation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ullamcorper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suscipit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lobortis</a:t>
            </a:r>
            <a:r>
              <a:rPr lang="es-ES_tradnl" sz="900" dirty="0">
                <a:solidFill>
                  <a:srgbClr val="000000"/>
                </a:solidFill>
              </a:rPr>
              <a:t> </a:t>
            </a:r>
            <a:r>
              <a:rPr lang="es-ES_tradnl" sz="900" dirty="0" err="1">
                <a:solidFill>
                  <a:srgbClr val="000000"/>
                </a:solidFill>
              </a:rPr>
              <a:t>nisl</a:t>
            </a:r>
            <a:r>
              <a:rPr lang="es-ES_tradnl" sz="900" dirty="0">
                <a:solidFill>
                  <a:srgbClr val="000000"/>
                </a:solidFill>
              </a:rPr>
              <a:t> ut </a:t>
            </a:r>
            <a:r>
              <a:rPr lang="es-ES_tradnl" sz="900" dirty="0" err="1">
                <a:solidFill>
                  <a:srgbClr val="000000"/>
                </a:solidFill>
              </a:rPr>
              <a:t>aliquip</a:t>
            </a:r>
            <a:r>
              <a:rPr lang="es-ES_tradnl" sz="900" dirty="0">
                <a:solidFill>
                  <a:srgbClr val="000000"/>
                </a:solidFill>
              </a:rPr>
              <a:t> ex </a:t>
            </a:r>
            <a:r>
              <a:rPr lang="es-ES_tradnl" sz="900" dirty="0" err="1">
                <a:solidFill>
                  <a:srgbClr val="000000"/>
                </a:solidFill>
              </a:rPr>
              <a:t>ea</a:t>
            </a:r>
            <a:r>
              <a:rPr lang="es-ES_tradnl" sz="900" dirty="0">
                <a:solidFill>
                  <a:srgbClr val="000000"/>
                </a:solidFill>
              </a:rPr>
              <a:t> commodo </a:t>
            </a:r>
            <a:r>
              <a:rPr lang="es-ES_tradnl" sz="900" dirty="0" err="1">
                <a:solidFill>
                  <a:srgbClr val="000000"/>
                </a:solidFill>
              </a:rPr>
              <a:t>consequat</a:t>
            </a:r>
            <a:r>
              <a:rPr lang="es-ES_tradnl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14D9CA6D-210C-924D-8919-A5CE6E504D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7145641" y="1496214"/>
            <a:ext cx="160473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Un segundo título de la diapositiva.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A150D4-DBA9-BE4B-A444-FC14A72A9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95274" y="128368"/>
            <a:ext cx="45719" cy="102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5E8997-1715-1142-BDD6-661D3A6E5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A6158B3F-D750-124D-9746-18AC4D4D7853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A1BC726-83BF-CB45-8C2A-C1171F8D7D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612F960-07DC-8846-A684-8E29579E669C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36D93C4-8CAA-744E-803E-757548567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8E550E5-110C-D640-96EE-65433EFC3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A617BD-9DF2-3B43-9FD4-A561E9A6D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8A23F57-5979-6F4D-9371-2FD801024213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AB4F4B9-B9C9-7E41-BBA8-355C63901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777E97FC-3E77-814B-A65D-A212650B884C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91F2DB5-CF5D-E943-921A-1951131400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2537B06-D04A-8547-93F3-FB1CB61AC5C6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F2DEFA8B-FFEF-9545-8362-FDE93E5E4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4B18D16-9E6E-EE4A-9CBE-E9C5DDE38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98EF1CE-2811-E840-ADFD-064E5459A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904D78-B6DD-DC41-B7DD-1D2FF0FEA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5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+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1C8FA451-DF9A-634C-97E6-443D0B311F11}"/>
              </a:ext>
            </a:extLst>
          </p:cNvPr>
          <p:cNvGrpSpPr/>
          <p:nvPr userDrawn="1"/>
        </p:nvGrpSpPr>
        <p:grpSpPr>
          <a:xfrm>
            <a:off x="164787" y="4741878"/>
            <a:ext cx="447803" cy="361720"/>
            <a:chOff x="4809997" y="1114425"/>
            <a:chExt cx="447803" cy="361720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7CBCD0-A092-EE49-A624-3EB15A7C97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1E6861E-CE66-B745-B30A-92ED80BA00C6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FCBF0A26-1997-1A46-B223-DE4B1640B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40411" y="4994058"/>
            <a:ext cx="45719" cy="1020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61440EC-4CBB-664D-A09B-8A645F619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8085614" y="4854429"/>
            <a:ext cx="534078" cy="17963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1841059-BA3E-124D-86B0-D01C0D0A8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4632076" y="4816349"/>
            <a:ext cx="217163" cy="3573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58F2FEE-E8F3-FF4C-B7F3-5CE72418A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359" y="4887594"/>
            <a:ext cx="45719" cy="1020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157715-8E4D-0641-B817-3021FDBCE507}"/>
              </a:ext>
            </a:extLst>
          </p:cNvPr>
          <p:cNvSpPr/>
          <p:nvPr userDrawn="1"/>
        </p:nvSpPr>
        <p:spPr>
          <a:xfrm>
            <a:off x="0" y="0"/>
            <a:ext cx="2234527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03675" y="602211"/>
            <a:ext cx="5885373" cy="412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1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3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Inserta aquí una gráfica /  tabla…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42E33B-8D8D-C141-AC06-BBDCDB1CC2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25" y="232742"/>
            <a:ext cx="868663" cy="369469"/>
          </a:xfrm>
          <a:prstGeom prst="rect">
            <a:avLst/>
          </a:prstGeom>
        </p:spPr>
      </p:pic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5E1A72FC-F737-494A-9806-43C946C387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69147" y="1471798"/>
            <a:ext cx="167338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z="1200" b="1" dirty="0">
                <a:solidFill>
                  <a:schemeClr val="bg1"/>
                </a:solidFill>
              </a:rPr>
              <a:t>Un segundo título de la diapositiva.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77270BAC-2C4D-7C42-8F79-40C236AE7F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69148" y="1954868"/>
            <a:ext cx="1673383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algn="just"/>
            <a:r>
              <a:rPr lang="es-ES_tradnl" sz="900" dirty="0" err="1">
                <a:solidFill>
                  <a:schemeClr val="bg1"/>
                </a:solidFill>
              </a:rPr>
              <a:t>Lorem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ipsum</a:t>
            </a:r>
            <a:r>
              <a:rPr lang="es-ES_tradnl" sz="900" dirty="0">
                <a:solidFill>
                  <a:schemeClr val="bg1"/>
                </a:solidFill>
              </a:rPr>
              <a:t> dolor </a:t>
            </a:r>
            <a:r>
              <a:rPr lang="es-ES_tradnl" sz="900" dirty="0" err="1">
                <a:solidFill>
                  <a:schemeClr val="bg1"/>
                </a:solidFill>
              </a:rPr>
              <a:t>sit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amet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consectetuer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adipiscing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elit</a:t>
            </a:r>
            <a:r>
              <a:rPr lang="es-ES_tradnl" sz="900" dirty="0">
                <a:solidFill>
                  <a:schemeClr val="bg1"/>
                </a:solidFill>
              </a:rPr>
              <a:t>, sed </a:t>
            </a:r>
            <a:r>
              <a:rPr lang="es-ES_tradnl" sz="900" dirty="0" err="1">
                <a:solidFill>
                  <a:schemeClr val="bg1"/>
                </a:solidFill>
              </a:rPr>
              <a:t>diam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nonummy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nibh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euismod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tincidunt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laoreet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dolore</a:t>
            </a:r>
            <a:r>
              <a:rPr lang="es-ES_tradnl" sz="900" dirty="0">
                <a:solidFill>
                  <a:schemeClr val="bg1"/>
                </a:solidFill>
              </a:rPr>
              <a:t> magna </a:t>
            </a:r>
            <a:r>
              <a:rPr lang="es-ES_tradnl" sz="900" dirty="0" err="1">
                <a:solidFill>
                  <a:schemeClr val="bg1"/>
                </a:solidFill>
              </a:rPr>
              <a:t>aliquam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erat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volutpat</a:t>
            </a:r>
            <a:r>
              <a:rPr lang="es-ES_tradnl" sz="900" dirty="0">
                <a:solidFill>
                  <a:schemeClr val="bg1"/>
                </a:solidFill>
              </a:rPr>
              <a:t>. Ut </a:t>
            </a:r>
            <a:r>
              <a:rPr lang="es-ES_tradnl" sz="900" dirty="0" err="1">
                <a:solidFill>
                  <a:schemeClr val="bg1"/>
                </a:solidFill>
              </a:rPr>
              <a:t>wisi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enim</a:t>
            </a:r>
            <a:r>
              <a:rPr lang="es-ES_tradnl" sz="900" dirty="0">
                <a:solidFill>
                  <a:schemeClr val="bg1"/>
                </a:solidFill>
              </a:rPr>
              <a:t> ad </a:t>
            </a:r>
            <a:r>
              <a:rPr lang="es-ES_tradnl" sz="900" dirty="0" err="1">
                <a:solidFill>
                  <a:schemeClr val="bg1"/>
                </a:solidFill>
              </a:rPr>
              <a:t>minim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veniam</a:t>
            </a:r>
            <a:r>
              <a:rPr lang="es-ES_tradnl" sz="900" dirty="0">
                <a:solidFill>
                  <a:schemeClr val="bg1"/>
                </a:solidFill>
              </a:rPr>
              <a:t>, </a:t>
            </a:r>
            <a:r>
              <a:rPr lang="es-ES_tradnl" sz="900" dirty="0" err="1">
                <a:solidFill>
                  <a:schemeClr val="bg1"/>
                </a:solidFill>
              </a:rPr>
              <a:t>quis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nostrud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exerci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tation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ullamcorper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suscipit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lobortis</a:t>
            </a:r>
            <a:r>
              <a:rPr lang="es-ES_tradnl" sz="900" dirty="0">
                <a:solidFill>
                  <a:schemeClr val="bg1"/>
                </a:solidFill>
              </a:rPr>
              <a:t> </a:t>
            </a:r>
            <a:r>
              <a:rPr lang="es-ES_tradnl" sz="900" dirty="0" err="1">
                <a:solidFill>
                  <a:schemeClr val="bg1"/>
                </a:solidFill>
              </a:rPr>
              <a:t>nisl</a:t>
            </a:r>
            <a:r>
              <a:rPr lang="es-ES_tradnl" sz="900" dirty="0">
                <a:solidFill>
                  <a:schemeClr val="bg1"/>
                </a:solidFill>
              </a:rPr>
              <a:t> ut </a:t>
            </a:r>
            <a:r>
              <a:rPr lang="es-ES_tradnl" sz="900" dirty="0" err="1">
                <a:solidFill>
                  <a:schemeClr val="bg1"/>
                </a:solidFill>
              </a:rPr>
              <a:t>aliquip</a:t>
            </a:r>
            <a:r>
              <a:rPr lang="es-ES_tradnl" sz="900" dirty="0">
                <a:solidFill>
                  <a:schemeClr val="bg1"/>
                </a:solidFill>
              </a:rPr>
              <a:t> ex </a:t>
            </a:r>
            <a:r>
              <a:rPr lang="es-ES_tradnl" sz="900" dirty="0" err="1">
                <a:solidFill>
                  <a:schemeClr val="bg1"/>
                </a:solidFill>
              </a:rPr>
              <a:t>ea</a:t>
            </a:r>
            <a:r>
              <a:rPr lang="es-ES_tradnl" sz="900" dirty="0">
                <a:solidFill>
                  <a:schemeClr val="bg1"/>
                </a:solidFill>
              </a:rPr>
              <a:t> commodo </a:t>
            </a:r>
            <a:r>
              <a:rPr lang="es-ES_tradnl" sz="900" dirty="0" err="1">
                <a:solidFill>
                  <a:schemeClr val="bg1"/>
                </a:solidFill>
              </a:rPr>
              <a:t>consequat</a:t>
            </a:r>
            <a:r>
              <a:rPr lang="es-ES_tradnl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0BD0D81-08D6-174F-9DB9-FABB3F7D8C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148" y="846807"/>
            <a:ext cx="1673383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05266"/>
                </a:solidFill>
              </a:defRPr>
            </a:lvl2pPr>
            <a:lvl3pPr marL="914400" indent="0">
              <a:buNone/>
              <a:defRPr>
                <a:solidFill>
                  <a:srgbClr val="105266"/>
                </a:solidFill>
              </a:defRPr>
            </a:lvl3pPr>
            <a:lvl4pPr marL="1371600" indent="0">
              <a:buNone/>
              <a:defRPr>
                <a:solidFill>
                  <a:srgbClr val="105266"/>
                </a:solidFill>
              </a:defRPr>
            </a:lvl4pPr>
            <a:lvl5pPr marL="1828800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Título de </a:t>
            </a:r>
            <a:r>
              <a:rPr lang="es-ES_tradnl"/>
              <a:t>la diapositiva</a:t>
            </a:r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B2159E-8D16-B046-9C5D-AA7875683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5375940" y="257359"/>
            <a:ext cx="902524" cy="21179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E0F032F-F7B7-7D47-B528-1D5407BA8C89}"/>
              </a:ext>
            </a:extLst>
          </p:cNvPr>
          <p:cNvGrpSpPr/>
          <p:nvPr userDrawn="1"/>
        </p:nvGrpSpPr>
        <p:grpSpPr>
          <a:xfrm>
            <a:off x="8417490" y="80744"/>
            <a:ext cx="677835" cy="565021"/>
            <a:chOff x="8417490" y="164221"/>
            <a:chExt cx="677835" cy="56502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7E89910-11C9-6645-837C-03CD347809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2DC0FEB-A446-8A47-AD30-DF2EA0D71ABB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5E615718-8E0A-6A4A-87DD-7F3187A23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218" y="299908"/>
            <a:ext cx="56772" cy="1266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E9011BC-A349-7B45-861E-0F400B32CD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97FEBD7-DC77-BF4E-A755-969A29AA2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3258945" y="143664"/>
            <a:ext cx="197624" cy="282935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75A278D-FEE0-604E-AE17-5AEE11831931}"/>
              </a:ext>
            </a:extLst>
          </p:cNvPr>
          <p:cNvSpPr/>
          <p:nvPr userDrawn="1"/>
        </p:nvSpPr>
        <p:spPr>
          <a:xfrm>
            <a:off x="5610639" y="405244"/>
            <a:ext cx="263525" cy="14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6CB7470-7817-1446-A317-925CB1F57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7450178" y="316456"/>
            <a:ext cx="313808" cy="2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5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AC77E072-784D-664E-AD40-3B7521EF1DDF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CuadroTexto 4"/>
          <p:cNvSpPr txBox="1"/>
          <p:nvPr userDrawn="1"/>
        </p:nvSpPr>
        <p:spPr bwMode="white">
          <a:xfrm>
            <a:off x="361825" y="4753047"/>
            <a:ext cx="1352276" cy="141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s-ES_tradnl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tecnalia.com</a:t>
            </a:r>
            <a:endParaRPr lang="es-ES_tradnl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2D4A50F-D336-F94D-9A0F-CCA56D207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1624974"/>
            <a:ext cx="2225977" cy="9467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16850C-FA18-1043-8731-FF05A7AB9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687085" y="801989"/>
            <a:ext cx="49750" cy="122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90A2A85-7704-FD4F-BB6B-B943FCCE2E27}"/>
              </a:ext>
            </a:extLst>
          </p:cNvPr>
          <p:cNvSpPr/>
          <p:nvPr userDrawn="1"/>
        </p:nvSpPr>
        <p:spPr>
          <a:xfrm>
            <a:off x="7438843" y="2308355"/>
            <a:ext cx="686253" cy="340805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97DFFD-EF1D-054A-BE20-823828F4E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1960" b="18414"/>
          <a:stretch/>
        </p:blipFill>
        <p:spPr>
          <a:xfrm>
            <a:off x="3846805" y="3973081"/>
            <a:ext cx="681937" cy="6196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61E09C-8F79-634D-8A0C-1355AC3FA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 rot="5400000">
            <a:off x="8100150" y="941089"/>
            <a:ext cx="1192554" cy="4145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A1AAD6-3B85-814B-A2CA-68EA5D24D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1" r="-1500" b="45412"/>
          <a:stretch/>
        </p:blipFill>
        <p:spPr>
          <a:xfrm>
            <a:off x="6786124" y="4471316"/>
            <a:ext cx="1192554" cy="4145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515AB0E-DBE5-174D-991B-C2C5AC9B335F}"/>
              </a:ext>
            </a:extLst>
          </p:cNvPr>
          <p:cNvSpPr/>
          <p:nvPr userDrawn="1"/>
        </p:nvSpPr>
        <p:spPr>
          <a:xfrm>
            <a:off x="6752590" y="4392248"/>
            <a:ext cx="686253" cy="20045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AF2E51-8C91-4940-9DF2-B412780E3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3186" r="65373" b="18414"/>
          <a:stretch/>
        </p:blipFill>
        <p:spPr>
          <a:xfrm>
            <a:off x="6376950" y="2580594"/>
            <a:ext cx="406848" cy="2916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A987A8-ABF1-584E-8D39-EAB6A6DEA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5032" y="4198103"/>
            <a:ext cx="49750" cy="1229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2E90D18-6836-FF47-8DE1-EE1B7AA37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536" b="54242"/>
          <a:stretch/>
        </p:blipFill>
        <p:spPr>
          <a:xfrm>
            <a:off x="3042631" y="132104"/>
            <a:ext cx="1145142" cy="3475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6BA6EE6-0445-9D46-A3FF-29DC6B5B9F15}"/>
              </a:ext>
            </a:extLst>
          </p:cNvPr>
          <p:cNvSpPr/>
          <p:nvPr userDrawn="1"/>
        </p:nvSpPr>
        <p:spPr>
          <a:xfrm>
            <a:off x="2959948" y="261742"/>
            <a:ext cx="792480" cy="224066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6C53231-7B56-4D4B-A290-67D306E02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066" r="-260" b="18414"/>
          <a:stretch/>
        </p:blipFill>
        <p:spPr>
          <a:xfrm>
            <a:off x="6334188" y="528760"/>
            <a:ext cx="319514" cy="6196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9CB1D8D-BFC5-3C4C-B26F-5C11E067E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825532" y="2417301"/>
            <a:ext cx="49750" cy="12291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7142661-0CA7-7446-8129-2C04011C6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892347" y="4280752"/>
            <a:ext cx="49750" cy="1229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DF941D2-86E0-924D-80D9-BBF650F58B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6938" y="380186"/>
            <a:ext cx="49750" cy="122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A5BB616-8E5E-4747-9843-3A713EFDB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425" r="72806" b="18414"/>
          <a:stretch/>
        </p:blipFill>
        <p:spPr>
          <a:xfrm rot="10800000">
            <a:off x="8174330" y="247091"/>
            <a:ext cx="319514" cy="3050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09A469D-D6E1-B645-B14A-DCF8BDF69A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3580" y="544630"/>
            <a:ext cx="49750" cy="1229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653ACB6-3A9B-CE46-B11A-EA3F1BB5F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777" r="39794" b="55126"/>
          <a:stretch/>
        </p:blipFill>
        <p:spPr>
          <a:xfrm>
            <a:off x="4773416" y="1663631"/>
            <a:ext cx="475013" cy="34080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89D0028-230D-0E4F-9043-3316263531E5}"/>
              </a:ext>
            </a:extLst>
          </p:cNvPr>
          <p:cNvSpPr/>
          <p:nvPr userDrawn="1"/>
        </p:nvSpPr>
        <p:spPr>
          <a:xfrm>
            <a:off x="4773416" y="1845123"/>
            <a:ext cx="154844" cy="159313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DA5DDA64-A0B9-A548-8FC5-BE35EDB1E5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82742" y="3672741"/>
            <a:ext cx="2030647" cy="7232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eaLnBrk="1" hangingPunct="1">
              <a:spcAft>
                <a:spcPts val="300"/>
              </a:spcAft>
              <a:buSzPct val="80000"/>
            </a:pPr>
            <a:r>
              <a:rPr lang="pt-BR" altLang="es-ES" sz="900" b="1" i="0" dirty="0">
                <a:solidFill>
                  <a:schemeClr val="bg1"/>
                </a:solidFill>
              </a:rPr>
              <a:t>CONTACT</a:t>
            </a:r>
          </a:p>
          <a:p>
            <a:pPr eaLnBrk="1" hangingPunct="1">
              <a:spcAft>
                <a:spcPts val="300"/>
              </a:spcAft>
              <a:buSzPct val="80000"/>
            </a:pPr>
            <a:r>
              <a:rPr lang="es-ES" altLang="es-ES" sz="900" b="1" dirty="0">
                <a:solidFill>
                  <a:schemeClr val="bg1"/>
                </a:solidFill>
              </a:rPr>
              <a:t>Nombre Apellido</a:t>
            </a:r>
          </a:p>
          <a:p>
            <a:pPr eaLnBrk="1" hangingPunct="1">
              <a:buSzPct val="80000"/>
            </a:pPr>
            <a:r>
              <a:rPr lang="es-ES" altLang="es-ES" sz="900" dirty="0" err="1">
                <a:solidFill>
                  <a:schemeClr val="bg1"/>
                </a:solidFill>
              </a:rPr>
              <a:t>Nombre.apellido@tecnalia.com</a:t>
            </a:r>
            <a:r>
              <a:rPr lang="es-ES" altLang="es-ES" sz="9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SzPct val="80000"/>
            </a:pPr>
            <a:r>
              <a:rPr lang="pt-BR" altLang="es-ES" sz="900" b="1" dirty="0">
                <a:solidFill>
                  <a:schemeClr val="bg1"/>
                </a:solidFill>
              </a:rPr>
              <a:t>M </a:t>
            </a:r>
            <a:r>
              <a:rPr lang="pt-BR" altLang="es-ES" sz="900" dirty="0">
                <a:solidFill>
                  <a:schemeClr val="bg1"/>
                </a:solidFill>
              </a:rPr>
              <a:t>+34 600 123 456*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20D719-9DB1-074E-3E53-757CB12F0E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363" y="4560888"/>
            <a:ext cx="1256065" cy="1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A48BB2-598A-0072-D1E8-C16F88EA1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041" y="4555315"/>
            <a:ext cx="1235778" cy="145252"/>
          </a:xfrm>
          <a:prstGeom prst="rect">
            <a:avLst/>
          </a:prstGeom>
        </p:spPr>
      </p:pic>
      <p:sp>
        <p:nvSpPr>
          <p:cNvPr id="46" name="CuadroTexto 4"/>
          <p:cNvSpPr txBox="1"/>
          <p:nvPr userDrawn="1"/>
        </p:nvSpPr>
        <p:spPr bwMode="white">
          <a:xfrm>
            <a:off x="361825" y="4753047"/>
            <a:ext cx="1352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s-ES_tradnl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tecnalia.com</a:t>
            </a:r>
            <a:endParaRPr lang="es-ES_tradnl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B95A2A-0C6E-FE49-A042-0EE64903B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825" y="1624975"/>
            <a:ext cx="2241106" cy="946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ABD199-6695-EE48-B25B-19EEE3C90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4E2F69-5949-5E46-A77F-B01A6A172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8072EA-6DAD-9844-A8DD-C373DE6B8C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6BDF5C-FD67-DF42-878F-D1D013164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173097" y="2008811"/>
            <a:ext cx="1174954" cy="2612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C10DBE-44BA-8948-9767-3EEA3CA24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3792270-FD45-1441-AAE1-645FF5F48827}"/>
              </a:ext>
            </a:extLst>
          </p:cNvPr>
          <p:cNvGrpSpPr/>
          <p:nvPr userDrawn="1"/>
        </p:nvGrpSpPr>
        <p:grpSpPr>
          <a:xfrm>
            <a:off x="2745243" y="3977878"/>
            <a:ext cx="677835" cy="759477"/>
            <a:chOff x="8417490" y="117457"/>
            <a:chExt cx="677835" cy="75947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CE752F9-0BD4-384E-AF3A-55CCF3C2D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E5E8DB2-DB38-0D49-9606-61BDB4F000DC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0250769E-1DF7-4843-B073-51485EB717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80775FF-D93E-804C-B0FD-ADF620E71A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AFB04AD-D40F-EB47-897D-37FBD116E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6717" b="-3605"/>
          <a:stretch/>
        </p:blipFill>
        <p:spPr>
          <a:xfrm rot="5400000">
            <a:off x="7421469" y="2623592"/>
            <a:ext cx="1174954" cy="58394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B580168-EC54-754F-8B2F-64579FE46D5B}"/>
              </a:ext>
            </a:extLst>
          </p:cNvPr>
          <p:cNvSpPr/>
          <p:nvPr userDrawn="1"/>
        </p:nvSpPr>
        <p:spPr>
          <a:xfrm rot="5400000">
            <a:off x="7973249" y="2248396"/>
            <a:ext cx="348747" cy="508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FD19012-A1FD-294A-BA7D-10F4C01812BF}"/>
              </a:ext>
            </a:extLst>
          </p:cNvPr>
          <p:cNvSpPr/>
          <p:nvPr userDrawn="1"/>
        </p:nvSpPr>
        <p:spPr>
          <a:xfrm rot="5400000">
            <a:off x="7647232" y="3271311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E08C228-03DF-AA4E-94C9-76298BA41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354727" y="3806035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2D7BC2C-ACE6-6A4A-B2ED-5E6B6433A5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768885" y="2030674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C3A764-C443-DA4B-822B-188AA1B99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554B62-3E5D-E042-8D8D-ADC43A251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C9E39704-A4D4-1546-92DD-46586904B4B7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ECE5B00-01EF-2648-BA9B-6B4724447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 rot="5400000">
            <a:off x="4236084" y="1197501"/>
            <a:ext cx="217163" cy="357335"/>
          </a:xfrm>
          <a:prstGeom prst="rect">
            <a:avLst/>
          </a:prstGeom>
        </p:spPr>
      </p:pic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67F34307-8126-E04B-828D-50F9A36ED5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78599" y="3792504"/>
            <a:ext cx="23442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CONTACTO</a:t>
            </a:r>
          </a:p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Nombre Apellido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nombre.apellido@tecnalia.com</a:t>
            </a:r>
            <a:endParaRPr lang="es-ES_tradnl" sz="900" dirty="0">
              <a:solidFill>
                <a:srgbClr val="000000"/>
              </a:solidFill>
            </a:endParaRPr>
          </a:p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+34 600 123 456</a:t>
            </a:r>
          </a:p>
        </p:txBody>
      </p:sp>
    </p:spTree>
    <p:extLst>
      <p:ext uri="{BB962C8B-B14F-4D97-AF65-F5344CB8AC3E}">
        <p14:creationId xmlns:p14="http://schemas.microsoft.com/office/powerpoint/2010/main" val="86642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ardo 3">
            <a:extLst>
              <a:ext uri="{FF2B5EF4-FFF2-40B4-BE49-F238E27FC236}">
                <a16:creationId xmlns:a16="http://schemas.microsoft.com/office/drawing/2014/main" id="{548F6F8A-73DD-7B43-8F01-531FCE837C00}"/>
              </a:ext>
            </a:extLst>
          </p:cNvPr>
          <p:cNvSpPr/>
          <p:nvPr userDrawn="1"/>
        </p:nvSpPr>
        <p:spPr>
          <a:xfrm>
            <a:off x="0" y="0"/>
            <a:ext cx="2975149" cy="5143502"/>
          </a:xfrm>
          <a:custGeom>
            <a:avLst/>
            <a:gdLst>
              <a:gd name="connsiteX0" fmla="*/ 0 w 5143188"/>
              <a:gd name="connsiteY0" fmla="*/ 0 h 5143501"/>
              <a:gd name="connsiteX1" fmla="*/ 2571594 w 5143188"/>
              <a:gd name="connsiteY1" fmla="*/ 0 h 5143501"/>
              <a:gd name="connsiteX2" fmla="*/ 5143188 w 5143188"/>
              <a:gd name="connsiteY2" fmla="*/ 2571751 h 5143501"/>
              <a:gd name="connsiteX3" fmla="*/ 2571594 w 5143188"/>
              <a:gd name="connsiteY3" fmla="*/ 5143502 h 5143501"/>
              <a:gd name="connsiteX4" fmla="*/ 0 w 5143188"/>
              <a:gd name="connsiteY4" fmla="*/ 5143501 h 5143501"/>
              <a:gd name="connsiteX5" fmla="*/ 0 w 5143188"/>
              <a:gd name="connsiteY5" fmla="*/ 0 h 5143501"/>
              <a:gd name="connsiteX0" fmla="*/ 2188028 w 5143188"/>
              <a:gd name="connsiteY0" fmla="*/ 0 h 5143502"/>
              <a:gd name="connsiteX1" fmla="*/ 2571594 w 5143188"/>
              <a:gd name="connsiteY1" fmla="*/ 0 h 5143502"/>
              <a:gd name="connsiteX2" fmla="*/ 5143188 w 5143188"/>
              <a:gd name="connsiteY2" fmla="*/ 2571751 h 5143502"/>
              <a:gd name="connsiteX3" fmla="*/ 2571594 w 5143188"/>
              <a:gd name="connsiteY3" fmla="*/ 5143502 h 5143502"/>
              <a:gd name="connsiteX4" fmla="*/ 0 w 5143188"/>
              <a:gd name="connsiteY4" fmla="*/ 5143501 h 5143502"/>
              <a:gd name="connsiteX5" fmla="*/ 2188028 w 5143188"/>
              <a:gd name="connsiteY5" fmla="*/ 0 h 5143502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19595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19595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50033"/>
              <a:gd name="connsiteX1" fmla="*/ 383566 w 2955160"/>
              <a:gd name="connsiteY1" fmla="*/ 0 h 5150033"/>
              <a:gd name="connsiteX2" fmla="*/ 2955160 w 2955160"/>
              <a:gd name="connsiteY2" fmla="*/ 2571751 h 5150033"/>
              <a:gd name="connsiteX3" fmla="*/ 383566 w 2955160"/>
              <a:gd name="connsiteY3" fmla="*/ 5143502 h 5150033"/>
              <a:gd name="connsiteX4" fmla="*/ 372292 w 2955160"/>
              <a:gd name="connsiteY4" fmla="*/ 5150033 h 5150033"/>
              <a:gd name="connsiteX5" fmla="*/ 0 w 2955160"/>
              <a:gd name="connsiteY5" fmla="*/ 0 h 5150033"/>
              <a:gd name="connsiteX0" fmla="*/ 0 w 2955160"/>
              <a:gd name="connsiteY0" fmla="*/ 0 h 5163096"/>
              <a:gd name="connsiteX1" fmla="*/ 383566 w 2955160"/>
              <a:gd name="connsiteY1" fmla="*/ 0 h 5163096"/>
              <a:gd name="connsiteX2" fmla="*/ 2955160 w 2955160"/>
              <a:gd name="connsiteY2" fmla="*/ 2571751 h 5163096"/>
              <a:gd name="connsiteX3" fmla="*/ 383566 w 2955160"/>
              <a:gd name="connsiteY3" fmla="*/ 5143502 h 5163096"/>
              <a:gd name="connsiteX4" fmla="*/ 19594 w 2955160"/>
              <a:gd name="connsiteY4" fmla="*/ 5163096 h 5163096"/>
              <a:gd name="connsiteX5" fmla="*/ 0 w 2955160"/>
              <a:gd name="connsiteY5" fmla="*/ 0 h 5163096"/>
              <a:gd name="connsiteX0" fmla="*/ 14120 w 2969280"/>
              <a:gd name="connsiteY0" fmla="*/ 0 h 5169628"/>
              <a:gd name="connsiteX1" fmla="*/ 397686 w 2969280"/>
              <a:gd name="connsiteY1" fmla="*/ 0 h 5169628"/>
              <a:gd name="connsiteX2" fmla="*/ 2969280 w 2969280"/>
              <a:gd name="connsiteY2" fmla="*/ 2571751 h 5169628"/>
              <a:gd name="connsiteX3" fmla="*/ 397686 w 2969280"/>
              <a:gd name="connsiteY3" fmla="*/ 5143502 h 5169628"/>
              <a:gd name="connsiteX4" fmla="*/ 1057 w 2969280"/>
              <a:gd name="connsiteY4" fmla="*/ 5169628 h 5169628"/>
              <a:gd name="connsiteX5" fmla="*/ 14120 w 2969280"/>
              <a:gd name="connsiteY5" fmla="*/ 0 h 5169628"/>
              <a:gd name="connsiteX0" fmla="*/ 7512 w 2962672"/>
              <a:gd name="connsiteY0" fmla="*/ 0 h 5143569"/>
              <a:gd name="connsiteX1" fmla="*/ 391078 w 2962672"/>
              <a:gd name="connsiteY1" fmla="*/ 0 h 5143569"/>
              <a:gd name="connsiteX2" fmla="*/ 2962672 w 2962672"/>
              <a:gd name="connsiteY2" fmla="*/ 2571751 h 5143569"/>
              <a:gd name="connsiteX3" fmla="*/ 391078 w 2962672"/>
              <a:gd name="connsiteY3" fmla="*/ 5143502 h 5143569"/>
              <a:gd name="connsiteX4" fmla="*/ 1377 w 2962672"/>
              <a:gd name="connsiteY4" fmla="*/ 5096891 h 5143569"/>
              <a:gd name="connsiteX5" fmla="*/ 7512 w 2962672"/>
              <a:gd name="connsiteY5" fmla="*/ 0 h 5143569"/>
              <a:gd name="connsiteX0" fmla="*/ 7512 w 2962672"/>
              <a:gd name="connsiteY0" fmla="*/ 0 h 5143574"/>
              <a:gd name="connsiteX1" fmla="*/ 391078 w 2962672"/>
              <a:gd name="connsiteY1" fmla="*/ 0 h 5143574"/>
              <a:gd name="connsiteX2" fmla="*/ 2962672 w 2962672"/>
              <a:gd name="connsiteY2" fmla="*/ 2571751 h 5143574"/>
              <a:gd name="connsiteX3" fmla="*/ 391078 w 2962672"/>
              <a:gd name="connsiteY3" fmla="*/ 5143502 h 5143574"/>
              <a:gd name="connsiteX4" fmla="*/ 1377 w 2962672"/>
              <a:gd name="connsiteY4" fmla="*/ 5096891 h 5143574"/>
              <a:gd name="connsiteX5" fmla="*/ 7512 w 2962672"/>
              <a:gd name="connsiteY5" fmla="*/ 0 h 5143574"/>
              <a:gd name="connsiteX0" fmla="*/ 7512 w 2962672"/>
              <a:gd name="connsiteY0" fmla="*/ 0 h 5145955"/>
              <a:gd name="connsiteX1" fmla="*/ 391078 w 2962672"/>
              <a:gd name="connsiteY1" fmla="*/ 0 h 5145955"/>
              <a:gd name="connsiteX2" fmla="*/ 2962672 w 2962672"/>
              <a:gd name="connsiteY2" fmla="*/ 2571751 h 5145955"/>
              <a:gd name="connsiteX3" fmla="*/ 391078 w 2962672"/>
              <a:gd name="connsiteY3" fmla="*/ 5143502 h 5145955"/>
              <a:gd name="connsiteX4" fmla="*/ 1377 w 2962672"/>
              <a:gd name="connsiteY4" fmla="*/ 5145382 h 5145955"/>
              <a:gd name="connsiteX5" fmla="*/ 7512 w 2962672"/>
              <a:gd name="connsiteY5" fmla="*/ 0 h 5145955"/>
              <a:gd name="connsiteX0" fmla="*/ 0 w 2969015"/>
              <a:gd name="connsiteY0" fmla="*/ 3464 h 5145955"/>
              <a:gd name="connsiteX1" fmla="*/ 397421 w 2969015"/>
              <a:gd name="connsiteY1" fmla="*/ 0 h 5145955"/>
              <a:gd name="connsiteX2" fmla="*/ 2969015 w 2969015"/>
              <a:gd name="connsiteY2" fmla="*/ 2571751 h 5145955"/>
              <a:gd name="connsiteX3" fmla="*/ 397421 w 2969015"/>
              <a:gd name="connsiteY3" fmla="*/ 5143502 h 5145955"/>
              <a:gd name="connsiteX4" fmla="*/ 7720 w 2969015"/>
              <a:gd name="connsiteY4" fmla="*/ 5145382 h 5145955"/>
              <a:gd name="connsiteX5" fmla="*/ 0 w 2969015"/>
              <a:gd name="connsiteY5" fmla="*/ 3464 h 5145955"/>
              <a:gd name="connsiteX0" fmla="*/ 0 w 2969015"/>
              <a:gd name="connsiteY0" fmla="*/ 3464 h 5145955"/>
              <a:gd name="connsiteX1" fmla="*/ 397421 w 2969015"/>
              <a:gd name="connsiteY1" fmla="*/ 0 h 5145955"/>
              <a:gd name="connsiteX2" fmla="*/ 2969015 w 2969015"/>
              <a:gd name="connsiteY2" fmla="*/ 2571751 h 5145955"/>
              <a:gd name="connsiteX3" fmla="*/ 397421 w 2969015"/>
              <a:gd name="connsiteY3" fmla="*/ 5143502 h 5145955"/>
              <a:gd name="connsiteX4" fmla="*/ 7720 w 2969015"/>
              <a:gd name="connsiteY4" fmla="*/ 5145382 h 5145955"/>
              <a:gd name="connsiteX5" fmla="*/ 0 w 2969015"/>
              <a:gd name="connsiteY5" fmla="*/ 3464 h 5145955"/>
              <a:gd name="connsiteX0" fmla="*/ 18 w 2969033"/>
              <a:gd name="connsiteY0" fmla="*/ 3464 h 5145955"/>
              <a:gd name="connsiteX1" fmla="*/ 397439 w 2969033"/>
              <a:gd name="connsiteY1" fmla="*/ 0 h 5145955"/>
              <a:gd name="connsiteX2" fmla="*/ 2969033 w 2969033"/>
              <a:gd name="connsiteY2" fmla="*/ 2571751 h 5145955"/>
              <a:gd name="connsiteX3" fmla="*/ 397439 w 2969033"/>
              <a:gd name="connsiteY3" fmla="*/ 5143502 h 5145955"/>
              <a:gd name="connsiteX4" fmla="*/ 7738 w 2969033"/>
              <a:gd name="connsiteY4" fmla="*/ 5145382 h 5145955"/>
              <a:gd name="connsiteX5" fmla="*/ 18 w 2969033"/>
              <a:gd name="connsiteY5" fmla="*/ 3464 h 5145955"/>
              <a:gd name="connsiteX0" fmla="*/ 18 w 2969033"/>
              <a:gd name="connsiteY0" fmla="*/ 3464 h 5145955"/>
              <a:gd name="connsiteX1" fmla="*/ 397439 w 2969033"/>
              <a:gd name="connsiteY1" fmla="*/ 0 h 5145955"/>
              <a:gd name="connsiteX2" fmla="*/ 2969033 w 2969033"/>
              <a:gd name="connsiteY2" fmla="*/ 2571751 h 5145955"/>
              <a:gd name="connsiteX3" fmla="*/ 397439 w 2969033"/>
              <a:gd name="connsiteY3" fmla="*/ 5143502 h 5145955"/>
              <a:gd name="connsiteX4" fmla="*/ 7738 w 2969033"/>
              <a:gd name="connsiteY4" fmla="*/ 5145382 h 5145955"/>
              <a:gd name="connsiteX5" fmla="*/ 18 w 2969033"/>
              <a:gd name="connsiteY5" fmla="*/ 3464 h 5145955"/>
              <a:gd name="connsiteX0" fmla="*/ 6134 w 2975149"/>
              <a:gd name="connsiteY0" fmla="*/ 3464 h 5143502"/>
              <a:gd name="connsiteX1" fmla="*/ 403555 w 2975149"/>
              <a:gd name="connsiteY1" fmla="*/ 0 h 5143502"/>
              <a:gd name="connsiteX2" fmla="*/ 2975149 w 2975149"/>
              <a:gd name="connsiteY2" fmla="*/ 2571751 h 5143502"/>
              <a:gd name="connsiteX3" fmla="*/ 403555 w 2975149"/>
              <a:gd name="connsiteY3" fmla="*/ 5143502 h 5143502"/>
              <a:gd name="connsiteX4" fmla="*/ 0 w 2975149"/>
              <a:gd name="connsiteY4" fmla="*/ 5138455 h 5143502"/>
              <a:gd name="connsiteX5" fmla="*/ 6134 w 2975149"/>
              <a:gd name="connsiteY5" fmla="*/ 3464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149" h="5143502">
                <a:moveTo>
                  <a:pt x="6134" y="3464"/>
                </a:moveTo>
                <a:cubicBezTo>
                  <a:pt x="3526" y="5772"/>
                  <a:pt x="271081" y="1155"/>
                  <a:pt x="403555" y="0"/>
                </a:cubicBezTo>
                <a:cubicBezTo>
                  <a:pt x="1823807" y="0"/>
                  <a:pt x="2975149" y="1151412"/>
                  <a:pt x="2975149" y="2571751"/>
                </a:cubicBezTo>
                <a:cubicBezTo>
                  <a:pt x="2975149" y="3992090"/>
                  <a:pt x="1823807" y="5143502"/>
                  <a:pt x="403555" y="5143502"/>
                </a:cubicBezTo>
                <a:lnTo>
                  <a:pt x="0" y="5138455"/>
                </a:lnTo>
                <a:cubicBezTo>
                  <a:pt x="3859" y="5146668"/>
                  <a:pt x="9203" y="2178"/>
                  <a:pt x="6134" y="3464"/>
                </a:cubicBezTo>
                <a:close/>
              </a:path>
            </a:pathLst>
          </a:cu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15649C4-6A87-7741-A8C4-432B5130D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036365" y="1433527"/>
            <a:ext cx="1071270" cy="22764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B95A2A-0C6E-FE49-A042-0EE64903B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1447" y="2098361"/>
            <a:ext cx="2241106" cy="946775"/>
          </a:xfrm>
          <a:prstGeom prst="rect">
            <a:avLst/>
          </a:prstGeom>
        </p:spPr>
      </p:pic>
      <p:sp>
        <p:nvSpPr>
          <p:cNvPr id="9" name="CuadroTexto 4">
            <a:extLst>
              <a:ext uri="{FF2B5EF4-FFF2-40B4-BE49-F238E27FC236}">
                <a16:creationId xmlns:a16="http://schemas.microsoft.com/office/drawing/2014/main" id="{DFD149A5-608F-0540-B874-F1DED689F4F6}"/>
              </a:ext>
            </a:extLst>
          </p:cNvPr>
          <p:cNvSpPr txBox="1"/>
          <p:nvPr userDrawn="1"/>
        </p:nvSpPr>
        <p:spPr bwMode="white">
          <a:xfrm>
            <a:off x="308041" y="4753047"/>
            <a:ext cx="1352276" cy="141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s-ES_tradnl" sz="9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tecnalia.com</a:t>
            </a:r>
            <a:endParaRPr lang="es-ES_tradnl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6F96DF-5F54-7649-B25C-B7D4938447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C74043-60F1-B242-A62C-C832CF063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0E05BD9-D1D3-E041-A62C-495C6C4741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3E4613-621B-0940-8A9B-45526F1BF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431193" y="505682"/>
            <a:ext cx="1174954" cy="2612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7232DA4-DD31-344A-BBCD-93EBD691A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5C9E29A-F478-964A-B74E-B3DBCCFE7E89}"/>
              </a:ext>
            </a:extLst>
          </p:cNvPr>
          <p:cNvGrpSpPr/>
          <p:nvPr userDrawn="1"/>
        </p:nvGrpSpPr>
        <p:grpSpPr>
          <a:xfrm rot="16200000">
            <a:off x="3362196" y="4338268"/>
            <a:ext cx="677835" cy="759477"/>
            <a:chOff x="8417490" y="117457"/>
            <a:chExt cx="677835" cy="75947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AA9366E-E0C5-D14D-BE75-108A82C95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2893768-E8D2-5E46-86C9-2A14E53C6A43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F774D7BE-FB96-AC43-804F-6227D02E8C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06D00D5-3B1E-B54F-BACB-48D3B07A4A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6F3F06-2E7A-904A-AC74-4396662F4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8172" t="45626" b="-5629"/>
          <a:stretch/>
        </p:blipFill>
        <p:spPr>
          <a:xfrm rot="16200000">
            <a:off x="7231571" y="2292481"/>
            <a:ext cx="843942" cy="45570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716EB60-CC43-C647-A27A-12625BCC7938}"/>
              </a:ext>
            </a:extLst>
          </p:cNvPr>
          <p:cNvSpPr/>
          <p:nvPr userDrawn="1"/>
        </p:nvSpPr>
        <p:spPr>
          <a:xfrm rot="16200000">
            <a:off x="7426595" y="2679471"/>
            <a:ext cx="256465" cy="269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1861BF5-FF3E-7D49-937D-9EDAFECC6A43}"/>
              </a:ext>
            </a:extLst>
          </p:cNvPr>
          <p:cNvSpPr/>
          <p:nvPr userDrawn="1"/>
        </p:nvSpPr>
        <p:spPr>
          <a:xfrm rot="16200000">
            <a:off x="7634282" y="2168104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F453238-FD0B-D54C-A9B1-7E86E1C847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046350" y="4510233"/>
            <a:ext cx="45719" cy="1020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7AE04B1-CA2E-4D4E-AF93-6D57AB38B1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222213" y="894083"/>
            <a:ext cx="45719" cy="10202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9E36F31-4EA5-7B43-9393-D150D88BF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320293A-79F2-C54D-A91A-94775D789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B5211C90-8540-4F4E-8520-3AB121756826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1B74E76-A097-B544-802F-E51C79A8D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 rot="5400000">
            <a:off x="4236084" y="1197501"/>
            <a:ext cx="217163" cy="3573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BF7231D-A5C2-9E4B-8308-97C628B68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689427" y="1856459"/>
            <a:ext cx="313808" cy="241868"/>
          </a:xfrm>
          <a:prstGeom prst="rect">
            <a:avLst/>
          </a:prstGeom>
        </p:spPr>
      </p:pic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82D5D8F6-1844-0343-98A8-5D4AC06B0D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82742" y="3672741"/>
            <a:ext cx="2030647" cy="7232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eaLnBrk="1" hangingPunct="1">
              <a:spcAft>
                <a:spcPts val="300"/>
              </a:spcAft>
              <a:buSzPct val="80000"/>
            </a:pPr>
            <a:r>
              <a:rPr lang="pt-BR" altLang="es-ES" sz="900" b="1" i="0" dirty="0">
                <a:solidFill>
                  <a:schemeClr val="bg1"/>
                </a:solidFill>
              </a:rPr>
              <a:t>CONTACT</a:t>
            </a:r>
          </a:p>
          <a:p>
            <a:pPr eaLnBrk="1" hangingPunct="1">
              <a:spcAft>
                <a:spcPts val="300"/>
              </a:spcAft>
              <a:buSzPct val="80000"/>
            </a:pPr>
            <a:r>
              <a:rPr lang="es-ES" altLang="es-ES" sz="900" b="1" dirty="0">
                <a:solidFill>
                  <a:schemeClr val="bg1"/>
                </a:solidFill>
              </a:rPr>
              <a:t>Nombre Apellido</a:t>
            </a:r>
          </a:p>
          <a:p>
            <a:pPr eaLnBrk="1" hangingPunct="1">
              <a:buSzPct val="80000"/>
            </a:pPr>
            <a:r>
              <a:rPr lang="es-ES" altLang="es-ES" sz="900" dirty="0" err="1">
                <a:solidFill>
                  <a:schemeClr val="bg1"/>
                </a:solidFill>
              </a:rPr>
              <a:t>Nombre.apellido@tecnalia.com</a:t>
            </a:r>
            <a:r>
              <a:rPr lang="es-ES" altLang="es-ES" sz="9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SzPct val="80000"/>
            </a:pPr>
            <a:r>
              <a:rPr lang="pt-BR" altLang="es-ES" sz="900" b="1" dirty="0">
                <a:solidFill>
                  <a:schemeClr val="bg1"/>
                </a:solidFill>
              </a:rPr>
              <a:t>M </a:t>
            </a:r>
            <a:r>
              <a:rPr lang="pt-BR" altLang="es-ES" sz="900" dirty="0">
                <a:solidFill>
                  <a:schemeClr val="bg1"/>
                </a:solidFill>
              </a:rPr>
              <a:t>+34 600 123 456*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11E158-EAA6-8F95-FD9F-C6E93B53A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6389" y="4562475"/>
            <a:ext cx="1236662" cy="1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0FA0C1-5752-4C7F-A0C2-49B493B52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91" y="4750578"/>
            <a:ext cx="1235778" cy="1452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AF71644-0717-864C-AEEC-B35C2836C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1447" y="2098361"/>
            <a:ext cx="2241106" cy="946775"/>
          </a:xfrm>
          <a:prstGeom prst="rect">
            <a:avLst/>
          </a:prstGeom>
        </p:spPr>
      </p:pic>
      <p:sp>
        <p:nvSpPr>
          <p:cNvPr id="15" name="CuadroTexto 4">
            <a:extLst>
              <a:ext uri="{FF2B5EF4-FFF2-40B4-BE49-F238E27FC236}">
                <a16:creationId xmlns:a16="http://schemas.microsoft.com/office/drawing/2014/main" id="{3131DCA8-34D4-9D46-A43E-D04BBF08226E}"/>
              </a:ext>
            </a:extLst>
          </p:cNvPr>
          <p:cNvSpPr txBox="1"/>
          <p:nvPr userDrawn="1"/>
        </p:nvSpPr>
        <p:spPr bwMode="white">
          <a:xfrm>
            <a:off x="361825" y="4753047"/>
            <a:ext cx="1352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s-ES_tradnl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tecnalia.com</a:t>
            </a:r>
            <a:endParaRPr lang="es-ES_tradnl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372C01-4E09-0641-9C1F-CCEAF233A8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D82184-7D1C-5C4B-B239-9CA06BE6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8381758" y="4357617"/>
            <a:ext cx="313808" cy="2418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F527E8-D5B8-B54D-9A2F-86675B45E6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BCA5F9-7E32-364D-99C9-7CA189855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62119" y="2134254"/>
            <a:ext cx="1174954" cy="2612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9D93C7-0B13-1A48-9009-F2F93B29D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5CA7FDDF-EEAF-7A4B-B07A-5FD6064F1D18}"/>
              </a:ext>
            </a:extLst>
          </p:cNvPr>
          <p:cNvGrpSpPr/>
          <p:nvPr userDrawn="1"/>
        </p:nvGrpSpPr>
        <p:grpSpPr>
          <a:xfrm rot="5400000">
            <a:off x="4082667" y="3977878"/>
            <a:ext cx="677835" cy="759477"/>
            <a:chOff x="8417490" y="117457"/>
            <a:chExt cx="677835" cy="75947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6AC00A1-B239-094A-B7BB-2BA606458D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A4A0BAD-C848-ED41-8852-20B03DF481C0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5A0C4D06-6E03-5A4E-B5B9-48676A8CA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FF342E3-5692-444D-8E4E-C3D6BBF924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2E74E6F-46FC-B341-A26C-99B336A82005}"/>
              </a:ext>
            </a:extLst>
          </p:cNvPr>
          <p:cNvGrpSpPr/>
          <p:nvPr userDrawn="1"/>
        </p:nvGrpSpPr>
        <p:grpSpPr>
          <a:xfrm>
            <a:off x="7542951" y="2450880"/>
            <a:ext cx="1174954" cy="445783"/>
            <a:chOff x="6956532" y="4580260"/>
            <a:chExt cx="1174954" cy="445783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72A4EA7-FC7E-D643-AF6C-99C6E50F90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ED8943C-F6B1-5C49-B382-7765E18A203F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23E48F9-EEBD-9041-9B83-52CDBC61CC40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B95B0F8C-2F78-AE44-8C06-6925FADCC1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895045" y="4162781"/>
            <a:ext cx="45719" cy="1020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BF80793-95EE-B047-A8E0-5F57F9AA23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395073" y="2571748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15BCC06-FD6A-3D45-A2CB-B9B1CC546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536" t="45627" b="1"/>
          <a:stretch/>
        </p:blipFill>
        <p:spPr>
          <a:xfrm>
            <a:off x="8195198" y="180964"/>
            <a:ext cx="686928" cy="4129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22D47E5-0E3E-E74E-9102-5B3339228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7881390" y="646019"/>
            <a:ext cx="313808" cy="241868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36357-EC67-FB40-B2D2-F49E06FA6D5F}"/>
              </a:ext>
            </a:extLst>
          </p:cNvPr>
          <p:cNvSpPr/>
          <p:nvPr userDrawn="1"/>
        </p:nvSpPr>
        <p:spPr>
          <a:xfrm>
            <a:off x="8580653" y="482517"/>
            <a:ext cx="301473" cy="1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516D667-F6C7-824B-A121-7137359D0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 rot="5400000">
            <a:off x="4236084" y="1197501"/>
            <a:ext cx="217163" cy="3573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C70BBA0-67ED-3546-92AE-2DBA98D54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176" t="44894" r="41340" b="8056"/>
          <a:stretch/>
        </p:blipFill>
        <p:spPr>
          <a:xfrm>
            <a:off x="253243" y="670560"/>
            <a:ext cx="217163" cy="357335"/>
          </a:xfrm>
          <a:prstGeom prst="rect">
            <a:avLst/>
          </a:prstGeom>
        </p:spPr>
      </p:pic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F1D20B3C-1198-1C4C-A4A0-9F2CB381DA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278599" y="4048816"/>
            <a:ext cx="23442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CONTACTO</a:t>
            </a:r>
          </a:p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Nombre Apellido</a:t>
            </a:r>
          </a:p>
          <a:p>
            <a:pPr lvl="0" algn="just"/>
            <a:r>
              <a:rPr lang="es-ES_tradnl" sz="900" dirty="0" err="1">
                <a:solidFill>
                  <a:srgbClr val="000000"/>
                </a:solidFill>
              </a:rPr>
              <a:t>nombre.apellido@tecnalia.com</a:t>
            </a:r>
            <a:endParaRPr lang="es-ES_tradnl" sz="900" dirty="0">
              <a:solidFill>
                <a:srgbClr val="000000"/>
              </a:solidFill>
            </a:endParaRPr>
          </a:p>
          <a:p>
            <a:pPr lvl="0" algn="just"/>
            <a:r>
              <a:rPr lang="es-ES_tradnl" sz="900" dirty="0">
                <a:solidFill>
                  <a:srgbClr val="000000"/>
                </a:solidFill>
              </a:rPr>
              <a:t>+34 600 123 456</a:t>
            </a:r>
          </a:p>
        </p:txBody>
      </p:sp>
    </p:spTree>
    <p:extLst>
      <p:ext uri="{BB962C8B-B14F-4D97-AF65-F5344CB8AC3E}">
        <p14:creationId xmlns:p14="http://schemas.microsoft.com/office/powerpoint/2010/main" val="292456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7511" y="1979616"/>
            <a:ext cx="5428976" cy="590242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90FAAC0-BD60-CD49-A36A-1BCD21995953}"/>
              </a:ext>
            </a:extLst>
          </p:cNvPr>
          <p:cNvCxnSpPr>
            <a:cxnSpLocks/>
          </p:cNvCxnSpPr>
          <p:nvPr userDrawn="1"/>
        </p:nvCxnSpPr>
        <p:spPr>
          <a:xfrm>
            <a:off x="0" y="3290478"/>
            <a:ext cx="9144000" cy="0"/>
          </a:xfrm>
          <a:prstGeom prst="line">
            <a:avLst/>
          </a:prstGeom>
          <a:ln w="28575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9357CF3-71A6-5C41-B587-6C8204499B29}"/>
              </a:ext>
            </a:extLst>
          </p:cNvPr>
          <p:cNvCxnSpPr>
            <a:cxnSpLocks/>
          </p:cNvCxnSpPr>
          <p:nvPr userDrawn="1"/>
        </p:nvCxnSpPr>
        <p:spPr>
          <a:xfrm>
            <a:off x="0" y="1716014"/>
            <a:ext cx="9144000" cy="0"/>
          </a:xfrm>
          <a:prstGeom prst="line">
            <a:avLst/>
          </a:prstGeom>
          <a:ln w="28575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2C23B9A0-4183-E447-A9A6-49FFB0EE86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2568756" y="2559299"/>
            <a:ext cx="400648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s-ES_tradnl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sz="1400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E932D0C-C14F-0442-B073-77B2D7697D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719C1C1-4F2C-7A4F-9EA8-FE80ED77F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22B1B1B-6133-AE46-93A4-029D3AC5F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A934CB2-6112-9E43-8D4A-9C969E5D9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41387A8-5BE7-0F4E-B8B7-2C367575A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C0C5FB9-366A-BF4A-AFAE-9D45092C58E2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31DAFD8-C09B-1140-9F2B-8D955CB470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7D71720-A3D1-844C-9CB5-E80AB7C704D1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92FDF96F-AFFC-C24D-83F2-1657749B22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5ABF612-B2BF-BF4A-B6CD-EFCD0DC20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D352497A-476B-874F-9BBD-5E7B6A261253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E10E9212-3F60-D241-9687-E54308446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98C34741-8A7E-FC46-8913-12116642EF48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FDA962E5-8727-BA42-8F3B-C792736014CB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6B4A9E34-8623-3D43-B44D-E926BF1EFB25}"/>
              </a:ext>
            </a:extLst>
          </p:cNvPr>
          <p:cNvGrpSpPr/>
          <p:nvPr userDrawn="1"/>
        </p:nvGrpSpPr>
        <p:grpSpPr>
          <a:xfrm rot="10800000">
            <a:off x="288161" y="3498438"/>
            <a:ext cx="1174954" cy="445783"/>
            <a:chOff x="6956532" y="4580260"/>
            <a:chExt cx="1174954" cy="44578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9C12E50-90ED-034C-AF41-C192EC56C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3405B726-EFFD-894E-A4C3-58CD2266225C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52DFF7D9-F87A-8F4F-8BBD-27BE0B6C8DF0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6CA797E5-8816-1942-884E-8D216CE174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5756" y="3796841"/>
            <a:ext cx="45719" cy="10202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435A918-7EB6-6249-B1E6-EC5D9F5EA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2618" b="6577"/>
          <a:stretch/>
        </p:blipFill>
        <p:spPr>
          <a:xfrm>
            <a:off x="3903406" y="3386671"/>
            <a:ext cx="1174954" cy="537736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F3801BDC-A028-6145-B1ED-0DDDB2FA81FC}"/>
              </a:ext>
            </a:extLst>
          </p:cNvPr>
          <p:cNvSpPr/>
          <p:nvPr userDrawn="1"/>
        </p:nvSpPr>
        <p:spPr>
          <a:xfrm>
            <a:off x="4693256" y="3640261"/>
            <a:ext cx="587477" cy="269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DF0AE67-9F9D-C748-89FB-FC7D9FB4838D}"/>
              </a:ext>
            </a:extLst>
          </p:cNvPr>
          <p:cNvSpPr/>
          <p:nvPr userDrawn="1"/>
        </p:nvSpPr>
        <p:spPr>
          <a:xfrm>
            <a:off x="3788928" y="3309101"/>
            <a:ext cx="1174954" cy="2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FED6EA9-91E8-6947-A626-3363FAC6E1A2}"/>
              </a:ext>
            </a:extLst>
          </p:cNvPr>
          <p:cNvSpPr/>
          <p:nvPr userDrawn="1"/>
        </p:nvSpPr>
        <p:spPr>
          <a:xfrm>
            <a:off x="3788928" y="3758927"/>
            <a:ext cx="414362" cy="179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1DB2B29E-D4B6-8248-8E51-D0DAFABB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785" t="10647" r="40507" b="57506"/>
          <a:stretch/>
        </p:blipFill>
        <p:spPr>
          <a:xfrm>
            <a:off x="4693256" y="3938759"/>
            <a:ext cx="313808" cy="24186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889AF43-EAD4-3745-AEDC-56E665C460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3794" y="3501873"/>
            <a:ext cx="45719" cy="1020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33F2D31B-19D0-5043-A7A6-2809C1EFC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785" t="10647" r="40507" b="57506"/>
          <a:stretch/>
        </p:blipFill>
        <p:spPr>
          <a:xfrm rot="16200000">
            <a:off x="7129583" y="1317234"/>
            <a:ext cx="313808" cy="241868"/>
          </a:xfrm>
          <a:prstGeom prst="rect">
            <a:avLst/>
          </a:prstGeom>
        </p:spPr>
      </p:pic>
      <p:sp>
        <p:nvSpPr>
          <p:cNvPr id="50" name="Marcador de texto 4">
            <a:extLst>
              <a:ext uri="{FF2B5EF4-FFF2-40B4-BE49-F238E27FC236}">
                <a16:creationId xmlns:a16="http://schemas.microsoft.com/office/drawing/2014/main" id="{4924FD87-0015-6C42-8004-DC439AF235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51" name="Marcador de texto 4">
            <a:extLst>
              <a:ext uri="{FF2B5EF4-FFF2-40B4-BE49-F238E27FC236}">
                <a16:creationId xmlns:a16="http://schemas.microsoft.com/office/drawing/2014/main" id="{E6F102E4-1863-6C43-A81D-43D6E5296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1724BB7-F99F-F04F-B010-A4D7C536CBD1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A807C032-0886-6542-9C61-8D7297C4ECEA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543B7D59-8928-CC48-9FE9-E7DE3EC39A86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6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CFB5F465-E127-B946-8487-CFBCDF4E00AE}"/>
              </a:ext>
            </a:extLst>
          </p:cNvPr>
          <p:cNvSpPr/>
          <p:nvPr userDrawn="1"/>
        </p:nvSpPr>
        <p:spPr>
          <a:xfrm>
            <a:off x="3881658" y="1155269"/>
            <a:ext cx="5262342" cy="2803755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034511" y="2616492"/>
            <a:ext cx="296433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4512" y="1403238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076E18C0-FFB3-8349-B41B-7F3DEB36E4E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1169872"/>
            <a:ext cx="3881659" cy="28037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6DA0E45-EB24-004C-B806-BF3C2E8B33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D430CA5-88D1-9A42-828F-F6F2241B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155644-D873-EB43-A1D8-C193083931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29C6288-2815-804C-B88E-7C689D852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22794F9-EED1-8843-9B61-8A33581C2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0D84155E-5C64-C64A-B4AC-7E2CC9DC5246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4491CED0-FE1C-A248-BDBB-A2619E0E12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FB4C024-E48E-0F4A-8A85-DBC7285E22E0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22415C8C-8342-E54E-9CFD-56848EB302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714BACB-2FBB-D242-A288-6C58C746CB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CD3B51FC-2742-B443-9FEB-0C32591848D4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AA3B320C-1830-524F-BDB1-D7628989B7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38C660E-BF27-F64E-BE14-FCDD40D0A1E8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10A3681-F948-3942-8E18-17C528A94B08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885FE23F-ED1E-9B4F-8FC7-651E6C2515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19B40A0F-1EB9-0D4A-AB58-DD688FEB96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0647189-0361-E743-B789-1A22A0EE33B0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9FF9A69-143B-284B-93AC-3D077CBD2185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19891FC0-5E6B-304C-A280-A81CD7E02AB7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4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9270" y="1403238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sp>
        <p:nvSpPr>
          <p:cNvPr id="18" name="3 Marcador de posición de imagen">
            <a:extLst>
              <a:ext uri="{FF2B5EF4-FFF2-40B4-BE49-F238E27FC236}">
                <a16:creationId xmlns:a16="http://schemas.microsoft.com/office/drawing/2014/main" id="{D39ABA19-16F4-294E-B2F7-CC9C77C6B8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26665" y="1399540"/>
            <a:ext cx="4717333" cy="16537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68464BEF-EDB5-B540-9EB8-4194B55086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white">
          <a:xfrm>
            <a:off x="1129270" y="2566493"/>
            <a:ext cx="329739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Espacio para un subtítulo en el caso de que sea necesario poner un subtítulo.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81A57F7-C229-CF4F-B9AB-A05FEE5A80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863885" y="4666995"/>
            <a:ext cx="45719" cy="1020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1D5CBB1-AF97-0740-93B6-EDA7A5281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6556" r="56736" b="68153"/>
          <a:stretch/>
        </p:blipFill>
        <p:spPr>
          <a:xfrm>
            <a:off x="6162647" y="4528439"/>
            <a:ext cx="313808" cy="2418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4AC4F81-1720-D644-9C9C-FAFA54FDB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99976" y="619548"/>
            <a:ext cx="45719" cy="10202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98AEA38-C9D0-DC4D-B6D8-D6C7B87C2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5598"/>
          <a:stretch/>
        </p:blipFill>
        <p:spPr>
          <a:xfrm>
            <a:off x="5483992" y="164222"/>
            <a:ext cx="1174954" cy="26127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53F8281-79E6-9344-B317-48FC218FE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71719" b="55538"/>
          <a:stretch/>
        </p:blipFill>
        <p:spPr>
          <a:xfrm>
            <a:off x="3120222" y="144844"/>
            <a:ext cx="332289" cy="337673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8205223B-E62F-C545-8ECC-7730EDC40828}"/>
              </a:ext>
            </a:extLst>
          </p:cNvPr>
          <p:cNvGrpSpPr/>
          <p:nvPr userDrawn="1"/>
        </p:nvGrpSpPr>
        <p:grpSpPr>
          <a:xfrm>
            <a:off x="8417490" y="117457"/>
            <a:ext cx="677835" cy="759477"/>
            <a:chOff x="8417490" y="117457"/>
            <a:chExt cx="677835" cy="759477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3282BA6-862A-2C45-9882-372DCA095C0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4018" r="18293"/>
            <a:stretch/>
          </p:blipFill>
          <p:spPr>
            <a:xfrm>
              <a:off x="8417490" y="117457"/>
              <a:ext cx="677835" cy="759476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6EB41849-B223-D541-92D6-39298390E3D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51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7A2F9424-1684-874E-9632-8FF094D21F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2667" y="236564"/>
            <a:ext cx="56772" cy="1266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A7D1E50-7C6C-E840-8418-1EF74A22C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792139" y="185552"/>
            <a:ext cx="45719" cy="102024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BEEF04FB-6A79-4248-BFDA-6C3BE4B86816}"/>
              </a:ext>
            </a:extLst>
          </p:cNvPr>
          <p:cNvGrpSpPr/>
          <p:nvPr userDrawn="1"/>
        </p:nvGrpSpPr>
        <p:grpSpPr>
          <a:xfrm>
            <a:off x="7814998" y="4552874"/>
            <a:ext cx="1174954" cy="445783"/>
            <a:chOff x="6956532" y="4580260"/>
            <a:chExt cx="1174954" cy="445783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414B5834-6CDC-9F4F-8F2B-32FA4954AF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5627" b="1"/>
            <a:stretch/>
          </p:blipFill>
          <p:spPr>
            <a:xfrm>
              <a:off x="6956532" y="4585722"/>
              <a:ext cx="1174954" cy="412935"/>
            </a:xfrm>
            <a:prstGeom prst="rect">
              <a:avLst/>
            </a:prstGeom>
          </p:spPr>
        </p:pic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10D41B9-BB5E-7144-9C11-2E7F96ED6F6A}"/>
                </a:ext>
              </a:extLst>
            </p:cNvPr>
            <p:cNvSpPr/>
            <p:nvPr userDrawn="1"/>
          </p:nvSpPr>
          <p:spPr>
            <a:xfrm>
              <a:off x="6956532" y="4580260"/>
              <a:ext cx="587477" cy="26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0794DAE-B9D4-B84F-B22E-1501B9C61013}"/>
                </a:ext>
              </a:extLst>
            </p:cNvPr>
            <p:cNvSpPr/>
            <p:nvPr userDrawn="1"/>
          </p:nvSpPr>
          <p:spPr>
            <a:xfrm>
              <a:off x="7830013" y="4864058"/>
              <a:ext cx="301473" cy="16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0D81DC13-69E1-AE4C-8D3E-12C3669839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id="{4750F858-C6D3-F54F-B447-74E6ED1BB0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92C1F97-C2F0-F24F-A234-34B16EA18AA5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51353C1-4F71-0D4B-9012-017C91E51FBF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CF4FD4C8-F03E-654B-94F4-2C1661076774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1341344-BB49-D448-80A0-D4EC09E3DA29}"/>
              </a:ext>
            </a:extLst>
          </p:cNvPr>
          <p:cNvSpPr/>
          <p:nvPr userDrawn="1"/>
        </p:nvSpPr>
        <p:spPr>
          <a:xfrm>
            <a:off x="0" y="1399540"/>
            <a:ext cx="1071844" cy="1653795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31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ada foto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osición de imagen">
            <a:extLst>
              <a:ext uri="{FF2B5EF4-FFF2-40B4-BE49-F238E27FC236}">
                <a16:creationId xmlns:a16="http://schemas.microsoft.com/office/drawing/2014/main" id="{076E18C0-FFB3-8349-B41B-7F3DEB36E4E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0"/>
            <a:ext cx="4571998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lang="es-ES" sz="1300" kern="12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Inserta aquí una imagen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FAD7521-3FD1-4A41-B187-D2308BDE9254}"/>
              </a:ext>
            </a:extLst>
          </p:cNvPr>
          <p:cNvSpPr/>
          <p:nvPr userDrawn="1"/>
        </p:nvSpPr>
        <p:spPr>
          <a:xfrm>
            <a:off x="0" y="1166960"/>
            <a:ext cx="5328952" cy="2106224"/>
          </a:xfrm>
          <a:prstGeom prst="rect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8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52854" y="2616492"/>
            <a:ext cx="296433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Espacio para un subtítulo en el caso de que sea necesario poner subtítulo</a:t>
            </a:r>
            <a:endParaRPr lang="es-ES_tradnl" dirty="0"/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D61A92A6-AD01-3941-88FA-412D71B7F6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855" y="1403238"/>
            <a:ext cx="2964335" cy="1051907"/>
          </a:xfrm>
          <a:prstGeom prst="rect">
            <a:avLst/>
          </a:prstGeom>
          <a:noFill/>
        </p:spPr>
        <p:txBody>
          <a:bodyPr wrap="square" lIns="90000" tIns="90000" rIns="90000" bIns="3600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105266"/>
                </a:solidFill>
              </a:defRPr>
            </a:lvl2pPr>
            <a:lvl3pPr marL="914400" indent="0">
              <a:buNone/>
              <a:defRPr sz="2000">
                <a:solidFill>
                  <a:srgbClr val="105266"/>
                </a:solidFill>
              </a:defRPr>
            </a:lvl3pPr>
            <a:lvl4pPr marL="1371600" indent="0">
              <a:buNone/>
              <a:defRPr sz="2000">
                <a:solidFill>
                  <a:srgbClr val="105266"/>
                </a:solidFill>
              </a:defRPr>
            </a:lvl4pPr>
            <a:lvl5pPr marL="1828800" indent="0">
              <a:buNone/>
              <a:defRPr sz="2000"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 dirty="0"/>
              <a:t>Portada para títulos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D007F-E059-5542-AF43-743E6515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825" y="236565"/>
            <a:ext cx="1233872" cy="521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9F31A2-D846-0E4B-8A93-A9882884C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8161" y="4542160"/>
            <a:ext cx="128421" cy="272894"/>
          </a:xfrm>
          <a:prstGeom prst="rect">
            <a:avLst/>
          </a:prstGeom>
        </p:spPr>
      </p:pic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6A8E35F2-FF5E-6640-9F4D-6555943016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641" y="4480371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396000">
              <a:lnSpc>
                <a:spcPct val="100000"/>
              </a:lnSpc>
              <a:spcBef>
                <a:spcPts val="100"/>
              </a:spcBef>
              <a:buNone/>
              <a:defRPr sz="10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Lugar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291E50-AD81-3C4D-B10A-FA031F771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 r="40799" b="-3388"/>
          <a:stretch/>
        </p:blipFill>
        <p:spPr>
          <a:xfrm>
            <a:off x="2858779" y="236565"/>
            <a:ext cx="695582" cy="2870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6CFC07-91ED-1643-BD86-6EC5B74F6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5598" r="40799" b="-3388"/>
          <a:stretch/>
        </p:blipFill>
        <p:spPr>
          <a:xfrm rot="16200000">
            <a:off x="-74710" y="3641732"/>
            <a:ext cx="695582" cy="2870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65872C2-6033-184E-9E13-3FBFF4D6F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553" r="40799" b="-3389"/>
          <a:stretch/>
        </p:blipFill>
        <p:spPr>
          <a:xfrm rot="16200000">
            <a:off x="3382434" y="4336086"/>
            <a:ext cx="695582" cy="67467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FC70E8B2-5603-934E-A239-2F87E623067B}"/>
              </a:ext>
            </a:extLst>
          </p:cNvPr>
          <p:cNvSpPr/>
          <p:nvPr userDrawn="1"/>
        </p:nvSpPr>
        <p:spPr>
          <a:xfrm>
            <a:off x="3392886" y="4325633"/>
            <a:ext cx="256783" cy="37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D4250F3-78D7-E74D-94AE-AE1E761219DD}"/>
              </a:ext>
            </a:extLst>
          </p:cNvPr>
          <p:cNvSpPr/>
          <p:nvPr userDrawn="1"/>
        </p:nvSpPr>
        <p:spPr>
          <a:xfrm>
            <a:off x="3939172" y="4644042"/>
            <a:ext cx="256783" cy="37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26D378E-21DF-D442-967D-A429EA5B7F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0225" y="460914"/>
            <a:ext cx="56772" cy="1266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9BC5BCF-6BF7-2649-AF44-49A51D1453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588819" y="3680747"/>
            <a:ext cx="56772" cy="126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68C08DE-3B36-A649-B5C3-55A92DBFB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3929" y="4294801"/>
            <a:ext cx="56772" cy="126691"/>
          </a:xfrm>
          <a:prstGeom prst="rect">
            <a:avLst/>
          </a:prstGeom>
        </p:spPr>
      </p:pic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19C5C404-C129-0E40-AFC8-65C09DA890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641" y="4644042"/>
            <a:ext cx="163429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marR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rgbClr val="FF5A00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1800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1/02/2021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037B3D5-0DF1-1443-8F57-45EC6201449B}"/>
              </a:ext>
            </a:extLst>
          </p:cNvPr>
          <p:cNvGrpSpPr/>
          <p:nvPr userDrawn="1"/>
        </p:nvGrpSpPr>
        <p:grpSpPr>
          <a:xfrm>
            <a:off x="293503" y="4545619"/>
            <a:ext cx="123079" cy="272304"/>
            <a:chOff x="293503" y="4545619"/>
            <a:chExt cx="123079" cy="272304"/>
          </a:xfrm>
          <a:solidFill>
            <a:srgbClr val="FF5A00"/>
          </a:solidFill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CA466D1-5991-3845-87F6-33ACC0D2E565}"/>
                </a:ext>
              </a:extLst>
            </p:cNvPr>
            <p:cNvSpPr/>
            <p:nvPr userDrawn="1"/>
          </p:nvSpPr>
          <p:spPr>
            <a:xfrm>
              <a:off x="293503" y="4545619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7AD6C8BB-894B-C94B-8469-9F758263893D}"/>
                </a:ext>
              </a:extLst>
            </p:cNvPr>
            <p:cNvSpPr/>
            <p:nvPr userDrawn="1"/>
          </p:nvSpPr>
          <p:spPr>
            <a:xfrm>
              <a:off x="293503" y="4694844"/>
              <a:ext cx="123079" cy="1230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95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71" r:id="rId4"/>
    <p:sldLayoutId id="2147483772" r:id="rId5"/>
    <p:sldLayoutId id="2147483778" r:id="rId6"/>
    <p:sldLayoutId id="2147483775" r:id="rId7"/>
    <p:sldLayoutId id="2147483779" r:id="rId8"/>
    <p:sldLayoutId id="2147483776" r:id="rId9"/>
    <p:sldLayoutId id="2147483780" r:id="rId10"/>
    <p:sldLayoutId id="2147483777" r:id="rId11"/>
    <p:sldLayoutId id="2147484368" r:id="rId12"/>
    <p:sldLayoutId id="2147484369" r:id="rId13"/>
    <p:sldLayoutId id="21474843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81" r:id="rId3"/>
    <p:sldLayoutId id="21474837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6ED676-6947-F64C-A74D-8DBE3E4C40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45" r:id="rId2"/>
    <p:sldLayoutId id="2147483742" r:id="rId3"/>
    <p:sldLayoutId id="2147483743" r:id="rId4"/>
    <p:sldLayoutId id="21474837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19B8732-F23B-EF44-9B08-1310B2111E4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13163E38-9E3A-7E45-94C3-83C5234ECDFA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0" r:id="rId2"/>
    <p:sldLayoutId id="2147483751" r:id="rId3"/>
    <p:sldLayoutId id="2147483763" r:id="rId4"/>
    <p:sldLayoutId id="2147483794" r:id="rId5"/>
    <p:sldLayoutId id="2147483785" r:id="rId6"/>
    <p:sldLayoutId id="2147483757" r:id="rId7"/>
    <p:sldLayoutId id="2147483746" r:id="rId8"/>
    <p:sldLayoutId id="2147483765" r:id="rId9"/>
    <p:sldLayoutId id="2147483767" r:id="rId10"/>
    <p:sldLayoutId id="2147483786" r:id="rId11"/>
    <p:sldLayoutId id="2147483787" r:id="rId12"/>
    <p:sldLayoutId id="2147483748" r:id="rId13"/>
    <p:sldLayoutId id="2147483749" r:id="rId14"/>
    <p:sldLayoutId id="2147483768" r:id="rId15"/>
    <p:sldLayoutId id="2147483752" r:id="rId16"/>
    <p:sldLayoutId id="2147483753" r:id="rId17"/>
    <p:sldLayoutId id="2147483754" r:id="rId18"/>
    <p:sldLayoutId id="2147483766" r:id="rId19"/>
    <p:sldLayoutId id="2147483755" r:id="rId20"/>
    <p:sldLayoutId id="2147483756" r:id="rId21"/>
    <p:sldLayoutId id="2147483759" r:id="rId22"/>
    <p:sldLayoutId id="2147483791" r:id="rId23"/>
    <p:sldLayoutId id="2147483792" r:id="rId24"/>
    <p:sldLayoutId id="2147483793" r:id="rId25"/>
    <p:sldLayoutId id="2147483795" r:id="rId26"/>
    <p:sldLayoutId id="2147483762" r:id="rId27"/>
    <p:sldLayoutId id="214748437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58EB02-EF3C-014D-A643-7D8F66E6C5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244144FE-E88F-B244-BAEA-E089F1630452}"/>
              </a:ext>
            </a:extLst>
          </p:cNvPr>
          <p:cNvSpPr txBox="1">
            <a:spLocks/>
          </p:cNvSpPr>
          <p:nvPr userDrawn="1"/>
        </p:nvSpPr>
        <p:spPr>
          <a:xfrm>
            <a:off x="8556928" y="4804569"/>
            <a:ext cx="407507" cy="188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Bankia" charset="0"/>
                <a:ea typeface="Bankia" charset="0"/>
                <a:cs typeface="Bank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55E72A-942D-124D-9A97-ACC2EF1A0F41}" type="slidenum">
              <a:rPr lang="es-ES_tradnl" sz="800" b="1" i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s-ES_tradnl" sz="800" b="1" i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69" r:id="rId2"/>
    <p:sldLayoutId id="2147483773" r:id="rId3"/>
    <p:sldLayoutId id="21474837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5505A9-D758-15F0-C9D7-EE7CFC63D2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825" y="236565"/>
            <a:ext cx="856474" cy="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70" r:id="rId2"/>
    <p:sldLayoutId id="2147483783" r:id="rId3"/>
    <p:sldLayoutId id="21474837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.svg"/><Relationship Id="rId7" Type="http://schemas.openxmlformats.org/officeDocument/2006/relationships/image" Target="../media/image7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0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3" Type="http://schemas.openxmlformats.org/officeDocument/2006/relationships/image" Target="../media/image79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69.svg"/><Relationship Id="rId10" Type="http://schemas.openxmlformats.org/officeDocument/2006/relationships/image" Target="../media/image84.png"/><Relationship Id="rId4" Type="http://schemas.openxmlformats.org/officeDocument/2006/relationships/image" Target="../media/image68.png"/><Relationship Id="rId9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93.svg"/><Relationship Id="rId7" Type="http://schemas.openxmlformats.org/officeDocument/2006/relationships/image" Target="../media/image63.sv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.png"/><Relationship Id="rId11" Type="http://schemas.openxmlformats.org/officeDocument/2006/relationships/image" Target="../media/image99.svg"/><Relationship Id="rId5" Type="http://schemas.openxmlformats.org/officeDocument/2006/relationships/image" Target="../media/image95.sv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0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CA4F3B8-3DA9-9D46-A4B7-71267ACD1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641" y="2427069"/>
            <a:ext cx="6482497" cy="313932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600" dirty="0" err="1">
                <a:latin typeface="Arial"/>
                <a:cs typeface="Arial"/>
              </a:rPr>
              <a:t>Midterm</a:t>
            </a:r>
            <a:r>
              <a:rPr lang="es-ES" sz="1600" dirty="0">
                <a:latin typeface="Arial"/>
                <a:cs typeface="Arial"/>
              </a:rPr>
              <a:t> Workshop -  “Security </a:t>
            </a:r>
            <a:r>
              <a:rPr lang="es-ES" sz="1600" dirty="0" err="1">
                <a:latin typeface="Arial"/>
                <a:cs typeface="Arial"/>
              </a:rPr>
              <a:t>Assurance</a:t>
            </a:r>
            <a:r>
              <a:rPr lang="es-ES" sz="1600" dirty="0">
                <a:latin typeface="Arial"/>
                <a:cs typeface="Arial"/>
              </a:rPr>
              <a:t> Case COMPOSER”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FB4BA26-95C5-9C4C-9E02-A51C60848A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3593" y="1663631"/>
            <a:ext cx="6154620" cy="590242"/>
          </a:xfrm>
        </p:spPr>
        <p:txBody>
          <a:bodyPr/>
          <a:lstStyle/>
          <a:p>
            <a:r>
              <a:rPr lang="es-ES" dirty="0"/>
              <a:t>Workshop - </a:t>
            </a:r>
            <a:r>
              <a:rPr lang="es-ES" dirty="0" err="1"/>
              <a:t>CertifAI</a:t>
            </a:r>
            <a:r>
              <a:rPr lang="es-ES" dirty="0"/>
              <a:t>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B7C1346-E9A6-464A-85C7-80DA1F214A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NH Hotel, </a:t>
            </a:r>
            <a:r>
              <a:rPr lang="es-ES" dirty="0" err="1"/>
              <a:t>Prague</a:t>
            </a:r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4B4F667-9118-4C48-86DC-2EDB642379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13/02/2025</a:t>
            </a:r>
          </a:p>
        </p:txBody>
      </p:sp>
    </p:spTree>
    <p:extLst>
      <p:ext uri="{BB962C8B-B14F-4D97-AF65-F5344CB8AC3E}">
        <p14:creationId xmlns:p14="http://schemas.microsoft.com/office/powerpoint/2010/main" val="368819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02D6E5-F267-9CF2-5AA2-36E91108BF78}"/>
              </a:ext>
            </a:extLst>
          </p:cNvPr>
          <p:cNvSpPr/>
          <p:nvPr/>
        </p:nvSpPr>
        <p:spPr>
          <a:xfrm>
            <a:off x="589280" y="1063412"/>
            <a:ext cx="305477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Security </a:t>
            </a:r>
            <a:r>
              <a:rPr lang="es-ES" dirty="0" err="1"/>
              <a:t>Assurance</a:t>
            </a:r>
            <a:r>
              <a:rPr lang="es-ES" dirty="0"/>
              <a:t> Case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1AA009-5716-E5BF-16A6-45586A883BBA}"/>
              </a:ext>
            </a:extLst>
          </p:cNvPr>
          <p:cNvSpPr/>
          <p:nvPr/>
        </p:nvSpPr>
        <p:spPr>
          <a:xfrm>
            <a:off x="5289971" y="1063412"/>
            <a:ext cx="305477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Models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15F0CE-9E5C-E05C-F078-17EAA24CDA5E}"/>
              </a:ext>
            </a:extLst>
          </p:cNvPr>
          <p:cNvSpPr txBox="1"/>
          <p:nvPr/>
        </p:nvSpPr>
        <p:spPr>
          <a:xfrm>
            <a:off x="5605091" y="2275839"/>
            <a:ext cx="21467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patterns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Domain</a:t>
            </a:r>
            <a:r>
              <a:rPr lang="es-ES" dirty="0"/>
              <a:t> </a:t>
            </a:r>
            <a:r>
              <a:rPr lang="es-ES" dirty="0" err="1"/>
              <a:t>knowledge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context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D0A02D-0081-11C1-E4BF-CEA3EF547FD4}"/>
              </a:ext>
            </a:extLst>
          </p:cNvPr>
          <p:cNvSpPr txBox="1"/>
          <p:nvPr/>
        </p:nvSpPr>
        <p:spPr>
          <a:xfrm>
            <a:off x="796026" y="2275839"/>
            <a:ext cx="3572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Argumentation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 err="1"/>
              <a:t>Structured</a:t>
            </a:r>
            <a:r>
              <a:rPr lang="es-ES" dirty="0"/>
              <a:t> natural </a:t>
            </a:r>
            <a:r>
              <a:rPr lang="es-ES" dirty="0" err="1"/>
              <a:t>language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domain</a:t>
            </a:r>
            <a:r>
              <a:rPr lang="es-ES" dirty="0"/>
              <a:t> </a:t>
            </a:r>
            <a:r>
              <a:rPr lang="es-ES" dirty="0" err="1"/>
              <a:t>knowledge</a:t>
            </a:r>
            <a:endParaRPr lang="es-ES" dirty="0"/>
          </a:p>
          <a:p>
            <a:endParaRPr lang="es-ES" dirty="0"/>
          </a:p>
          <a:p>
            <a:r>
              <a:rPr lang="es-ES" dirty="0"/>
              <a:t>Time </a:t>
            </a:r>
            <a:r>
              <a:rPr lang="es-ES" dirty="0" err="1"/>
              <a:t>consuming</a:t>
            </a:r>
            <a:endParaRPr lang="es-ES" dirty="0"/>
          </a:p>
        </p:txBody>
      </p:sp>
      <p:pic>
        <p:nvPicPr>
          <p:cNvPr id="13" name="Gráfico 12" descr="Insignia de cruz con relleno sólido">
            <a:extLst>
              <a:ext uri="{FF2B5EF4-FFF2-40B4-BE49-F238E27FC236}">
                <a16:creationId xmlns:a16="http://schemas.microsoft.com/office/drawing/2014/main" id="{7D85662E-362D-41BB-FBB4-86C3C34F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752" y="3354992"/>
            <a:ext cx="411247" cy="411247"/>
          </a:xfrm>
          <a:prstGeom prst="rect">
            <a:avLst/>
          </a:prstGeom>
        </p:spPr>
      </p:pic>
      <p:pic>
        <p:nvPicPr>
          <p:cNvPr id="15" name="Gráfico 14" descr="Marca de insignia1 con relleno sólido">
            <a:extLst>
              <a:ext uri="{FF2B5EF4-FFF2-40B4-BE49-F238E27FC236}">
                <a16:creationId xmlns:a16="http://schemas.microsoft.com/office/drawing/2014/main" id="{A23E1ABF-6776-FFE8-79E3-8E614CEA7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64" y="2243652"/>
            <a:ext cx="403042" cy="403042"/>
          </a:xfrm>
          <a:prstGeom prst="rect">
            <a:avLst/>
          </a:prstGeom>
        </p:spPr>
      </p:pic>
      <p:pic>
        <p:nvPicPr>
          <p:cNvPr id="16" name="Gráfico 15" descr="Insignia de cruz con relleno sólido">
            <a:extLst>
              <a:ext uri="{FF2B5EF4-FFF2-40B4-BE49-F238E27FC236}">
                <a16:creationId xmlns:a16="http://schemas.microsoft.com/office/drawing/2014/main" id="{01C81250-FC1C-2BD1-BFEE-431FA48F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31" y="3902362"/>
            <a:ext cx="411247" cy="411247"/>
          </a:xfrm>
          <a:prstGeom prst="rect">
            <a:avLst/>
          </a:prstGeom>
        </p:spPr>
      </p:pic>
      <p:pic>
        <p:nvPicPr>
          <p:cNvPr id="17" name="Gráfico 16" descr="Marca de insignia1 con relleno sólido">
            <a:extLst>
              <a:ext uri="{FF2B5EF4-FFF2-40B4-BE49-F238E27FC236}">
                <a16:creationId xmlns:a16="http://schemas.microsoft.com/office/drawing/2014/main" id="{D69227E8-982D-10AE-AA8C-5BCE8458B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64" y="2779041"/>
            <a:ext cx="403042" cy="403042"/>
          </a:xfrm>
          <a:prstGeom prst="rect">
            <a:avLst/>
          </a:prstGeom>
        </p:spPr>
      </p:pic>
      <p:pic>
        <p:nvPicPr>
          <p:cNvPr id="18" name="Gráfico 17" descr="Marca de insignia1 con relleno sólido">
            <a:extLst>
              <a:ext uri="{FF2B5EF4-FFF2-40B4-BE49-F238E27FC236}">
                <a16:creationId xmlns:a16="http://schemas.microsoft.com/office/drawing/2014/main" id="{F50341A8-B95F-3298-CCE1-1D85EBED7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897" y="2247313"/>
            <a:ext cx="403042" cy="403042"/>
          </a:xfrm>
          <a:prstGeom prst="rect">
            <a:avLst/>
          </a:prstGeom>
        </p:spPr>
      </p:pic>
      <p:pic>
        <p:nvPicPr>
          <p:cNvPr id="19" name="Gráfico 18" descr="Marca de insignia1 con relleno sólido">
            <a:extLst>
              <a:ext uri="{FF2B5EF4-FFF2-40B4-BE49-F238E27FC236}">
                <a16:creationId xmlns:a16="http://schemas.microsoft.com/office/drawing/2014/main" id="{33FF335B-D3AE-821D-6400-22C7D2C62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897" y="2812982"/>
            <a:ext cx="403042" cy="403042"/>
          </a:xfrm>
          <a:prstGeom prst="rect">
            <a:avLst/>
          </a:prstGeom>
        </p:spPr>
      </p:pic>
      <p:pic>
        <p:nvPicPr>
          <p:cNvPr id="20" name="Gráfico 19" descr="Insignia de cruz con relleno sólido">
            <a:extLst>
              <a:ext uri="{FF2B5EF4-FFF2-40B4-BE49-F238E27FC236}">
                <a16:creationId xmlns:a16="http://schemas.microsoft.com/office/drawing/2014/main" id="{2186E5CA-4DBE-C48E-9358-48ACB7208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795" y="3372045"/>
            <a:ext cx="411247" cy="411247"/>
          </a:xfrm>
          <a:prstGeom prst="rect">
            <a:avLst/>
          </a:prstGeom>
        </p:spPr>
      </p:pic>
      <p:pic>
        <p:nvPicPr>
          <p:cNvPr id="23" name="Gráfico 22" descr="Insignia de seguir contorno">
            <a:extLst>
              <a:ext uri="{FF2B5EF4-FFF2-40B4-BE49-F238E27FC236}">
                <a16:creationId xmlns:a16="http://schemas.microsoft.com/office/drawing/2014/main" id="{0187B768-D99D-6570-EC90-F6DDC4B8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8962" y="4092322"/>
            <a:ext cx="516155" cy="5161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5C51F-D34B-A622-A62D-818D253CB3E7}"/>
              </a:ext>
            </a:extLst>
          </p:cNvPr>
          <p:cNvSpPr txBox="1"/>
          <p:nvPr/>
        </p:nvSpPr>
        <p:spPr>
          <a:xfrm>
            <a:off x="6252191" y="412249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Knowledge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base</a:t>
            </a:r>
          </a:p>
        </p:txBody>
      </p:sp>
      <p:pic>
        <p:nvPicPr>
          <p:cNvPr id="7" name="Gráfico 6" descr="Ayuda contorno">
            <a:extLst>
              <a:ext uri="{FF2B5EF4-FFF2-40B4-BE49-F238E27FC236}">
                <a16:creationId xmlns:a16="http://schemas.microsoft.com/office/drawing/2014/main" id="{766D7355-6CDC-0D81-9B76-785E981DA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5584" y="851931"/>
            <a:ext cx="622275" cy="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6FAD87-8BE7-8E96-5112-6384E97107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54" y="1334418"/>
            <a:ext cx="2394556" cy="341632"/>
          </a:xfrm>
        </p:spPr>
        <p:txBody>
          <a:bodyPr/>
          <a:lstStyle/>
          <a:p>
            <a:r>
              <a:rPr lang="es-ES" dirty="0" err="1"/>
              <a:t>Overview</a:t>
            </a:r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5AF4CE6-5D5B-CD03-B972-2226927BD572}"/>
              </a:ext>
            </a:extLst>
          </p:cNvPr>
          <p:cNvGrpSpPr/>
          <p:nvPr/>
        </p:nvGrpSpPr>
        <p:grpSpPr>
          <a:xfrm>
            <a:off x="643468" y="1676050"/>
            <a:ext cx="7304607" cy="2339958"/>
            <a:chOff x="137229" y="1703924"/>
            <a:chExt cx="10358705" cy="3318306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151B44C-4972-60F6-52ED-82ED58B73DDE}"/>
                </a:ext>
              </a:extLst>
            </p:cNvPr>
            <p:cNvGrpSpPr/>
            <p:nvPr/>
          </p:nvGrpSpPr>
          <p:grpSpPr>
            <a:xfrm>
              <a:off x="2976855" y="1703924"/>
              <a:ext cx="2195391" cy="2070950"/>
              <a:chOff x="2976855" y="1703924"/>
              <a:chExt cx="2195391" cy="2070950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73E435E-A7FA-2598-6EED-9FF576859291}"/>
                  </a:ext>
                </a:extLst>
              </p:cNvPr>
              <p:cNvSpPr/>
              <p:nvPr/>
            </p:nvSpPr>
            <p:spPr>
              <a:xfrm>
                <a:off x="2976855" y="1703924"/>
                <a:ext cx="2195391" cy="2070950"/>
              </a:xfrm>
              <a:prstGeom prst="rect">
                <a:avLst/>
              </a:prstGeom>
              <a:solidFill>
                <a:schemeClr val="accent4">
                  <a:lumMod val="50000"/>
                  <a:alpha val="38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i="1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6839914-B9A7-2E24-C11C-557CDEBCEAF1}"/>
                  </a:ext>
                </a:extLst>
              </p:cNvPr>
              <p:cNvSpPr txBox="1"/>
              <p:nvPr/>
            </p:nvSpPr>
            <p:spPr>
              <a:xfrm>
                <a:off x="2984836" y="1808067"/>
                <a:ext cx="1855409" cy="4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err="1"/>
                  <a:t>User</a:t>
                </a:r>
                <a:r>
                  <a:rPr lang="es-ES" sz="1400" dirty="0"/>
                  <a:t> Interface</a:t>
                </a:r>
              </a:p>
            </p:txBody>
          </p:sp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447EF27-E195-D7E1-5947-D66B47362C50}"/>
                </a:ext>
              </a:extLst>
            </p:cNvPr>
            <p:cNvSpPr/>
            <p:nvPr/>
          </p:nvSpPr>
          <p:spPr>
            <a:xfrm>
              <a:off x="137229" y="2451948"/>
              <a:ext cx="2195392" cy="11379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err="1"/>
                <a:t>Threat</a:t>
              </a:r>
              <a:r>
                <a:rPr lang="es-ES" sz="1200" b="1" dirty="0"/>
                <a:t> </a:t>
              </a:r>
              <a:r>
                <a:rPr lang="es-ES" sz="1200" b="1" dirty="0" err="1"/>
                <a:t>Model</a:t>
              </a:r>
              <a:endParaRPr lang="es-ES" sz="1200" b="1" dirty="0"/>
            </a:p>
            <a:p>
              <a:pPr algn="ctr"/>
              <a:r>
                <a:rPr lang="es-ES" sz="1050" i="1" dirty="0"/>
                <a:t>{</a:t>
              </a:r>
              <a:r>
                <a:rPr lang="es-ES" sz="1050" i="1" dirty="0" err="1"/>
                <a:t>Req</a:t>
              </a:r>
              <a:r>
                <a:rPr lang="es-ES" sz="1050" i="1" dirty="0"/>
                <a:t> IEC 62443}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74456E6-9F9A-01B1-C152-7E4553668DFA}"/>
                </a:ext>
              </a:extLst>
            </p:cNvPr>
            <p:cNvSpPr/>
            <p:nvPr/>
          </p:nvSpPr>
          <p:spPr>
            <a:xfrm>
              <a:off x="3143610" y="2451948"/>
              <a:ext cx="1861883" cy="1137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b="1" dirty="0"/>
                <a:t>S</a:t>
              </a:r>
              <a:r>
                <a:rPr lang="es-ES" sz="1200" dirty="0"/>
                <a:t>ecurity </a:t>
              </a:r>
            </a:p>
            <a:p>
              <a:r>
                <a:rPr lang="es-ES" sz="1200" b="1" dirty="0" err="1"/>
                <a:t>A</a:t>
              </a:r>
              <a:r>
                <a:rPr lang="es-ES" sz="1200" dirty="0" err="1"/>
                <a:t>ssurance</a:t>
              </a:r>
              <a:r>
                <a:rPr lang="es-ES" sz="1200" dirty="0"/>
                <a:t> </a:t>
              </a:r>
              <a:r>
                <a:rPr lang="es-ES" sz="1200" b="1" dirty="0"/>
                <a:t>C</a:t>
              </a:r>
              <a:r>
                <a:rPr lang="es-ES" sz="1200" dirty="0"/>
                <a:t>ase </a:t>
              </a:r>
              <a:r>
                <a:rPr lang="es-ES" sz="1200" dirty="0" err="1"/>
                <a:t>Composer</a:t>
              </a:r>
              <a:endParaRPr lang="es-ES" sz="1050" i="1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F043A71-C4ED-E187-ADD3-D44AE19871AF}"/>
                </a:ext>
              </a:extLst>
            </p:cNvPr>
            <p:cNvSpPr/>
            <p:nvPr/>
          </p:nvSpPr>
          <p:spPr>
            <a:xfrm>
              <a:off x="6093405" y="2451948"/>
              <a:ext cx="1625600" cy="113792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r>
                <a:rPr lang="es-ES" sz="1400" i="1" dirty="0"/>
                <a:t>Security</a:t>
              </a:r>
            </a:p>
            <a:p>
              <a:r>
                <a:rPr lang="es-ES" sz="1400" i="1" dirty="0" err="1"/>
                <a:t>Assurance</a:t>
              </a:r>
              <a:endParaRPr lang="es-ES" sz="1400" i="1" dirty="0"/>
            </a:p>
            <a:p>
              <a:r>
                <a:rPr lang="es-ES" sz="1400" i="1" dirty="0"/>
                <a:t>Case</a:t>
              </a:r>
              <a:endParaRPr lang="es-ES" sz="1100" i="1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34B9272-AFD0-B041-B1BE-1513FD438E1B}"/>
                </a:ext>
              </a:extLst>
            </p:cNvPr>
            <p:cNvSpPr/>
            <p:nvPr/>
          </p:nvSpPr>
          <p:spPr>
            <a:xfrm>
              <a:off x="8529994" y="2496640"/>
              <a:ext cx="1625600" cy="11379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/>
                <a:t>Validation</a:t>
              </a:r>
              <a:endParaRPr lang="es-ES" sz="1100" i="1" dirty="0"/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93BD8896-10D2-1395-1914-19D46B718531}"/>
                </a:ext>
              </a:extLst>
            </p:cNvPr>
            <p:cNvSpPr/>
            <p:nvPr/>
          </p:nvSpPr>
          <p:spPr>
            <a:xfrm>
              <a:off x="2454694" y="2739399"/>
              <a:ext cx="436533" cy="701064"/>
            </a:xfrm>
            <a:prstGeom prst="rightArrow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474F0BD4-0206-A57E-DB12-0B2CF629222F}"/>
                </a:ext>
              </a:extLst>
            </p:cNvPr>
            <p:cNvSpPr/>
            <p:nvPr/>
          </p:nvSpPr>
          <p:spPr>
            <a:xfrm>
              <a:off x="5432781" y="2739399"/>
              <a:ext cx="436533" cy="701064"/>
            </a:xfrm>
            <a:prstGeom prst="rightArrow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/>
            </a:p>
          </p:txBody>
        </p:sp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84E360C3-7BA3-07D0-034C-68FD09D32BDD}"/>
                </a:ext>
              </a:extLst>
            </p:cNvPr>
            <p:cNvSpPr/>
            <p:nvPr/>
          </p:nvSpPr>
          <p:spPr>
            <a:xfrm>
              <a:off x="7916274" y="2739399"/>
              <a:ext cx="436534" cy="701063"/>
            </a:xfrm>
            <a:prstGeom prst="rightArrow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AAADFEC-E832-DAB3-440B-2D1835D59188}"/>
                </a:ext>
              </a:extLst>
            </p:cNvPr>
            <p:cNvSpPr/>
            <p:nvPr/>
          </p:nvSpPr>
          <p:spPr>
            <a:xfrm>
              <a:off x="6891291" y="4245016"/>
              <a:ext cx="3604643" cy="77721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/>
                <a:t>Monitoring</a:t>
              </a:r>
              <a:r>
                <a:rPr lang="es-ES" sz="1400" dirty="0"/>
                <a:t> </a:t>
              </a:r>
              <a:r>
                <a:rPr lang="es-ES" sz="1400" dirty="0" err="1"/>
                <a:t>dashboard</a:t>
              </a:r>
              <a:endParaRPr lang="es-ES" sz="1100" i="1" dirty="0"/>
            </a:p>
          </p:txBody>
        </p:sp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C23716D4-6D0B-1238-D3A5-038704214A4D}"/>
                </a:ext>
              </a:extLst>
            </p:cNvPr>
            <p:cNvSpPr/>
            <p:nvPr/>
          </p:nvSpPr>
          <p:spPr>
            <a:xfrm rot="5400000">
              <a:off x="9124526" y="3589258"/>
              <a:ext cx="436534" cy="701063"/>
            </a:xfrm>
            <a:prstGeom prst="rightArrow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71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CEEB223-42F4-386A-8828-00D1BE343925}"/>
              </a:ext>
            </a:extLst>
          </p:cNvPr>
          <p:cNvSpPr/>
          <p:nvPr/>
        </p:nvSpPr>
        <p:spPr>
          <a:xfrm>
            <a:off x="5497431" y="1641551"/>
            <a:ext cx="3553249" cy="2627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2">
                    <a:lumMod val="10000"/>
                  </a:schemeClr>
                </a:solidFill>
              </a:rPr>
              <a:t>“a </a:t>
            </a:r>
            <a:r>
              <a:rPr lang="en-GB" sz="1200" b="1" i="1" dirty="0">
                <a:solidFill>
                  <a:schemeClr val="bg2">
                    <a:lumMod val="10000"/>
                  </a:schemeClr>
                </a:solidFill>
              </a:rPr>
              <a:t>powerful tool to </a:t>
            </a:r>
            <a:r>
              <a:rPr lang="en-GB" sz="1200" b="1" i="1" dirty="0" err="1">
                <a:solidFill>
                  <a:schemeClr val="bg2">
                    <a:lumMod val="10000"/>
                  </a:schemeClr>
                </a:solidFill>
              </a:rPr>
              <a:t>analyze</a:t>
            </a:r>
            <a:r>
              <a:rPr lang="en-GB" sz="1200" b="1" i="1" dirty="0">
                <a:solidFill>
                  <a:schemeClr val="bg2">
                    <a:lumMod val="10000"/>
                  </a:schemeClr>
                </a:solidFill>
              </a:rPr>
              <a:t> conformation </a:t>
            </a:r>
            <a:r>
              <a:rPr lang="en-GB" sz="1200" i="1" dirty="0">
                <a:solidFill>
                  <a:schemeClr val="bg2">
                    <a:lumMod val="10000"/>
                  </a:schemeClr>
                </a:solidFill>
              </a:rPr>
              <a:t>of critical systems with established set of requirements” [1]</a:t>
            </a:r>
          </a:p>
          <a:p>
            <a:endParaRPr lang="en-GB" sz="12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</a:rPr>
              <a:t>effective at organizing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the relevant assurance information necessary to achieve certification</a:t>
            </a:r>
            <a:r>
              <a:rPr lang="es-ES" sz="1200" i="1" dirty="0">
                <a:solidFill>
                  <a:schemeClr val="bg2">
                    <a:lumMod val="10000"/>
                  </a:schemeClr>
                </a:solidFill>
              </a:rPr>
              <a:t>” [2]</a:t>
            </a:r>
          </a:p>
          <a:p>
            <a:endParaRPr lang="es-ES" sz="12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“Provide an 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</a:rPr>
              <a:t>efficient path to certification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compared to other approaches by 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</a:rPr>
              <a:t>providing focus and direction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for the certification” [2]</a:t>
            </a:r>
            <a:endParaRPr lang="es-ES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6FAD87-8BE7-8E96-5112-6384E97107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8" y="846807"/>
            <a:ext cx="2394556" cy="341632"/>
          </a:xfrm>
        </p:spPr>
        <p:txBody>
          <a:bodyPr/>
          <a:lstStyle/>
          <a:p>
            <a:r>
              <a:rPr lang="es-ES" dirty="0"/>
              <a:t>SAC </a:t>
            </a:r>
            <a:r>
              <a:rPr lang="es-ES" dirty="0" err="1"/>
              <a:t>context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198AC-87F8-C706-86D1-D7D04E1CA5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7469" y="2170810"/>
            <a:ext cx="4442726" cy="2446275"/>
          </a:xfrm>
        </p:spPr>
        <p:txBody>
          <a:bodyPr/>
          <a:lstStyle/>
          <a:p>
            <a:r>
              <a:rPr lang="es-ES" sz="1200" dirty="0" err="1"/>
              <a:t>ACs</a:t>
            </a:r>
            <a:r>
              <a:rPr lang="es-ES" sz="1200" dirty="0"/>
              <a:t> </a:t>
            </a:r>
            <a:r>
              <a:rPr lang="es-ES" sz="1200" dirty="0" err="1"/>
              <a:t>Historically</a:t>
            </a:r>
            <a:r>
              <a:rPr lang="es-ES" sz="1200" dirty="0"/>
              <a:t> </a:t>
            </a:r>
            <a:r>
              <a:rPr lang="es-ES" sz="1200" dirty="0" err="1"/>
              <a:t>originated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Safety in </a:t>
            </a:r>
            <a:r>
              <a:rPr lang="es-ES" sz="1200" dirty="0" err="1"/>
              <a:t>the</a:t>
            </a:r>
            <a:r>
              <a:rPr lang="es-ES" sz="1200" dirty="0"/>
              <a:t> 1950s</a:t>
            </a:r>
          </a:p>
          <a:p>
            <a:r>
              <a:rPr lang="en-US" sz="1200" b="0" i="1" dirty="0"/>
              <a:t>Great influence by “The uses of Argument” (1958) by Stephen Toulmin.</a:t>
            </a:r>
          </a:p>
          <a:p>
            <a:r>
              <a:rPr lang="en-US" sz="1200" b="0" i="1" dirty="0"/>
              <a:t>“A reasoned and compelling argument, supported by a body of evidence, that </a:t>
            </a:r>
            <a:r>
              <a:rPr lang="en-US" sz="1200" i="1" dirty="0"/>
              <a:t>a system, service or </a:t>
            </a:r>
            <a:r>
              <a:rPr lang="en-US" sz="1200" i="1" dirty="0" err="1"/>
              <a:t>organisation</a:t>
            </a:r>
            <a:r>
              <a:rPr lang="en-US" sz="1200" i="1" dirty="0"/>
              <a:t> </a:t>
            </a:r>
            <a:r>
              <a:rPr lang="en-US" sz="1200" b="0" i="1" dirty="0"/>
              <a:t>will operate as intended for a defined application in a defined environment.” [GSN standard]</a:t>
            </a:r>
          </a:p>
          <a:p>
            <a:r>
              <a:rPr lang="es-ES" sz="1200" dirty="0" err="1"/>
              <a:t>Different</a:t>
            </a:r>
            <a:r>
              <a:rPr lang="es-ES" sz="1200" dirty="0"/>
              <a:t> </a:t>
            </a:r>
            <a:r>
              <a:rPr lang="es-ES" sz="1200" dirty="0" err="1"/>
              <a:t>notations</a:t>
            </a:r>
            <a:r>
              <a:rPr lang="es-ES" sz="12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dirty="0" err="1"/>
              <a:t>Goal</a:t>
            </a:r>
            <a:r>
              <a:rPr lang="es-ES" sz="1200" b="0" dirty="0"/>
              <a:t> </a:t>
            </a:r>
            <a:r>
              <a:rPr lang="es-ES" sz="1200" b="0" dirty="0" err="1"/>
              <a:t>Structuring</a:t>
            </a:r>
            <a:r>
              <a:rPr lang="es-ES" sz="1200" b="0" dirty="0"/>
              <a:t> </a:t>
            </a:r>
            <a:r>
              <a:rPr lang="es-ES" sz="1200" b="0" dirty="0" err="1"/>
              <a:t>Notation</a:t>
            </a:r>
            <a:r>
              <a:rPr lang="es-ES" sz="1200" b="0" dirty="0"/>
              <a:t> (GSN)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dirty="0" err="1"/>
              <a:t>Claim-Argument-Evidence</a:t>
            </a:r>
            <a:r>
              <a:rPr lang="es-ES" sz="1200" b="0" dirty="0"/>
              <a:t> (</a:t>
            </a:r>
            <a:r>
              <a:rPr lang="es-ES" sz="1200" dirty="0"/>
              <a:t>CAE</a:t>
            </a:r>
            <a:r>
              <a:rPr lang="es-ES" sz="1200" b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dirty="0"/>
              <a:t>…</a:t>
            </a:r>
            <a:endParaRPr lang="es-ES" sz="1200" dirty="0"/>
          </a:p>
          <a:p>
            <a:endParaRPr lang="es-ES" sz="1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EAF32-AA96-E27D-22B9-8C1262950D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486" y="1641551"/>
            <a:ext cx="2501346" cy="276999"/>
          </a:xfrm>
        </p:spPr>
        <p:txBody>
          <a:bodyPr/>
          <a:lstStyle/>
          <a:p>
            <a:r>
              <a:rPr lang="es-ES" dirty="0"/>
              <a:t>Security </a:t>
            </a:r>
            <a:r>
              <a:rPr lang="es-ES" dirty="0" err="1"/>
              <a:t>Assurance</a:t>
            </a:r>
            <a:r>
              <a:rPr lang="es-ES" dirty="0"/>
              <a:t> Case (SAC)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4165EC7-5ADE-915F-70F2-6BCAA9FE80C8}"/>
              </a:ext>
            </a:extLst>
          </p:cNvPr>
          <p:cNvSpPr/>
          <p:nvPr/>
        </p:nvSpPr>
        <p:spPr>
          <a:xfrm>
            <a:off x="5991225" y="1333500"/>
            <a:ext cx="2638425" cy="4597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Benefits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8329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6FAD87-8BE7-8E96-5112-6384E97107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8" y="846807"/>
            <a:ext cx="2394556" cy="341632"/>
          </a:xfrm>
        </p:spPr>
        <p:txBody>
          <a:bodyPr/>
          <a:lstStyle/>
          <a:p>
            <a:r>
              <a:rPr lang="es-ES" dirty="0"/>
              <a:t>SAC </a:t>
            </a:r>
            <a:r>
              <a:rPr lang="es-ES" dirty="0" err="1"/>
              <a:t>Composer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198AC-87F8-C706-86D1-D7D04E1CA5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648" y="2202453"/>
            <a:ext cx="3864702" cy="2360022"/>
          </a:xfrm>
        </p:spPr>
        <p:txBody>
          <a:bodyPr/>
          <a:lstStyle/>
          <a:p>
            <a:r>
              <a:rPr lang="es-ES" sz="1100" b="0" dirty="0"/>
              <a:t>Deep-</a:t>
            </a:r>
            <a:r>
              <a:rPr lang="es-ES" sz="1100" b="0" dirty="0" err="1"/>
              <a:t>learning</a:t>
            </a:r>
            <a:r>
              <a:rPr lang="es-ES" sz="1100" b="0" dirty="0"/>
              <a:t> models </a:t>
            </a:r>
            <a:r>
              <a:rPr lang="es-ES" sz="1100" b="0" dirty="0" err="1"/>
              <a:t>with</a:t>
            </a:r>
            <a:r>
              <a:rPr lang="es-ES" sz="1100" b="0" dirty="0"/>
              <a:t> </a:t>
            </a:r>
            <a:r>
              <a:rPr lang="es-ES" sz="1100" b="0" dirty="0" err="1"/>
              <a:t>attention</a:t>
            </a:r>
            <a:r>
              <a:rPr lang="es-ES" sz="1100" b="0" dirty="0"/>
              <a:t> </a:t>
            </a:r>
            <a:r>
              <a:rPr lang="es-ES" sz="1100" b="0" dirty="0" err="1"/>
              <a:t>mechanism</a:t>
            </a:r>
            <a:r>
              <a:rPr lang="es-ES" sz="1100" b="0" dirty="0"/>
              <a:t>, </a:t>
            </a:r>
            <a:r>
              <a:rPr lang="es-ES" sz="1100" b="0" dirty="0" err="1"/>
              <a:t>based</a:t>
            </a:r>
            <a:r>
              <a:rPr lang="es-ES" sz="1100" b="0" dirty="0"/>
              <a:t> </a:t>
            </a:r>
            <a:r>
              <a:rPr lang="es-ES" sz="1100" b="0" dirty="0" err="1"/>
              <a:t>on</a:t>
            </a:r>
            <a:r>
              <a:rPr lang="es-ES" sz="1100" b="0" dirty="0"/>
              <a:t> </a:t>
            </a:r>
            <a:r>
              <a:rPr lang="es-ES" sz="1100" b="0" dirty="0" err="1"/>
              <a:t>Transformer</a:t>
            </a:r>
            <a:r>
              <a:rPr lang="es-ES" sz="1100" b="0" dirty="0"/>
              <a:t> </a:t>
            </a:r>
            <a:r>
              <a:rPr lang="es-ES" sz="1100" b="0" dirty="0" err="1"/>
              <a:t>arquitecture</a:t>
            </a:r>
            <a:r>
              <a:rPr lang="es-ES" sz="1100" b="0" dirty="0"/>
              <a:t>.</a:t>
            </a:r>
          </a:p>
          <a:p>
            <a:r>
              <a:rPr lang="es-ES" sz="1100" b="0" dirty="0" err="1"/>
              <a:t>Probabilistic</a:t>
            </a:r>
            <a:r>
              <a:rPr lang="es-ES" sz="1100" b="0" dirty="0"/>
              <a:t> </a:t>
            </a:r>
            <a:r>
              <a:rPr lang="es-ES" sz="1100" b="0" dirty="0" err="1"/>
              <a:t>model</a:t>
            </a:r>
            <a:endParaRPr lang="es-ES" sz="1100" b="0" dirty="0"/>
          </a:p>
          <a:p>
            <a:r>
              <a:rPr lang="es-ES" sz="1100" b="0" dirty="0" err="1"/>
              <a:t>Pre-trainned</a:t>
            </a:r>
            <a:r>
              <a:rPr lang="es-ES" sz="1100" b="0" dirty="0"/>
              <a:t> </a:t>
            </a:r>
            <a:r>
              <a:rPr lang="es-ES" sz="1100" b="0" dirty="0" err="1"/>
              <a:t>with</a:t>
            </a:r>
            <a:r>
              <a:rPr lang="es-ES" sz="1100" b="0" dirty="0"/>
              <a:t> </a:t>
            </a:r>
            <a:r>
              <a:rPr lang="es-ES" sz="1100" b="0" dirty="0" err="1"/>
              <a:t>massive</a:t>
            </a:r>
            <a:r>
              <a:rPr lang="es-ES" sz="1100" b="0" dirty="0"/>
              <a:t> </a:t>
            </a:r>
            <a:r>
              <a:rPr lang="es-ES" sz="1100" b="0" dirty="0" err="1"/>
              <a:t>text</a:t>
            </a:r>
            <a:r>
              <a:rPr lang="es-ES" sz="1100" b="0" dirty="0"/>
              <a:t> corpus</a:t>
            </a:r>
          </a:p>
          <a:p>
            <a:r>
              <a:rPr lang="es-ES" sz="1100" b="0" dirty="0" err="1"/>
              <a:t>From</a:t>
            </a:r>
            <a:r>
              <a:rPr lang="es-ES" sz="1100" b="0" dirty="0"/>
              <a:t> 7B to 600B </a:t>
            </a:r>
            <a:r>
              <a:rPr lang="es-ES" sz="1100" b="0" dirty="0" err="1"/>
              <a:t>parameters</a:t>
            </a:r>
            <a:r>
              <a:rPr lang="es-ES" sz="1100" b="0" dirty="0"/>
              <a:t> (~70B)</a:t>
            </a:r>
          </a:p>
          <a:p>
            <a:r>
              <a:rPr lang="es-ES" sz="1100" b="0" dirty="0" err="1"/>
              <a:t>Semantic</a:t>
            </a:r>
            <a:r>
              <a:rPr lang="es-ES" sz="1100" b="0" dirty="0"/>
              <a:t> </a:t>
            </a:r>
            <a:r>
              <a:rPr lang="es-ES" sz="1100" b="0" dirty="0" err="1"/>
              <a:t>pattern</a:t>
            </a:r>
            <a:r>
              <a:rPr lang="es-ES" sz="1100" b="0" dirty="0"/>
              <a:t> </a:t>
            </a:r>
            <a:r>
              <a:rPr lang="es-ES" sz="1100" b="0" dirty="0" err="1"/>
              <a:t>understanding</a:t>
            </a:r>
            <a:r>
              <a:rPr lang="es-ES" sz="1100" b="0" dirty="0"/>
              <a:t>.</a:t>
            </a:r>
          </a:p>
          <a:p>
            <a:pPr lvl="1"/>
            <a:r>
              <a:rPr lang="es-ES" sz="1100" b="0" dirty="0"/>
              <a:t>Open </a:t>
            </a:r>
            <a:r>
              <a:rPr lang="es-ES" sz="1100" b="0" dirty="0" err="1"/>
              <a:t>problem</a:t>
            </a:r>
            <a:r>
              <a:rPr lang="es-ES" sz="1100" b="0" dirty="0"/>
              <a:t> </a:t>
            </a:r>
            <a:r>
              <a:rPr lang="es-ES" sz="1100" b="0" dirty="0" err="1"/>
              <a:t>specification</a:t>
            </a:r>
            <a:r>
              <a:rPr lang="es-ES" sz="1100" b="0" dirty="0"/>
              <a:t> in NL</a:t>
            </a:r>
          </a:p>
          <a:p>
            <a:pPr lvl="1"/>
            <a:r>
              <a:rPr lang="es-ES" sz="1100" b="0" dirty="0"/>
              <a:t>Show </a:t>
            </a:r>
            <a:r>
              <a:rPr lang="es-ES" sz="1100" b="0" dirty="0" err="1"/>
              <a:t>reasoning</a:t>
            </a:r>
            <a:r>
              <a:rPr lang="es-ES" sz="1100" b="0" dirty="0"/>
              <a:t> </a:t>
            </a:r>
            <a:r>
              <a:rPr lang="es-ES" sz="1100" b="0" dirty="0" err="1"/>
              <a:t>capabilities</a:t>
            </a:r>
            <a:endParaRPr lang="es-ES" sz="1100" b="0" dirty="0"/>
          </a:p>
          <a:p>
            <a:pPr lvl="1"/>
            <a:r>
              <a:rPr lang="es-ES" sz="1100" b="0" dirty="0" err="1"/>
              <a:t>Some</a:t>
            </a:r>
            <a:r>
              <a:rPr lang="es-ES" sz="1100" b="0" dirty="0"/>
              <a:t> human </a:t>
            </a:r>
            <a:r>
              <a:rPr lang="es-ES" sz="1100" b="0" dirty="0" err="1"/>
              <a:t>alignment</a:t>
            </a:r>
            <a:endParaRPr lang="es-ES" sz="1100" b="0" dirty="0"/>
          </a:p>
          <a:p>
            <a:endParaRPr lang="es-ES" sz="1100" b="0" dirty="0"/>
          </a:p>
          <a:p>
            <a:r>
              <a:rPr lang="es-ES" sz="1100" b="0" dirty="0" err="1"/>
              <a:t>But</a:t>
            </a:r>
            <a:r>
              <a:rPr lang="es-ES" sz="1100" b="0" dirty="0"/>
              <a:t> can “</a:t>
            </a:r>
            <a:r>
              <a:rPr lang="es-ES" sz="1100" b="0" dirty="0" err="1"/>
              <a:t>hallucinate</a:t>
            </a:r>
            <a:r>
              <a:rPr lang="es-ES" sz="1100" b="0" dirty="0"/>
              <a:t>”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4165EC7-5ADE-915F-70F2-6BCAA9FE80C8}"/>
              </a:ext>
            </a:extLst>
          </p:cNvPr>
          <p:cNvSpPr/>
          <p:nvPr/>
        </p:nvSpPr>
        <p:spPr>
          <a:xfrm>
            <a:off x="6702636" y="941174"/>
            <a:ext cx="1219040" cy="604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Benefit,</a:t>
            </a:r>
          </a:p>
          <a:p>
            <a:pPr algn="ctr"/>
            <a:r>
              <a:rPr lang="es-ES" sz="1400" dirty="0" err="1"/>
              <a:t>Why</a:t>
            </a:r>
            <a:r>
              <a:rPr lang="es-ES" sz="1400" dirty="0"/>
              <a:t> </a:t>
            </a:r>
            <a:r>
              <a:rPr lang="es-ES" sz="1400" dirty="0" err="1"/>
              <a:t>LLMs</a:t>
            </a:r>
            <a:r>
              <a:rPr lang="es-ES" sz="1400" dirty="0"/>
              <a:t>?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DC91FED9-327C-710D-32A0-DDED4943145F}"/>
              </a:ext>
            </a:extLst>
          </p:cNvPr>
          <p:cNvSpPr txBox="1">
            <a:spLocks/>
          </p:cNvSpPr>
          <p:nvPr/>
        </p:nvSpPr>
        <p:spPr bwMode="white">
          <a:xfrm>
            <a:off x="407486" y="1641551"/>
            <a:ext cx="250134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(LLM)</a:t>
            </a:r>
          </a:p>
        </p:txBody>
      </p:sp>
    </p:spTree>
    <p:extLst>
      <p:ext uri="{BB962C8B-B14F-4D97-AF65-F5344CB8AC3E}">
        <p14:creationId xmlns:p14="http://schemas.microsoft.com/office/powerpoint/2010/main" val="128066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24E22D9-9E1D-0947-8DA4-C78FE958F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458" y="2141891"/>
            <a:ext cx="4129742" cy="480131"/>
          </a:xfrm>
        </p:spPr>
        <p:txBody>
          <a:bodyPr/>
          <a:lstStyle/>
          <a:p>
            <a:r>
              <a:rPr lang="es-ES" dirty="0" err="1"/>
              <a:t>Design</a:t>
            </a:r>
            <a:r>
              <a:rPr lang="es-ES" dirty="0"/>
              <a:t> &amp; </a:t>
            </a:r>
            <a:r>
              <a:rPr lang="es-ES" dirty="0" err="1"/>
              <a:t>modeling</a:t>
            </a:r>
            <a:endParaRPr lang="es-ES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325D41C-455B-A141-B60A-DA45AF07E3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6F037991-5A27-5D42-92F5-A94F3D27201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C4464D8-8CC3-4343-ACAA-B6BCF5045B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5FD4237-F6AD-DE49-B2A9-62C11E7E6B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79F526-43AC-1913-477E-297E9DB04F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1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3ADFD4-BAA4-7375-D99E-6E1D4E506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107" y="839982"/>
            <a:ext cx="2641358" cy="757130"/>
          </a:xfrm>
        </p:spPr>
        <p:txBody>
          <a:bodyPr/>
          <a:lstStyle/>
          <a:p>
            <a:r>
              <a:rPr lang="es-ES" sz="1600" dirty="0" err="1"/>
              <a:t>S</a:t>
            </a:r>
            <a:r>
              <a:rPr lang="es-ES" sz="1600" b="0" dirty="0" err="1"/>
              <a:t>ecutiry</a:t>
            </a:r>
            <a:endParaRPr lang="es-ES" sz="1600" b="0" dirty="0"/>
          </a:p>
          <a:p>
            <a:r>
              <a:rPr lang="es-ES" sz="1600" dirty="0" err="1"/>
              <a:t>A</a:t>
            </a:r>
            <a:r>
              <a:rPr lang="es-ES" sz="1600" b="0" dirty="0" err="1"/>
              <a:t>ssurance</a:t>
            </a:r>
            <a:r>
              <a:rPr lang="es-ES" sz="1600" b="0" dirty="0"/>
              <a:t> </a:t>
            </a:r>
            <a:r>
              <a:rPr lang="es-ES" sz="1600" dirty="0"/>
              <a:t>C</a:t>
            </a:r>
            <a:r>
              <a:rPr lang="es-ES" sz="1600" b="0" dirty="0"/>
              <a:t>ase </a:t>
            </a:r>
            <a:r>
              <a:rPr lang="es-ES" sz="1600" dirty="0" err="1"/>
              <a:t>Composer</a:t>
            </a:r>
            <a:endParaRPr lang="es-ES" sz="1600" dirty="0"/>
          </a:p>
        </p:txBody>
      </p:sp>
      <p:pic>
        <p:nvPicPr>
          <p:cNvPr id="27" name="Imagen 26" descr="Forma&#10;&#10;Descripción generada automáticamente con confianza baja">
            <a:extLst>
              <a:ext uri="{FF2B5EF4-FFF2-40B4-BE49-F238E27FC236}">
                <a16:creationId xmlns:a16="http://schemas.microsoft.com/office/drawing/2014/main" id="{5EA5E933-3E19-CD91-96F8-C32759829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95" y="3752379"/>
            <a:ext cx="466299" cy="466299"/>
          </a:xfrm>
          <a:prstGeom prst="rect">
            <a:avLst/>
          </a:prstGeom>
        </p:spPr>
      </p:pic>
      <p:pic>
        <p:nvPicPr>
          <p:cNvPr id="29" name="Gráfico 28" descr="Usuario contorno">
            <a:extLst>
              <a:ext uri="{FF2B5EF4-FFF2-40B4-BE49-F238E27FC236}">
                <a16:creationId xmlns:a16="http://schemas.microsoft.com/office/drawing/2014/main" id="{CBB1A9E0-66F0-918D-3497-20BC0D18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4151" y="3709372"/>
            <a:ext cx="552314" cy="552314"/>
          </a:xfrm>
          <a:prstGeom prst="rect">
            <a:avLst/>
          </a:prstGeom>
        </p:spPr>
      </p:pic>
      <p:sp>
        <p:nvSpPr>
          <p:cNvPr id="30" name="Bocadillo: ovalado 29">
            <a:extLst>
              <a:ext uri="{FF2B5EF4-FFF2-40B4-BE49-F238E27FC236}">
                <a16:creationId xmlns:a16="http://schemas.microsoft.com/office/drawing/2014/main" id="{F15F99EF-A76E-6885-F19D-3C959EC46279}"/>
              </a:ext>
            </a:extLst>
          </p:cNvPr>
          <p:cNvSpPr/>
          <p:nvPr/>
        </p:nvSpPr>
        <p:spPr>
          <a:xfrm>
            <a:off x="1146145" y="2008328"/>
            <a:ext cx="860516" cy="552314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Bocadillo: ovalado 30">
            <a:extLst>
              <a:ext uri="{FF2B5EF4-FFF2-40B4-BE49-F238E27FC236}">
                <a16:creationId xmlns:a16="http://schemas.microsoft.com/office/drawing/2014/main" id="{ABB22679-4958-6972-B26B-C59BA3F40D4B}"/>
              </a:ext>
            </a:extLst>
          </p:cNvPr>
          <p:cNvSpPr/>
          <p:nvPr/>
        </p:nvSpPr>
        <p:spPr>
          <a:xfrm>
            <a:off x="1909978" y="2387561"/>
            <a:ext cx="860516" cy="552314"/>
          </a:xfrm>
          <a:prstGeom prst="wedgeEllipseCallout">
            <a:avLst>
              <a:gd name="adj1" fmla="val 33036"/>
              <a:gd name="adj2" fmla="val 6020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Bocadillo: ovalado 31">
            <a:extLst>
              <a:ext uri="{FF2B5EF4-FFF2-40B4-BE49-F238E27FC236}">
                <a16:creationId xmlns:a16="http://schemas.microsoft.com/office/drawing/2014/main" id="{49E7DA19-B9A9-07D3-39A5-75B6C61BD2DC}"/>
              </a:ext>
            </a:extLst>
          </p:cNvPr>
          <p:cNvSpPr/>
          <p:nvPr/>
        </p:nvSpPr>
        <p:spPr>
          <a:xfrm rot="249082">
            <a:off x="1241395" y="2826533"/>
            <a:ext cx="860516" cy="552314"/>
          </a:xfrm>
          <a:prstGeom prst="wedgeEllipseCallout">
            <a:avLst>
              <a:gd name="adj1" fmla="val -27352"/>
              <a:gd name="adj2" fmla="val 55703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Bocadillo: ovalado 32">
            <a:extLst>
              <a:ext uri="{FF2B5EF4-FFF2-40B4-BE49-F238E27FC236}">
                <a16:creationId xmlns:a16="http://schemas.microsoft.com/office/drawing/2014/main" id="{F2453D55-BCD9-97F3-14CC-4E206C46C969}"/>
              </a:ext>
            </a:extLst>
          </p:cNvPr>
          <p:cNvSpPr/>
          <p:nvPr/>
        </p:nvSpPr>
        <p:spPr>
          <a:xfrm>
            <a:off x="1919382" y="3265505"/>
            <a:ext cx="860516" cy="552314"/>
          </a:xfrm>
          <a:prstGeom prst="wedgeEllipseCallout">
            <a:avLst>
              <a:gd name="adj1" fmla="val 33036"/>
              <a:gd name="adj2" fmla="val 6020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Flecha: a la izquierda y derecha 33">
            <a:extLst>
              <a:ext uri="{FF2B5EF4-FFF2-40B4-BE49-F238E27FC236}">
                <a16:creationId xmlns:a16="http://schemas.microsoft.com/office/drawing/2014/main" id="{B14CBED1-1F9B-F7A2-0003-6A75E484162F}"/>
              </a:ext>
            </a:extLst>
          </p:cNvPr>
          <p:cNvSpPr/>
          <p:nvPr/>
        </p:nvSpPr>
        <p:spPr>
          <a:xfrm>
            <a:off x="3258102" y="2796110"/>
            <a:ext cx="552450" cy="22014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59207E5-0823-7A02-3642-76C870517668}"/>
              </a:ext>
            </a:extLst>
          </p:cNvPr>
          <p:cNvSpPr txBox="1"/>
          <p:nvPr/>
        </p:nvSpPr>
        <p:spPr>
          <a:xfrm>
            <a:off x="3830026" y="1671529"/>
            <a:ext cx="40364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After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message</a:t>
            </a:r>
            <a:r>
              <a:rPr lang="es-ES" dirty="0"/>
              <a:t>…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Use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b="1" u="sng" dirty="0" err="1"/>
              <a:t>state</a:t>
            </a:r>
            <a:endParaRPr lang="es-ES" b="1" u="sng" dirty="0"/>
          </a:p>
          <a:p>
            <a:pPr lvl="1"/>
            <a:endParaRPr lang="es-ES" b="1" u="sng" dirty="0"/>
          </a:p>
          <a:p>
            <a:pPr lvl="1"/>
            <a:r>
              <a:rPr lang="es-ES" dirty="0" err="1"/>
              <a:t>Trigger</a:t>
            </a:r>
            <a:r>
              <a:rPr lang="es-ES" dirty="0"/>
              <a:t> </a:t>
            </a:r>
            <a:r>
              <a:rPr lang="es-ES" b="1" u="sng" dirty="0" err="1"/>
              <a:t>action</a:t>
            </a:r>
            <a:r>
              <a:rPr lang="es-ES" dirty="0"/>
              <a:t>(s) </a:t>
            </a:r>
            <a:r>
              <a:rPr lang="es-ES" sz="1600" dirty="0" err="1"/>
              <a:t>depending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state</a:t>
            </a:r>
            <a:r>
              <a:rPr lang="es-ES" sz="1600" dirty="0"/>
              <a:t> (&amp; </a:t>
            </a:r>
            <a:r>
              <a:rPr lang="es-ES" sz="1600" dirty="0" err="1"/>
              <a:t>phase</a:t>
            </a:r>
            <a:r>
              <a:rPr lang="es-ES" sz="1600" dirty="0"/>
              <a:t>)</a:t>
            </a:r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 err="1"/>
              <a:t>Update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b="1" u="sng" dirty="0" err="1"/>
              <a:t>state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394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>
            <a:extLst>
              <a:ext uri="{FF2B5EF4-FFF2-40B4-BE49-F238E27FC236}">
                <a16:creationId xmlns:a16="http://schemas.microsoft.com/office/drawing/2014/main" id="{84C9D254-004A-9935-15AF-D5F383C99F26}"/>
              </a:ext>
            </a:extLst>
          </p:cNvPr>
          <p:cNvGrpSpPr/>
          <p:nvPr/>
        </p:nvGrpSpPr>
        <p:grpSpPr>
          <a:xfrm>
            <a:off x="1918282" y="1214433"/>
            <a:ext cx="6998493" cy="3049335"/>
            <a:chOff x="550070" y="1749524"/>
            <a:chExt cx="6998493" cy="304933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5554A890-99D2-E67F-E3EA-6D93B827644C}"/>
                </a:ext>
              </a:extLst>
            </p:cNvPr>
            <p:cNvSpPr/>
            <p:nvPr/>
          </p:nvSpPr>
          <p:spPr>
            <a:xfrm>
              <a:off x="550070" y="1749524"/>
              <a:ext cx="6998493" cy="304933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155E346-6380-19DC-B6BB-E82B0DC6B9C7}"/>
                </a:ext>
              </a:extLst>
            </p:cNvPr>
            <p:cNvGrpSpPr/>
            <p:nvPr/>
          </p:nvGrpSpPr>
          <p:grpSpPr>
            <a:xfrm>
              <a:off x="3175000" y="2270125"/>
              <a:ext cx="1695450" cy="707387"/>
              <a:chOff x="1403350" y="2410463"/>
              <a:chExt cx="1695450" cy="70738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96AFAC5B-4B67-274E-88C8-9FB55BEA3FEA}"/>
                  </a:ext>
                </a:extLst>
              </p:cNvPr>
              <p:cNvSpPr/>
              <p:nvPr/>
            </p:nvSpPr>
            <p:spPr>
              <a:xfrm>
                <a:off x="1403350" y="2410463"/>
                <a:ext cx="1695450" cy="70738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05E2DE4-5490-E7EC-D17A-2CD87F1B890A}"/>
                  </a:ext>
                </a:extLst>
              </p:cNvPr>
              <p:cNvSpPr txBox="1"/>
              <p:nvPr/>
            </p:nvSpPr>
            <p:spPr>
              <a:xfrm>
                <a:off x="1491991" y="2520200"/>
                <a:ext cx="1555750" cy="461665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1200" b="1" err="1"/>
                  <a:t>C</a:t>
                </a:r>
                <a:r>
                  <a:rPr lang="es-ES" sz="1200" err="1"/>
                  <a:t>laim-</a:t>
                </a:r>
                <a:r>
                  <a:rPr lang="es-ES" sz="1200" b="1" err="1"/>
                  <a:t>A</a:t>
                </a:r>
                <a:r>
                  <a:rPr lang="es-ES" sz="1200" err="1"/>
                  <a:t>rgument</a:t>
                </a:r>
                <a:r>
                  <a:rPr lang="es-ES" sz="1200" dirty="0"/>
                  <a:t> </a:t>
                </a:r>
                <a:r>
                  <a:rPr lang="es-ES" sz="1200" b="1" err="1"/>
                  <a:t>E</a:t>
                </a:r>
                <a:r>
                  <a:rPr lang="es-ES" sz="1200" err="1"/>
                  <a:t>vidence</a:t>
                </a:r>
                <a:r>
                  <a:rPr lang="es-ES" sz="1200" dirty="0"/>
                  <a:t> </a:t>
                </a:r>
                <a:r>
                  <a:rPr lang="es-ES" sz="1200" err="1"/>
                  <a:t>creation</a:t>
                </a:r>
                <a:endParaRPr lang="es-ES" sz="120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67A2CE5-540E-43D6-FE0A-A0CDF8E5EEB9}"/>
                </a:ext>
              </a:extLst>
            </p:cNvPr>
            <p:cNvGrpSpPr/>
            <p:nvPr/>
          </p:nvGrpSpPr>
          <p:grpSpPr>
            <a:xfrm>
              <a:off x="1050925" y="2283463"/>
              <a:ext cx="1695450" cy="707387"/>
              <a:chOff x="1403350" y="2410463"/>
              <a:chExt cx="1695450" cy="70738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97854C78-F441-4EEE-CA8E-B2C2F444EE5F}"/>
                  </a:ext>
                </a:extLst>
              </p:cNvPr>
              <p:cNvSpPr/>
              <p:nvPr/>
            </p:nvSpPr>
            <p:spPr>
              <a:xfrm>
                <a:off x="1403350" y="2410463"/>
                <a:ext cx="1695450" cy="70738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D206B9A-B91F-CBD1-2B92-AC64C87805AE}"/>
                  </a:ext>
                </a:extLst>
              </p:cNvPr>
              <p:cNvSpPr txBox="1"/>
              <p:nvPr/>
            </p:nvSpPr>
            <p:spPr>
              <a:xfrm>
                <a:off x="1463675" y="2571750"/>
                <a:ext cx="163512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Input </a:t>
                </a:r>
                <a:r>
                  <a:rPr lang="es-ES" sz="1600" dirty="0" err="1"/>
                  <a:t>selection</a:t>
                </a:r>
                <a:endParaRPr lang="es-ES" sz="1600" dirty="0"/>
              </a:p>
            </p:txBody>
          </p: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E057B744-C7F5-14CC-7365-7E1C180C0D39}"/>
                </a:ext>
              </a:extLst>
            </p:cNvPr>
            <p:cNvSpPr/>
            <p:nvPr/>
          </p:nvSpPr>
          <p:spPr>
            <a:xfrm>
              <a:off x="930275" y="2095500"/>
              <a:ext cx="349250" cy="3492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1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6019732-0300-2247-3953-81AB9EDD0D25}"/>
                </a:ext>
              </a:extLst>
            </p:cNvPr>
            <p:cNvSpPr/>
            <p:nvPr/>
          </p:nvSpPr>
          <p:spPr>
            <a:xfrm>
              <a:off x="3000375" y="2095500"/>
              <a:ext cx="349250" cy="3492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2</a:t>
              </a:r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00AA06D-A280-CB89-FA60-AC5CC7D7957B}"/>
                </a:ext>
              </a:extLst>
            </p:cNvPr>
            <p:cNvGrpSpPr/>
            <p:nvPr/>
          </p:nvGrpSpPr>
          <p:grpSpPr>
            <a:xfrm>
              <a:off x="1111250" y="3051814"/>
              <a:ext cx="1695450" cy="469064"/>
              <a:chOff x="1463675" y="2410464"/>
              <a:chExt cx="1695450" cy="469064"/>
            </a:xfrm>
            <a:solidFill>
              <a:srgbClr val="FFCCAF"/>
            </a:solidFill>
          </p:grpSpPr>
          <p:sp>
            <p:nvSpPr>
              <p:cNvPr id="49" name="Rectángulo: esquinas redondeadas 48">
                <a:extLst>
                  <a:ext uri="{FF2B5EF4-FFF2-40B4-BE49-F238E27FC236}">
                    <a16:creationId xmlns:a16="http://schemas.microsoft.com/office/drawing/2014/main" id="{8613E595-3F2A-ED81-2C31-0440CC637B8E}"/>
                  </a:ext>
                </a:extLst>
              </p:cNvPr>
              <p:cNvSpPr/>
              <p:nvPr/>
            </p:nvSpPr>
            <p:spPr>
              <a:xfrm>
                <a:off x="1463675" y="2410464"/>
                <a:ext cx="1695450" cy="4690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0FCC9C82-E304-B0B9-7E17-10CA94589E8E}"/>
                  </a:ext>
                </a:extLst>
              </p:cNvPr>
              <p:cNvSpPr txBox="1"/>
              <p:nvPr/>
            </p:nvSpPr>
            <p:spPr>
              <a:xfrm>
                <a:off x="1524000" y="2489208"/>
                <a:ext cx="16351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50" i="1" dirty="0" err="1"/>
                  <a:t>Semantic</a:t>
                </a:r>
                <a:r>
                  <a:rPr lang="es-ES" sz="1050" i="1" dirty="0"/>
                  <a:t> </a:t>
                </a:r>
                <a:r>
                  <a:rPr lang="es-ES" sz="1050" i="1" dirty="0" err="1"/>
                  <a:t>similarity</a:t>
                </a:r>
                <a:r>
                  <a:rPr lang="es-ES" sz="1050" i="1" dirty="0"/>
                  <a:t> input</a:t>
                </a: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9D4CB09A-7863-5E6E-FB75-98A4785C67D9}"/>
                </a:ext>
              </a:extLst>
            </p:cNvPr>
            <p:cNvGrpSpPr/>
            <p:nvPr/>
          </p:nvGrpSpPr>
          <p:grpSpPr>
            <a:xfrm>
              <a:off x="3251961" y="3051814"/>
              <a:ext cx="1631952" cy="469064"/>
              <a:chOff x="1480310" y="2410464"/>
              <a:chExt cx="1631952" cy="469064"/>
            </a:xfrm>
            <a:solidFill>
              <a:srgbClr val="FFCCAF"/>
            </a:solidFill>
          </p:grpSpPr>
          <p:sp>
            <p:nvSpPr>
              <p:cNvPr id="55" name="Rectángulo: esquinas redondeadas 54">
                <a:extLst>
                  <a:ext uri="{FF2B5EF4-FFF2-40B4-BE49-F238E27FC236}">
                    <a16:creationId xmlns:a16="http://schemas.microsoft.com/office/drawing/2014/main" id="{B639F9D8-AAA5-BBDA-53A9-3E1FA6A7F7BC}"/>
                  </a:ext>
                </a:extLst>
              </p:cNvPr>
              <p:cNvSpPr/>
              <p:nvPr/>
            </p:nvSpPr>
            <p:spPr>
              <a:xfrm>
                <a:off x="1480310" y="2410464"/>
                <a:ext cx="1631952" cy="4690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739C3CAB-B552-0612-213A-01C06DB0D7C7}"/>
                  </a:ext>
                </a:extLst>
              </p:cNvPr>
              <p:cNvSpPr txBox="1"/>
              <p:nvPr/>
            </p:nvSpPr>
            <p:spPr>
              <a:xfrm>
                <a:off x="1531108" y="2489208"/>
                <a:ext cx="1555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50" i="1" dirty="0"/>
                  <a:t>Prompt </a:t>
                </a:r>
                <a:r>
                  <a:rPr lang="es-ES" sz="1050" i="1" dirty="0" err="1"/>
                  <a:t>chaining</a:t>
                </a:r>
                <a:endParaRPr lang="es-ES" sz="1050" i="1" dirty="0"/>
              </a:p>
            </p:txBody>
          </p:sp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9B2397CD-0723-63E5-6550-6DB56E2C3C11}"/>
                </a:ext>
              </a:extLst>
            </p:cNvPr>
            <p:cNvGrpSpPr/>
            <p:nvPr/>
          </p:nvGrpSpPr>
          <p:grpSpPr>
            <a:xfrm>
              <a:off x="1595437" y="3686823"/>
              <a:ext cx="4932711" cy="861486"/>
              <a:chOff x="1409701" y="3641935"/>
              <a:chExt cx="4932711" cy="861486"/>
            </a:xfrm>
            <a:solidFill>
              <a:schemeClr val="tx2">
                <a:lumMod val="75000"/>
              </a:schemeClr>
            </a:solidFill>
          </p:grpSpPr>
          <p:pic>
            <p:nvPicPr>
              <p:cNvPr id="63" name="Gráfico 62" descr="Introducir con relleno sólido">
                <a:extLst>
                  <a:ext uri="{FF2B5EF4-FFF2-40B4-BE49-F238E27FC236}">
                    <a16:creationId xmlns:a16="http://schemas.microsoft.com/office/drawing/2014/main" id="{261EA52D-9EB8-CD99-E391-B7A02404A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409701" y="3898164"/>
                <a:ext cx="349249" cy="349249"/>
              </a:xfrm>
              <a:prstGeom prst="rect">
                <a:avLst/>
              </a:prstGeom>
            </p:spPr>
          </p:pic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4C9E59C9-C68F-21FE-2B02-45EBE4AA9990}"/>
                  </a:ext>
                </a:extLst>
              </p:cNvPr>
              <p:cNvGrpSpPr/>
              <p:nvPr/>
            </p:nvGrpSpPr>
            <p:grpSpPr>
              <a:xfrm>
                <a:off x="3270249" y="3641935"/>
                <a:ext cx="889001" cy="855561"/>
                <a:chOff x="2813049" y="3604456"/>
                <a:chExt cx="1262857" cy="1215354"/>
              </a:xfrm>
              <a:grpFill/>
            </p:grpSpPr>
            <p:pic>
              <p:nvPicPr>
                <p:cNvPr id="61" name="Gráfico 60" descr="Diagrama de red contorno">
                  <a:extLst>
                    <a:ext uri="{FF2B5EF4-FFF2-40B4-BE49-F238E27FC236}">
                      <a16:creationId xmlns:a16="http://schemas.microsoft.com/office/drawing/2014/main" id="{4B46AAAC-42BF-A157-18DE-FD6B7EC7D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813049" y="375221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4" name="Gráfico 63" descr="Diagrama de red contorno">
                  <a:extLst>
                    <a:ext uri="{FF2B5EF4-FFF2-40B4-BE49-F238E27FC236}">
                      <a16:creationId xmlns:a16="http://schemas.microsoft.com/office/drawing/2014/main" id="{B803956D-866F-D274-090D-D849381FF3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372643" y="3604456"/>
                  <a:ext cx="703263" cy="703263"/>
                </a:xfrm>
                <a:prstGeom prst="rect">
                  <a:avLst/>
                </a:prstGeom>
              </p:spPr>
            </p:pic>
            <p:pic>
              <p:nvPicPr>
                <p:cNvPr id="65" name="Gráfico 64" descr="Diagrama de red contorno">
                  <a:extLst>
                    <a:ext uri="{FF2B5EF4-FFF2-40B4-BE49-F238E27FC236}">
                      <a16:creationId xmlns:a16="http://schemas.microsoft.com/office/drawing/2014/main" id="{E07DE264-3B77-7182-F687-D6575C1EA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372643" y="4116547"/>
                  <a:ext cx="703263" cy="703263"/>
                </a:xfrm>
                <a:prstGeom prst="rect">
                  <a:avLst/>
                </a:prstGeom>
              </p:spPr>
            </p:pic>
          </p:grpSp>
          <p:pic>
            <p:nvPicPr>
              <p:cNvPr id="69" name="Gráfico 68" descr="Flecha circular con relleno sólido">
                <a:extLst>
                  <a:ext uri="{FF2B5EF4-FFF2-40B4-BE49-F238E27FC236}">
                    <a16:creationId xmlns:a16="http://schemas.microsoft.com/office/drawing/2014/main" id="{76A86343-75CF-9CC3-CB91-D58DC58EB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84103" y="3645112"/>
                <a:ext cx="858309" cy="858309"/>
              </a:xfrm>
              <a:prstGeom prst="rect">
                <a:avLst/>
              </a:prstGeom>
            </p:spPr>
          </p:pic>
        </p:grpSp>
        <p:pic>
          <p:nvPicPr>
            <p:cNvPr id="72" name="Gráfico 71" descr="Cerebro con relleno sólido">
              <a:extLst>
                <a:ext uri="{FF2B5EF4-FFF2-40B4-BE49-F238E27FC236}">
                  <a16:creationId xmlns:a16="http://schemas.microsoft.com/office/drawing/2014/main" id="{6E384CE8-2ED9-43B0-B9EE-E8B0F4545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49949" y="3967482"/>
              <a:ext cx="294243" cy="294243"/>
            </a:xfrm>
            <a:prstGeom prst="rect">
              <a:avLst/>
            </a:prstGeom>
          </p:spPr>
        </p:pic>
        <p:pic>
          <p:nvPicPr>
            <p:cNvPr id="74" name="Gráfico 73" descr="Bombilla con relleno sólido">
              <a:extLst>
                <a:ext uri="{FF2B5EF4-FFF2-40B4-BE49-F238E27FC236}">
                  <a16:creationId xmlns:a16="http://schemas.microsoft.com/office/drawing/2014/main" id="{ECB18EE9-DE7C-095D-1794-28310936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24233" y="4259916"/>
              <a:ext cx="349249" cy="349249"/>
            </a:xfrm>
            <a:prstGeom prst="rect">
              <a:avLst/>
            </a:prstGeom>
          </p:spPr>
        </p:pic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77D5A0F9-62FD-3355-1935-A4F156B48416}"/>
                </a:ext>
              </a:extLst>
            </p:cNvPr>
            <p:cNvGrpSpPr/>
            <p:nvPr/>
          </p:nvGrpSpPr>
          <p:grpSpPr>
            <a:xfrm>
              <a:off x="5162032" y="2108838"/>
              <a:ext cx="1911699" cy="1415854"/>
              <a:chOff x="5070475" y="2108838"/>
              <a:chExt cx="1911699" cy="1415854"/>
            </a:xfrm>
          </p:grpSpPr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id="{2A44712D-B062-8BA9-455E-F909E5373DED}"/>
                  </a:ext>
                </a:extLst>
              </p:cNvPr>
              <p:cNvGrpSpPr/>
              <p:nvPr/>
            </p:nvGrpSpPr>
            <p:grpSpPr>
              <a:xfrm>
                <a:off x="5245100" y="2283463"/>
                <a:ext cx="1737074" cy="1241229"/>
                <a:chOff x="5245100" y="2283463"/>
                <a:chExt cx="1737074" cy="1241229"/>
              </a:xfrm>
            </p:grpSpPr>
            <p:grpSp>
              <p:nvGrpSpPr>
                <p:cNvPr id="14" name="Grupo 13">
                  <a:extLst>
                    <a:ext uri="{FF2B5EF4-FFF2-40B4-BE49-F238E27FC236}">
                      <a16:creationId xmlns:a16="http://schemas.microsoft.com/office/drawing/2014/main" id="{E441F5C9-2575-D278-9FC2-447FAB195AEB}"/>
                    </a:ext>
                  </a:extLst>
                </p:cNvPr>
                <p:cNvGrpSpPr/>
                <p:nvPr/>
              </p:nvGrpSpPr>
              <p:grpSpPr>
                <a:xfrm>
                  <a:off x="5245100" y="2283463"/>
                  <a:ext cx="1695450" cy="707387"/>
                  <a:chOff x="1403350" y="2410463"/>
                  <a:chExt cx="1695450" cy="707387"/>
                </a:xfrm>
                <a:solidFill>
                  <a:schemeClr val="tx2">
                    <a:lumMod val="60000"/>
                    <a:lumOff val="40000"/>
                  </a:schemeClr>
                </a:solidFill>
              </p:grpSpPr>
              <p:sp>
                <p:nvSpPr>
                  <p:cNvPr id="15" name="Rectángulo: esquinas redondeadas 14">
                    <a:extLst>
                      <a:ext uri="{FF2B5EF4-FFF2-40B4-BE49-F238E27FC236}">
                        <a16:creationId xmlns:a16="http://schemas.microsoft.com/office/drawing/2014/main" id="{ED8AB94F-2E28-29AB-7337-0BA681B19409}"/>
                      </a:ext>
                    </a:extLst>
                  </p:cNvPr>
                  <p:cNvSpPr/>
                  <p:nvPr/>
                </p:nvSpPr>
                <p:spPr>
                  <a:xfrm>
                    <a:off x="1403350" y="2410463"/>
                    <a:ext cx="1695450" cy="707387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6" name="CuadroTexto 15">
                    <a:extLst>
                      <a:ext uri="{FF2B5EF4-FFF2-40B4-BE49-F238E27FC236}">
                        <a16:creationId xmlns:a16="http://schemas.microsoft.com/office/drawing/2014/main" id="{AFBDD244-C39F-C675-8DB7-92549B4E90A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322" y="2535982"/>
                    <a:ext cx="1577977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400" dirty="0" err="1"/>
                      <a:t>Refinement</a:t>
                    </a:r>
                    <a:r>
                      <a:rPr lang="es-ES" sz="1400" dirty="0"/>
                      <a:t> &amp; </a:t>
                    </a:r>
                    <a:r>
                      <a:rPr lang="es-ES" sz="1400" dirty="0" err="1"/>
                      <a:t>context</a:t>
                    </a:r>
                    <a:endParaRPr lang="es-ES" sz="1400" dirty="0"/>
                  </a:p>
                </p:txBody>
              </p:sp>
            </p:grpSp>
            <p:grpSp>
              <p:nvGrpSpPr>
                <p:cNvPr id="57" name="Grupo 56">
                  <a:extLst>
                    <a:ext uri="{FF2B5EF4-FFF2-40B4-BE49-F238E27FC236}">
                      <a16:creationId xmlns:a16="http://schemas.microsoft.com/office/drawing/2014/main" id="{270091A6-DC06-1FF7-AA21-8959DDA9F172}"/>
                    </a:ext>
                  </a:extLst>
                </p:cNvPr>
                <p:cNvGrpSpPr/>
                <p:nvPr/>
              </p:nvGrpSpPr>
              <p:grpSpPr>
                <a:xfrm>
                  <a:off x="5350222" y="3055628"/>
                  <a:ext cx="1631952" cy="469064"/>
                  <a:chOff x="1508473" y="2414278"/>
                  <a:chExt cx="1631952" cy="469064"/>
                </a:xfrm>
                <a:solidFill>
                  <a:srgbClr val="FFCCAF"/>
                </a:solidFill>
              </p:grpSpPr>
              <p:sp>
                <p:nvSpPr>
                  <p:cNvPr id="58" name="Rectángulo: esquinas redondeadas 57">
                    <a:extLst>
                      <a:ext uri="{FF2B5EF4-FFF2-40B4-BE49-F238E27FC236}">
                        <a16:creationId xmlns:a16="http://schemas.microsoft.com/office/drawing/2014/main" id="{2F9BC244-5AEC-FBD1-E029-79DB480E3C77}"/>
                      </a:ext>
                    </a:extLst>
                  </p:cNvPr>
                  <p:cNvSpPr/>
                  <p:nvPr/>
                </p:nvSpPr>
                <p:spPr>
                  <a:xfrm>
                    <a:off x="1508473" y="2414278"/>
                    <a:ext cx="1631952" cy="469064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9" name="CuadroTexto 58">
                    <a:extLst>
                      <a:ext uri="{FF2B5EF4-FFF2-40B4-BE49-F238E27FC236}">
                        <a16:creationId xmlns:a16="http://schemas.microsoft.com/office/drawing/2014/main" id="{58540E96-DA62-B6DA-3D03-497F7C081120}"/>
                      </a:ext>
                    </a:extLst>
                  </p:cNvPr>
                  <p:cNvSpPr txBox="1"/>
                  <p:nvPr/>
                </p:nvSpPr>
                <p:spPr>
                  <a:xfrm>
                    <a:off x="1562451" y="2467622"/>
                    <a:ext cx="15779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900" i="1" dirty="0" err="1"/>
                      <a:t>User</a:t>
                    </a:r>
                    <a:r>
                      <a:rPr lang="es-ES" sz="900" i="1" dirty="0"/>
                      <a:t> </a:t>
                    </a:r>
                    <a:r>
                      <a:rPr lang="es-ES" sz="900" i="1" dirty="0" err="1"/>
                      <a:t>instruction</a:t>
                    </a:r>
                    <a:r>
                      <a:rPr lang="es-ES" sz="900" i="1" dirty="0"/>
                      <a:t> &amp; </a:t>
                    </a:r>
                    <a:r>
                      <a:rPr lang="es-ES" sz="900" i="1" dirty="0" err="1"/>
                      <a:t>conversation</a:t>
                    </a:r>
                    <a:r>
                      <a:rPr lang="es-ES" sz="900" i="1" dirty="0"/>
                      <a:t>, RAG</a:t>
                    </a:r>
                  </a:p>
                </p:txBody>
              </p:sp>
            </p:grpSp>
          </p:grp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6A9C1179-A269-6340-C4A1-1D134D6D46B8}"/>
                  </a:ext>
                </a:extLst>
              </p:cNvPr>
              <p:cNvSpPr/>
              <p:nvPr/>
            </p:nvSpPr>
            <p:spPr>
              <a:xfrm>
                <a:off x="5070475" y="2108838"/>
                <a:ext cx="349250" cy="34925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/>
                  <a:t>3</a:t>
                </a:r>
              </a:p>
            </p:txBody>
          </p:sp>
        </p:grp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B9CB1-BD83-AECD-E87E-F817481BD9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90040" y="1043810"/>
            <a:ext cx="2086760" cy="369332"/>
          </a:xfrm>
          <a:solidFill>
            <a:schemeClr val="bg1"/>
          </a:solidFill>
        </p:spPr>
        <p:txBody>
          <a:bodyPr/>
          <a:lstStyle/>
          <a:p>
            <a:r>
              <a:rPr lang="es-ES" sz="1800" dirty="0" err="1">
                <a:solidFill>
                  <a:schemeClr val="tx2">
                    <a:lumMod val="50000"/>
                  </a:schemeClr>
                </a:solidFill>
              </a:rPr>
              <a:t>Tool’s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tx2">
                    <a:lumMod val="50000"/>
                  </a:schemeClr>
                </a:solidFill>
              </a:rPr>
              <a:t>stages</a:t>
            </a:r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Gráfico 18" descr="Monitor con relleno sólido">
            <a:extLst>
              <a:ext uri="{FF2B5EF4-FFF2-40B4-BE49-F238E27FC236}">
                <a16:creationId xmlns:a16="http://schemas.microsoft.com/office/drawing/2014/main" id="{AABE8977-B83B-DC38-1A1C-8BF78F3E93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60" y="1995925"/>
            <a:ext cx="1510659" cy="15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3ADFD4-BAA4-7375-D99E-6E1D4E506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628" y="1824023"/>
            <a:ext cx="2182799" cy="590931"/>
          </a:xfrm>
        </p:spPr>
        <p:txBody>
          <a:bodyPr/>
          <a:lstStyle/>
          <a:p>
            <a:pPr algn="ctr"/>
            <a:r>
              <a:rPr lang="es-ES" dirty="0" err="1">
                <a:solidFill>
                  <a:srgbClr val="043D5C"/>
                </a:solidFill>
              </a:rPr>
              <a:t>Implementation</a:t>
            </a:r>
            <a:endParaRPr lang="es-ES" dirty="0">
              <a:solidFill>
                <a:srgbClr val="043D5C"/>
              </a:solidFill>
            </a:endParaRPr>
          </a:p>
          <a:p>
            <a:pPr algn="ctr"/>
            <a:r>
              <a:rPr lang="es-ES" dirty="0" err="1">
                <a:solidFill>
                  <a:srgbClr val="043D5C"/>
                </a:solidFill>
              </a:rPr>
              <a:t>on</a:t>
            </a:r>
            <a:endParaRPr lang="es-ES" dirty="0">
              <a:solidFill>
                <a:srgbClr val="043D5C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28D1959-C5F0-BA0B-9B51-062D5DED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7FF"/>
              </a:clrFrom>
              <a:clrTo>
                <a:srgbClr val="F8F7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3" y="2571750"/>
            <a:ext cx="2977272" cy="70340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999B037-30DC-4347-9118-437C4D55C144}"/>
              </a:ext>
            </a:extLst>
          </p:cNvPr>
          <p:cNvGrpSpPr/>
          <p:nvPr/>
        </p:nvGrpSpPr>
        <p:grpSpPr>
          <a:xfrm>
            <a:off x="3400214" y="1057910"/>
            <a:ext cx="5337385" cy="3420534"/>
            <a:chOff x="3434081" y="861483"/>
            <a:chExt cx="5337385" cy="342053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4D217AD-23FC-2996-5C0C-9312E4F7B4BD}"/>
                </a:ext>
              </a:extLst>
            </p:cNvPr>
            <p:cNvSpPr/>
            <p:nvPr/>
          </p:nvSpPr>
          <p:spPr>
            <a:xfrm>
              <a:off x="3793068" y="1000336"/>
              <a:ext cx="4978398" cy="3142827"/>
            </a:xfrm>
            <a:prstGeom prst="rect">
              <a:avLst/>
            </a:prstGeom>
            <a:solidFill>
              <a:srgbClr val="043D5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BD9DCF9D-C878-ACCA-3E99-1FD679D59D10}"/>
                </a:ext>
              </a:extLst>
            </p:cNvPr>
            <p:cNvSpPr txBox="1"/>
            <p:nvPr/>
          </p:nvSpPr>
          <p:spPr>
            <a:xfrm>
              <a:off x="3946420" y="1461637"/>
              <a:ext cx="4459287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anrope"/>
                </a:rPr>
                <a:t>Orchestration </a:t>
              </a:r>
              <a:r>
                <a:rPr lang="en-US" b="1" u="sng" dirty="0">
                  <a:solidFill>
                    <a:schemeClr val="bg1"/>
                  </a:solidFill>
                  <a:latin typeface="Manrope"/>
                </a:rPr>
                <a:t>framework</a:t>
              </a:r>
              <a:r>
                <a:rPr lang="en-US" dirty="0">
                  <a:solidFill>
                    <a:schemeClr val="bg1"/>
                  </a:solidFill>
                  <a:latin typeface="Manrope"/>
                </a:rPr>
                <a:t> for agentic systems</a:t>
              </a:r>
            </a:p>
            <a:p>
              <a:endParaRPr lang="en-US" dirty="0">
                <a:solidFill>
                  <a:schemeClr val="bg1"/>
                </a:solidFill>
                <a:latin typeface="Manrope"/>
              </a:endParaRPr>
            </a:p>
            <a:p>
              <a:r>
                <a:rPr lang="en-US" b="1" u="sng" dirty="0">
                  <a:solidFill>
                    <a:schemeClr val="bg1"/>
                  </a:solidFill>
                  <a:latin typeface="Manrope"/>
                </a:rPr>
                <a:t>Design</a:t>
              </a:r>
              <a:r>
                <a:rPr lang="en-US" dirty="0">
                  <a:solidFill>
                    <a:schemeClr val="bg1"/>
                  </a:solidFill>
                  <a:latin typeface="Manrope"/>
                </a:rPr>
                <a:t> diverse control </a:t>
              </a:r>
              <a:r>
                <a:rPr lang="en-US" b="1" u="sng" dirty="0">
                  <a:solidFill>
                    <a:schemeClr val="bg1"/>
                  </a:solidFill>
                  <a:latin typeface="Manrope"/>
                </a:rPr>
                <a:t>flows</a:t>
              </a:r>
              <a:r>
                <a:rPr lang="en-US" dirty="0">
                  <a:solidFill>
                    <a:schemeClr val="bg1"/>
                  </a:solidFill>
                  <a:latin typeface="Manrope"/>
                </a:rPr>
                <a:t> – </a:t>
              </a:r>
            </a:p>
            <a:p>
              <a:r>
                <a:rPr lang="en-US" i="1" dirty="0">
                  <a:solidFill>
                    <a:schemeClr val="bg1"/>
                  </a:solidFill>
                  <a:latin typeface="Manrope"/>
                </a:rPr>
                <a:t> single, multi-agent, hierarchical, </a:t>
              </a:r>
              <a:r>
                <a:rPr lang="en-US" b="1" i="1" u="sng" dirty="0">
                  <a:solidFill>
                    <a:schemeClr val="bg1"/>
                  </a:solidFill>
                  <a:latin typeface="Manrope"/>
                </a:rPr>
                <a:t>sequential</a:t>
              </a:r>
              <a:endParaRPr lang="en-US" b="1" i="1" dirty="0">
                <a:solidFill>
                  <a:schemeClr val="bg1"/>
                </a:solidFill>
                <a:latin typeface="Manrope"/>
              </a:endParaRPr>
            </a:p>
            <a:p>
              <a:endParaRPr lang="en-US" dirty="0">
                <a:solidFill>
                  <a:schemeClr val="bg1"/>
                </a:solidFill>
                <a:latin typeface="Manrope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Manrope"/>
                </a:rPr>
                <a:t>With its </a:t>
              </a:r>
              <a:r>
                <a:rPr lang="en-US" sz="1600" b="1" dirty="0">
                  <a:solidFill>
                    <a:schemeClr val="bg1"/>
                  </a:solidFill>
                  <a:latin typeface="Manrope"/>
                </a:rPr>
                <a:t>stateful design</a:t>
              </a:r>
              <a:r>
                <a:rPr lang="en-US" sz="1600" dirty="0">
                  <a:solidFill>
                    <a:schemeClr val="bg1"/>
                  </a:solidFill>
                  <a:latin typeface="Manrope"/>
                </a:rPr>
                <a:t>,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Manrope"/>
                </a:rPr>
                <a:t>Maintain context over time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Manrope"/>
                </a:rPr>
                <a:t>E</a:t>
              </a:r>
              <a:r>
                <a:rPr lang="en-US" sz="1600" dirty="0">
                  <a:solidFill>
                    <a:schemeClr val="bg1"/>
                  </a:solidFill>
                  <a:latin typeface="Manrope"/>
                </a:rPr>
                <a:t>nsure smooth handoffs</a:t>
              </a:r>
              <a:endParaRPr lang="en-US" dirty="0">
                <a:solidFill>
                  <a:schemeClr val="bg1"/>
                </a:solidFill>
                <a:latin typeface="Manrope"/>
              </a:endParaRP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4F90FA7E-CE9D-4345-7945-2881D6DE50D9}"/>
                </a:ext>
              </a:extLst>
            </p:cNvPr>
            <p:cNvCxnSpPr/>
            <p:nvPr/>
          </p:nvCxnSpPr>
          <p:spPr>
            <a:xfrm>
              <a:off x="3434081" y="861483"/>
              <a:ext cx="0" cy="3420534"/>
            </a:xfrm>
            <a:prstGeom prst="line">
              <a:avLst/>
            </a:prstGeom>
            <a:ln w="28575">
              <a:solidFill>
                <a:srgbClr val="04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34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3ADFD4-BAA4-7375-D99E-6E1D4E506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352" y="2391516"/>
            <a:ext cx="2394556" cy="341632"/>
          </a:xfrm>
        </p:spPr>
        <p:txBody>
          <a:bodyPr/>
          <a:lstStyle/>
          <a:p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Our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flow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69BD61C-2182-B282-88B2-2A89223634A5}"/>
              </a:ext>
            </a:extLst>
          </p:cNvPr>
          <p:cNvGrpSpPr/>
          <p:nvPr/>
        </p:nvGrpSpPr>
        <p:grpSpPr>
          <a:xfrm>
            <a:off x="6234132" y="145808"/>
            <a:ext cx="2015788" cy="1438093"/>
            <a:chOff x="737174" y="1899231"/>
            <a:chExt cx="2398274" cy="1710964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5408EA8-389B-D0E8-8410-E8E7D282D98B}"/>
                </a:ext>
              </a:extLst>
            </p:cNvPr>
            <p:cNvGrpSpPr/>
            <p:nvPr/>
          </p:nvGrpSpPr>
          <p:grpSpPr>
            <a:xfrm>
              <a:off x="737174" y="1899231"/>
              <a:ext cx="2398274" cy="1710964"/>
              <a:chOff x="737174" y="1899231"/>
              <a:chExt cx="2398274" cy="1710964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0B87D84C-9F9A-0E69-027B-65A83F2DF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7174" y="1899231"/>
                <a:ext cx="2398274" cy="1710964"/>
              </a:xfrm>
              <a:prstGeom prst="rect">
                <a:avLst/>
              </a:prstGeom>
            </p:spPr>
          </p:pic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9B0F7B3-3524-1810-7913-68150A3D508A}"/>
                  </a:ext>
                </a:extLst>
              </p:cNvPr>
              <p:cNvSpPr/>
              <p:nvPr/>
            </p:nvSpPr>
            <p:spPr>
              <a:xfrm>
                <a:off x="737174" y="2486026"/>
                <a:ext cx="1024951" cy="495300"/>
              </a:xfrm>
              <a:prstGeom prst="rect">
                <a:avLst/>
              </a:prstGeom>
              <a:noFill/>
              <a:ln w="57150">
                <a:solidFill>
                  <a:srgbClr val="BFB6FC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B6C8744-1E13-A96A-3BA2-D6B082B2B7B2}"/>
                </a:ext>
              </a:extLst>
            </p:cNvPr>
            <p:cNvSpPr/>
            <p:nvPr/>
          </p:nvSpPr>
          <p:spPr>
            <a:xfrm>
              <a:off x="2492660" y="2167800"/>
              <a:ext cx="349250" cy="349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1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89E6EDA-4646-3000-589F-CE4609B95E22}"/>
              </a:ext>
            </a:extLst>
          </p:cNvPr>
          <p:cNvGrpSpPr/>
          <p:nvPr/>
        </p:nvGrpSpPr>
        <p:grpSpPr>
          <a:xfrm>
            <a:off x="2850520" y="1139925"/>
            <a:ext cx="3325706" cy="3457887"/>
            <a:chOff x="4267957" y="1188439"/>
            <a:chExt cx="3264218" cy="33939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92FF008-B6EB-190E-8F73-BE1B8A96B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957" y="1188439"/>
              <a:ext cx="3264218" cy="3393956"/>
            </a:xfrm>
            <a:prstGeom prst="rect">
              <a:avLst/>
            </a:prstGeom>
            <a:ln w="76200">
              <a:solidFill>
                <a:srgbClr val="BFB6FC"/>
              </a:solidFill>
              <a:prstDash val="sysDash"/>
            </a:ln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2D6065A-EEA6-83B0-9853-CE13A8CB5238}"/>
                </a:ext>
              </a:extLst>
            </p:cNvPr>
            <p:cNvSpPr/>
            <p:nvPr/>
          </p:nvSpPr>
          <p:spPr>
            <a:xfrm>
              <a:off x="4565076" y="1848432"/>
              <a:ext cx="349250" cy="349250"/>
            </a:xfrm>
            <a:prstGeom prst="ellipse">
              <a:avLst/>
            </a:prstGeom>
            <a:solidFill>
              <a:srgbClr val="B07BD7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2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EB8A49D-0DD7-C380-F237-ECF0C704B82A}"/>
                </a:ext>
              </a:extLst>
            </p:cNvPr>
            <p:cNvSpPr/>
            <p:nvPr/>
          </p:nvSpPr>
          <p:spPr>
            <a:xfrm>
              <a:off x="4914326" y="3479305"/>
              <a:ext cx="349250" cy="349250"/>
            </a:xfrm>
            <a:prstGeom prst="ellipse">
              <a:avLst/>
            </a:prstGeom>
            <a:solidFill>
              <a:srgbClr val="BFB6F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3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48EC185-C65B-218F-1AE7-1E4AD443B4E0}"/>
                </a:ext>
              </a:extLst>
            </p:cNvPr>
            <p:cNvSpPr/>
            <p:nvPr/>
          </p:nvSpPr>
          <p:spPr>
            <a:xfrm>
              <a:off x="6825181" y="3450107"/>
              <a:ext cx="349250" cy="349250"/>
            </a:xfrm>
            <a:prstGeom prst="ellipse">
              <a:avLst/>
            </a:prstGeom>
            <a:solidFill>
              <a:srgbClr val="BFB6F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3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7D032953-EF43-CA73-B874-C185BFD2A76F}"/>
                </a:ext>
              </a:extLst>
            </p:cNvPr>
            <p:cNvSpPr/>
            <p:nvPr/>
          </p:nvSpPr>
          <p:spPr>
            <a:xfrm>
              <a:off x="5646520" y="3458882"/>
              <a:ext cx="349250" cy="349250"/>
            </a:xfrm>
            <a:prstGeom prst="ellipse">
              <a:avLst/>
            </a:prstGeom>
            <a:solidFill>
              <a:srgbClr val="BFB6F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3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65C987B-1CA8-357E-0A80-B1701425BE5E}"/>
              </a:ext>
            </a:extLst>
          </p:cNvPr>
          <p:cNvGrpSpPr/>
          <p:nvPr/>
        </p:nvGrpSpPr>
        <p:grpSpPr>
          <a:xfrm>
            <a:off x="7095620" y="2281724"/>
            <a:ext cx="1506452" cy="1096718"/>
            <a:chOff x="269147" y="3982978"/>
            <a:chExt cx="1186828" cy="864027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A54447A-6B8B-4FA9-44C6-0EA9CBD7D13D}"/>
                </a:ext>
              </a:extLst>
            </p:cNvPr>
            <p:cNvGrpSpPr/>
            <p:nvPr/>
          </p:nvGrpSpPr>
          <p:grpSpPr>
            <a:xfrm>
              <a:off x="269148" y="3982978"/>
              <a:ext cx="1186827" cy="236597"/>
              <a:chOff x="269148" y="3982978"/>
              <a:chExt cx="1186827" cy="236597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607149E4-6067-E8D8-56D9-5424A9C1E7F0}"/>
                  </a:ext>
                </a:extLst>
              </p:cNvPr>
              <p:cNvSpPr/>
              <p:nvPr/>
            </p:nvSpPr>
            <p:spPr>
              <a:xfrm>
                <a:off x="269148" y="3982978"/>
                <a:ext cx="236597" cy="23659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/>
                  <a:t>1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C1E976C-D6C7-79D9-EF77-37D866453B85}"/>
                  </a:ext>
                </a:extLst>
              </p:cNvPr>
              <p:cNvSpPr txBox="1"/>
              <p:nvPr/>
            </p:nvSpPr>
            <p:spPr>
              <a:xfrm>
                <a:off x="547084" y="3997873"/>
                <a:ext cx="908891" cy="19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/>
                  <a:t>Input </a:t>
                </a:r>
                <a:r>
                  <a:rPr lang="es-ES" sz="1200" b="1" dirty="0" err="1"/>
                  <a:t>selection</a:t>
                </a:r>
                <a:endParaRPr lang="es-ES" sz="1200" b="1" dirty="0"/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8FDFC0A-278A-A115-B131-1249CFEFD00A}"/>
                </a:ext>
              </a:extLst>
            </p:cNvPr>
            <p:cNvGrpSpPr/>
            <p:nvPr/>
          </p:nvGrpSpPr>
          <p:grpSpPr>
            <a:xfrm>
              <a:off x="269147" y="4296693"/>
              <a:ext cx="1098708" cy="236597"/>
              <a:chOff x="269147" y="4296693"/>
              <a:chExt cx="1098708" cy="236597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8EBBBC10-33FC-A866-FC1F-34E986BEF5AB}"/>
                  </a:ext>
                </a:extLst>
              </p:cNvPr>
              <p:cNvSpPr/>
              <p:nvPr/>
            </p:nvSpPr>
            <p:spPr>
              <a:xfrm>
                <a:off x="269147" y="4296693"/>
                <a:ext cx="236597" cy="236597"/>
              </a:xfrm>
              <a:prstGeom prst="ellipse">
                <a:avLst/>
              </a:prstGeom>
              <a:solidFill>
                <a:srgbClr val="B07BD7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/>
                  <a:t>2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8A7A415-31C9-88A9-CDA4-8DE47BD7C095}"/>
                  </a:ext>
                </a:extLst>
              </p:cNvPr>
              <p:cNvSpPr txBox="1"/>
              <p:nvPr/>
            </p:nvSpPr>
            <p:spPr>
              <a:xfrm>
                <a:off x="547084" y="4309731"/>
                <a:ext cx="820771" cy="19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/>
                  <a:t>CAE </a:t>
                </a:r>
                <a:r>
                  <a:rPr lang="es-ES" sz="1200" b="1" dirty="0" err="1"/>
                  <a:t>creation</a:t>
                </a:r>
                <a:endParaRPr lang="es-ES" sz="1200" b="1" dirty="0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DC9CE4E-59BC-F97C-57BA-452D632440BF}"/>
                </a:ext>
              </a:extLst>
            </p:cNvPr>
            <p:cNvGrpSpPr/>
            <p:nvPr/>
          </p:nvGrpSpPr>
          <p:grpSpPr>
            <a:xfrm>
              <a:off x="269147" y="4610408"/>
              <a:ext cx="1007155" cy="236597"/>
              <a:chOff x="269147" y="4610408"/>
              <a:chExt cx="1007155" cy="236597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776FB159-98B3-B0AF-436E-90987BABA330}"/>
                  </a:ext>
                </a:extLst>
              </p:cNvPr>
              <p:cNvSpPr/>
              <p:nvPr/>
            </p:nvSpPr>
            <p:spPr>
              <a:xfrm>
                <a:off x="269147" y="4610408"/>
                <a:ext cx="236597" cy="236597"/>
              </a:xfrm>
              <a:prstGeom prst="ellipse">
                <a:avLst/>
              </a:prstGeom>
              <a:solidFill>
                <a:srgbClr val="BFB6FC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/>
                  <a:t>3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C0449D1-441A-7462-B8A4-C12A414F725A}"/>
                  </a:ext>
                </a:extLst>
              </p:cNvPr>
              <p:cNvSpPr txBox="1"/>
              <p:nvPr/>
            </p:nvSpPr>
            <p:spPr>
              <a:xfrm>
                <a:off x="547084" y="4621589"/>
                <a:ext cx="729218" cy="19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err="1"/>
                  <a:t>Refinement</a:t>
                </a:r>
                <a:endParaRPr lang="es-ES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73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3ADFD4-BAA4-7375-D99E-6E1D4E506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7" y="846807"/>
            <a:ext cx="3991767" cy="590931"/>
          </a:xfrm>
        </p:spPr>
        <p:txBody>
          <a:bodyPr/>
          <a:lstStyle/>
          <a:p>
            <a:r>
              <a:rPr lang="es-ES" dirty="0"/>
              <a:t>SAC </a:t>
            </a:r>
            <a:r>
              <a:rPr lang="es-ES" dirty="0" err="1"/>
              <a:t>Composer</a:t>
            </a:r>
            <a:r>
              <a:rPr lang="es-ES" dirty="0"/>
              <a:t> - </a:t>
            </a:r>
            <a:r>
              <a:rPr lang="es-ES" dirty="0" err="1"/>
              <a:t>Implementation</a:t>
            </a: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D9DCF9D-C878-ACCA-3E99-1FD679D59D10}"/>
              </a:ext>
            </a:extLst>
          </p:cNvPr>
          <p:cNvSpPr txBox="1"/>
          <p:nvPr/>
        </p:nvSpPr>
        <p:spPr>
          <a:xfrm>
            <a:off x="845895" y="1880518"/>
            <a:ext cx="35070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43E5D"/>
                </a:solidFill>
                <a:latin typeface="Manrope"/>
              </a:rPr>
              <a:t>What needs to be done to construct an </a:t>
            </a:r>
            <a:r>
              <a:rPr lang="en-US" sz="2000" b="1" dirty="0">
                <a:solidFill>
                  <a:srgbClr val="043E5D"/>
                </a:solidFill>
                <a:latin typeface="Manrope"/>
              </a:rPr>
              <a:t>A</a:t>
            </a:r>
            <a:r>
              <a:rPr lang="en-US" sz="2000" dirty="0">
                <a:solidFill>
                  <a:srgbClr val="043E5D"/>
                </a:solidFill>
                <a:latin typeface="Manrope"/>
              </a:rPr>
              <a:t>ssurance </a:t>
            </a:r>
            <a:r>
              <a:rPr lang="en-US" sz="2000" b="1" dirty="0">
                <a:solidFill>
                  <a:srgbClr val="043E5D"/>
                </a:solidFill>
                <a:latin typeface="Manrope"/>
              </a:rPr>
              <a:t>C</a:t>
            </a:r>
            <a:r>
              <a:rPr lang="en-US" sz="2000" dirty="0">
                <a:solidFill>
                  <a:srgbClr val="043E5D"/>
                </a:solidFill>
                <a:latin typeface="Manrope"/>
              </a:rPr>
              <a:t>ase?</a:t>
            </a:r>
          </a:p>
          <a:p>
            <a:endParaRPr lang="en-US" sz="2000" dirty="0">
              <a:solidFill>
                <a:srgbClr val="043E5D"/>
              </a:solidFill>
              <a:latin typeface="Manrope"/>
            </a:endParaRPr>
          </a:p>
          <a:p>
            <a:r>
              <a:rPr lang="en-US" sz="2000" dirty="0">
                <a:solidFill>
                  <a:srgbClr val="043E5D"/>
                </a:solidFill>
                <a:latin typeface="Manrope"/>
              </a:rPr>
              <a:t>What do we need as the </a:t>
            </a:r>
            <a:r>
              <a:rPr lang="en-US" sz="2000" b="1" dirty="0">
                <a:solidFill>
                  <a:srgbClr val="043E5D"/>
                </a:solidFill>
                <a:latin typeface="Manrope"/>
              </a:rPr>
              <a:t>state</a:t>
            </a:r>
            <a:r>
              <a:rPr lang="en-US" sz="2000" dirty="0">
                <a:solidFill>
                  <a:srgbClr val="043E5D"/>
                </a:solidFill>
                <a:latin typeface="Manrope"/>
              </a:rPr>
              <a:t>, i.e. all context info?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82426-61F5-EE72-42A6-C58C5953FD02}"/>
              </a:ext>
            </a:extLst>
          </p:cNvPr>
          <p:cNvSpPr txBox="1"/>
          <p:nvPr/>
        </p:nvSpPr>
        <p:spPr>
          <a:xfrm>
            <a:off x="4791077" y="1541964"/>
            <a:ext cx="3711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C</a:t>
            </a:r>
            <a:r>
              <a:rPr lang="es-ES" dirty="0" err="1"/>
              <a:t>laim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input</a:t>
            </a:r>
          </a:p>
          <a:p>
            <a:r>
              <a:rPr lang="es-ES" b="1" dirty="0" err="1"/>
              <a:t>E</a:t>
            </a:r>
            <a:r>
              <a:rPr lang="es-ES" dirty="0" err="1"/>
              <a:t>vidences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claims</a:t>
            </a:r>
            <a:endParaRPr lang="es-ES" dirty="0"/>
          </a:p>
          <a:p>
            <a:r>
              <a:rPr lang="es-ES" dirty="0" err="1"/>
              <a:t>Subclaims</a:t>
            </a:r>
            <a:r>
              <a:rPr lang="es-ES" dirty="0"/>
              <a:t> and </a:t>
            </a:r>
            <a:r>
              <a:rPr lang="es-ES" b="1" dirty="0" err="1"/>
              <a:t>A</a:t>
            </a:r>
            <a:r>
              <a:rPr lang="es-ES" dirty="0" err="1"/>
              <a:t>rguments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according</a:t>
            </a:r>
            <a:r>
              <a:rPr lang="es-ES" dirty="0"/>
              <a:t> to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request</a:t>
            </a:r>
            <a:endParaRPr lang="es-ES" dirty="0"/>
          </a:p>
          <a:p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useful</a:t>
            </a:r>
            <a:r>
              <a:rPr lang="es-ES" dirty="0"/>
              <a:t> </a:t>
            </a:r>
            <a:r>
              <a:rPr lang="es-ES" dirty="0" err="1"/>
              <a:t>info</a:t>
            </a:r>
            <a:r>
              <a:rPr lang="es-ES" dirty="0"/>
              <a:t> to </a:t>
            </a:r>
            <a:r>
              <a:rPr lang="es-ES" dirty="0" err="1"/>
              <a:t>user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intention</a:t>
            </a:r>
            <a:r>
              <a:rPr lang="es-ES" dirty="0"/>
              <a:t> vs.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instructions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48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7C76AEC-02B9-EA4D-91DF-A7B8DF9E24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Demonstration</a:t>
            </a:r>
            <a:endParaRPr lang="es-ES" b="1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985A6DA8-9CA5-C640-A550-BF6B8900EF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Context</a:t>
            </a:r>
            <a:endParaRPr lang="es-ES" b="1" dirty="0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07B23869-9D19-5D4E-A184-7CAC348A2C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5882" y="2459635"/>
            <a:ext cx="1634292" cy="261610"/>
          </a:xfrm>
        </p:spPr>
        <p:txBody>
          <a:bodyPr/>
          <a:lstStyle/>
          <a:p>
            <a:r>
              <a:rPr lang="es-ES" b="1" dirty="0" err="1"/>
              <a:t>Design</a:t>
            </a:r>
            <a:r>
              <a:rPr lang="es-ES" b="1" dirty="0"/>
              <a:t> &amp; </a:t>
            </a:r>
            <a:r>
              <a:rPr lang="es-ES" b="1" dirty="0" err="1"/>
              <a:t>Modeling</a:t>
            </a:r>
            <a:endParaRPr lang="es-ES" b="1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EC1FF2AF-92B0-054B-B33D-1FFCECD2DC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/>
              <a:t>Future </a:t>
            </a:r>
            <a:r>
              <a:rPr lang="es-ES" b="1" dirty="0" err="1"/>
              <a:t>work</a:t>
            </a:r>
            <a:endParaRPr lang="es-ES" b="1" dirty="0"/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D32BF060-A377-B440-B3B7-2990486AA02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b="1" dirty="0" err="1"/>
              <a:t>Conclusions</a:t>
            </a:r>
            <a:endParaRPr lang="es-ES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9324F5-A8A0-478C-01C5-AD3C68C9C035}"/>
              </a:ext>
            </a:extLst>
          </p:cNvPr>
          <p:cNvSpPr txBox="1"/>
          <p:nvPr/>
        </p:nvSpPr>
        <p:spPr>
          <a:xfrm>
            <a:off x="481412" y="888038"/>
            <a:ext cx="23125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0" b="1" dirty="0" err="1"/>
              <a:t>Index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215729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24E22D9-9E1D-0947-8DA4-C78FE958F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458" y="2141891"/>
            <a:ext cx="4129742" cy="480131"/>
          </a:xfrm>
        </p:spPr>
        <p:txBody>
          <a:bodyPr/>
          <a:lstStyle/>
          <a:p>
            <a:r>
              <a:rPr lang="es-ES" dirty="0" err="1"/>
              <a:t>Demonstration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F02DEB8-1706-B541-BF99-0D5115D436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325D41C-455B-A141-B60A-DA45AF07E3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6F037991-5A27-5D42-92F5-A94F3D27201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C4464D8-8CC3-4343-ACAA-B6BCF5045B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5FD4237-F6AD-DE49-B2A9-62C11E7E6B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9495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836DBDA-276B-0315-5185-0B6A158C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570547"/>
            <a:ext cx="7981951" cy="448132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2403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B1ACAB1F-0350-E5B1-6A0F-2BAFD884B5D0}"/>
              </a:ext>
            </a:extLst>
          </p:cNvPr>
          <p:cNvGrpSpPr/>
          <p:nvPr/>
        </p:nvGrpSpPr>
        <p:grpSpPr>
          <a:xfrm>
            <a:off x="676274" y="570546"/>
            <a:ext cx="7981951" cy="4481327"/>
            <a:chOff x="204785" y="237171"/>
            <a:chExt cx="8610601" cy="483427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836DBDA-276B-0315-5185-0B6A158C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85" y="237171"/>
              <a:ext cx="8610601" cy="4834271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DBE1AC2-A047-5574-28A5-619EA4492D14}"/>
                </a:ext>
              </a:extLst>
            </p:cNvPr>
            <p:cNvSpPr txBox="1"/>
            <p:nvPr/>
          </p:nvSpPr>
          <p:spPr>
            <a:xfrm>
              <a:off x="6775313" y="621417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FF5A00"/>
                  </a:solidFill>
                </a:rPr>
                <a:t>Input </a:t>
              </a:r>
              <a:r>
                <a:rPr lang="es-ES" i="1" dirty="0" err="1">
                  <a:solidFill>
                    <a:srgbClr val="FF5A00"/>
                  </a:solidFill>
                </a:rPr>
                <a:t>message</a:t>
              </a:r>
              <a:endParaRPr lang="es-ES" i="1" dirty="0">
                <a:solidFill>
                  <a:srgbClr val="FF5A00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708B2A4-B6E4-247A-609F-6DE195AF5AC0}"/>
                </a:ext>
              </a:extLst>
            </p:cNvPr>
            <p:cNvSpPr/>
            <p:nvPr/>
          </p:nvSpPr>
          <p:spPr>
            <a:xfrm>
              <a:off x="533399" y="1053803"/>
              <a:ext cx="7953375" cy="203498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620BD9B-AAA2-C106-69F5-3BF1F07D6A86}"/>
                </a:ext>
              </a:extLst>
            </p:cNvPr>
            <p:cNvSpPr/>
            <p:nvPr/>
          </p:nvSpPr>
          <p:spPr>
            <a:xfrm>
              <a:off x="859395" y="237171"/>
              <a:ext cx="807469" cy="183770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88B34F7-76A8-B8E0-0635-9BC240307714}"/>
                </a:ext>
              </a:extLst>
            </p:cNvPr>
            <p:cNvSpPr txBox="1"/>
            <p:nvPr/>
          </p:nvSpPr>
          <p:spPr>
            <a:xfrm>
              <a:off x="1666865" y="338952"/>
              <a:ext cx="1969966" cy="39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FF5A00"/>
                  </a:solidFill>
                </a:rPr>
                <a:t>Streamlit app 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43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B1ACAB1F-0350-E5B1-6A0F-2BAFD884B5D0}"/>
              </a:ext>
            </a:extLst>
          </p:cNvPr>
          <p:cNvGrpSpPr/>
          <p:nvPr/>
        </p:nvGrpSpPr>
        <p:grpSpPr>
          <a:xfrm>
            <a:off x="676274" y="570546"/>
            <a:ext cx="7981951" cy="4481327"/>
            <a:chOff x="204785" y="237171"/>
            <a:chExt cx="8610601" cy="483427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836DBDA-276B-0315-5185-0B6A158C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85" y="237171"/>
              <a:ext cx="8610601" cy="4834271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B4357C8-7B87-4C67-C518-7A696283140C}"/>
                </a:ext>
              </a:extLst>
            </p:cNvPr>
            <p:cNvSpPr/>
            <p:nvPr/>
          </p:nvSpPr>
          <p:spPr>
            <a:xfrm>
              <a:off x="533400" y="1333499"/>
              <a:ext cx="3901214" cy="3095625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E1945B5-796E-0039-6FCB-E6FED720BF5A}"/>
                </a:ext>
              </a:extLst>
            </p:cNvPr>
            <p:cNvSpPr txBox="1"/>
            <p:nvPr/>
          </p:nvSpPr>
          <p:spPr>
            <a:xfrm>
              <a:off x="533400" y="45016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FF5A00"/>
                  </a:solidFill>
                </a:rPr>
                <a:t>Chat </a:t>
              </a:r>
              <a:r>
                <a:rPr lang="es-ES" i="1" dirty="0" err="1">
                  <a:solidFill>
                    <a:srgbClr val="FF5A00"/>
                  </a:solidFill>
                </a:rPr>
                <a:t>history</a:t>
              </a:r>
              <a:endParaRPr lang="es-ES" i="1" dirty="0">
                <a:solidFill>
                  <a:srgbClr val="FF5A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86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B1ACAB1F-0350-E5B1-6A0F-2BAFD884B5D0}"/>
              </a:ext>
            </a:extLst>
          </p:cNvPr>
          <p:cNvGrpSpPr/>
          <p:nvPr/>
        </p:nvGrpSpPr>
        <p:grpSpPr>
          <a:xfrm>
            <a:off x="676274" y="539921"/>
            <a:ext cx="7981951" cy="4511952"/>
            <a:chOff x="204785" y="204134"/>
            <a:chExt cx="8610601" cy="486730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836DBDA-276B-0315-5185-0B6A158C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85" y="237171"/>
              <a:ext cx="8610601" cy="483427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4A5AB32-AB38-D2A3-235C-4EE370B467D2}"/>
                </a:ext>
              </a:extLst>
            </p:cNvPr>
            <p:cNvSpPr/>
            <p:nvPr/>
          </p:nvSpPr>
          <p:spPr>
            <a:xfrm>
              <a:off x="4572000" y="1333499"/>
              <a:ext cx="3901214" cy="3095625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6A255F9-3E78-E749-7AC7-7B00FD568724}"/>
                </a:ext>
              </a:extLst>
            </p:cNvPr>
            <p:cNvSpPr txBox="1"/>
            <p:nvPr/>
          </p:nvSpPr>
          <p:spPr>
            <a:xfrm>
              <a:off x="4709388" y="442912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err="1">
                  <a:solidFill>
                    <a:srgbClr val="FF5A00"/>
                  </a:solidFill>
                </a:rPr>
                <a:t>State</a:t>
              </a:r>
              <a:endParaRPr lang="es-ES" i="1" dirty="0">
                <a:solidFill>
                  <a:srgbClr val="FF5A00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620BD9B-AAA2-C106-69F5-3BF1F07D6A86}"/>
                </a:ext>
              </a:extLst>
            </p:cNvPr>
            <p:cNvSpPr/>
            <p:nvPr/>
          </p:nvSpPr>
          <p:spPr>
            <a:xfrm>
              <a:off x="859395" y="237171"/>
              <a:ext cx="807469" cy="183770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88B34F7-76A8-B8E0-0635-9BC240307714}"/>
                </a:ext>
              </a:extLst>
            </p:cNvPr>
            <p:cNvSpPr txBox="1"/>
            <p:nvPr/>
          </p:nvSpPr>
          <p:spPr>
            <a:xfrm>
              <a:off x="1781576" y="204134"/>
              <a:ext cx="1969966" cy="39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chemeClr val="bg1"/>
                  </a:solidFill>
                </a:rPr>
                <a:t>Streamlit app 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50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 descr="Dinero contorno">
            <a:extLst>
              <a:ext uri="{FF2B5EF4-FFF2-40B4-BE49-F238E27FC236}">
                <a16:creationId xmlns:a16="http://schemas.microsoft.com/office/drawing/2014/main" id="{F8C8AD6C-721D-5492-CC41-C72A74CC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820" y="2217719"/>
            <a:ext cx="914400" cy="914400"/>
          </a:xfrm>
          <a:prstGeom prst="rect">
            <a:avLst/>
          </a:prstGeom>
        </p:spPr>
      </p:pic>
      <p:pic>
        <p:nvPicPr>
          <p:cNvPr id="12" name="Gráfico 11" descr="Caracol con relleno sólido">
            <a:extLst>
              <a:ext uri="{FF2B5EF4-FFF2-40B4-BE49-F238E27FC236}">
                <a16:creationId xmlns:a16="http://schemas.microsoft.com/office/drawing/2014/main" id="{7323392B-5590-2FD5-BB94-3009E6685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7820" y="1405323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D108388-635D-C3CB-122B-62AFD3589A02}"/>
              </a:ext>
            </a:extLst>
          </p:cNvPr>
          <p:cNvSpPr txBox="1"/>
          <p:nvPr/>
        </p:nvSpPr>
        <p:spPr>
          <a:xfrm>
            <a:off x="3078816" y="2445042"/>
            <a:ext cx="247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S</a:t>
            </a:r>
            <a:r>
              <a:rPr lang="es-ES" sz="1600" dirty="0"/>
              <a:t>ecurity </a:t>
            </a:r>
            <a:r>
              <a:rPr lang="es-ES" sz="1600" b="1" dirty="0" err="1"/>
              <a:t>A</a:t>
            </a:r>
            <a:r>
              <a:rPr lang="es-ES" sz="1600" dirty="0" err="1"/>
              <a:t>ssurance</a:t>
            </a:r>
            <a:r>
              <a:rPr lang="es-ES" sz="1600" dirty="0"/>
              <a:t> </a:t>
            </a:r>
            <a:r>
              <a:rPr lang="es-ES" sz="1600" b="1" dirty="0"/>
              <a:t>C</a:t>
            </a:r>
            <a:r>
              <a:rPr lang="es-ES" sz="1600" dirty="0"/>
              <a:t>ase</a:t>
            </a:r>
          </a:p>
          <a:p>
            <a:pPr algn="ctr"/>
            <a:r>
              <a:rPr lang="es-ES" sz="1600" dirty="0" err="1"/>
              <a:t>Composer</a:t>
            </a:r>
            <a:endParaRPr lang="es-ES" sz="1600" dirty="0"/>
          </a:p>
        </p:txBody>
      </p:sp>
      <p:pic>
        <p:nvPicPr>
          <p:cNvPr id="15" name="Gráfico 14" descr="Colibrí con relleno sólido">
            <a:extLst>
              <a:ext uri="{FF2B5EF4-FFF2-40B4-BE49-F238E27FC236}">
                <a16:creationId xmlns:a16="http://schemas.microsoft.com/office/drawing/2014/main" id="{6AD4D19C-09EE-2F49-08E9-46076C6F8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0641" y="1405323"/>
            <a:ext cx="914400" cy="914400"/>
          </a:xfrm>
          <a:prstGeom prst="rect">
            <a:avLst/>
          </a:prstGeom>
        </p:spPr>
      </p:pic>
      <p:pic>
        <p:nvPicPr>
          <p:cNvPr id="17" name="Gráfico 16" descr="Inteligencia artificial contorno">
            <a:extLst>
              <a:ext uri="{FF2B5EF4-FFF2-40B4-BE49-F238E27FC236}">
                <a16:creationId xmlns:a16="http://schemas.microsoft.com/office/drawing/2014/main" id="{F9EA3C4F-4724-52B7-8664-97D203141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0641" y="3132119"/>
            <a:ext cx="914400" cy="914400"/>
          </a:xfrm>
          <a:prstGeom prst="rect">
            <a:avLst/>
          </a:prstGeom>
        </p:spPr>
      </p:pic>
      <p:pic>
        <p:nvPicPr>
          <p:cNvPr id="19" name="Gráfico 18" descr="Hucha contorno">
            <a:extLst>
              <a:ext uri="{FF2B5EF4-FFF2-40B4-BE49-F238E27FC236}">
                <a16:creationId xmlns:a16="http://schemas.microsoft.com/office/drawing/2014/main" id="{6A7ABD42-39B1-BCA5-DDC8-92AA20BA2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390641" y="2217719"/>
            <a:ext cx="856826" cy="856826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96A57EB-6631-7367-7717-85FDEC368EC6}"/>
              </a:ext>
            </a:extLst>
          </p:cNvPr>
          <p:cNvGrpSpPr/>
          <p:nvPr/>
        </p:nvGrpSpPr>
        <p:grpSpPr>
          <a:xfrm>
            <a:off x="1280654" y="3357183"/>
            <a:ext cx="961566" cy="757069"/>
            <a:chOff x="1327820" y="3357183"/>
            <a:chExt cx="961566" cy="757069"/>
          </a:xfrm>
        </p:grpSpPr>
        <p:pic>
          <p:nvPicPr>
            <p:cNvPr id="8" name="Gráfico 7" descr="Cabeza con engranajes contorno">
              <a:extLst>
                <a:ext uri="{FF2B5EF4-FFF2-40B4-BE49-F238E27FC236}">
                  <a16:creationId xmlns:a16="http://schemas.microsoft.com/office/drawing/2014/main" id="{E23BF5C1-9B08-9936-73F5-0E0DC70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27820" y="3515360"/>
              <a:ext cx="598892" cy="598892"/>
            </a:xfrm>
            <a:prstGeom prst="rect">
              <a:avLst/>
            </a:prstGeom>
          </p:spPr>
        </p:pic>
        <p:pic>
          <p:nvPicPr>
            <p:cNvPr id="20" name="Gráfico 19" descr="Cabeza con engranajes contorno">
              <a:extLst>
                <a:ext uri="{FF2B5EF4-FFF2-40B4-BE49-F238E27FC236}">
                  <a16:creationId xmlns:a16="http://schemas.microsoft.com/office/drawing/2014/main" id="{EDEA1C33-3EE1-DF3B-3913-33C2C27C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832186" y="3589319"/>
              <a:ext cx="457200" cy="457200"/>
            </a:xfrm>
            <a:prstGeom prst="rect">
              <a:avLst/>
            </a:prstGeom>
          </p:spPr>
        </p:pic>
        <p:pic>
          <p:nvPicPr>
            <p:cNvPr id="21" name="Gráfico 20" descr="Cabeza con engranajes contorno">
              <a:extLst>
                <a:ext uri="{FF2B5EF4-FFF2-40B4-BE49-F238E27FC236}">
                  <a16:creationId xmlns:a16="http://schemas.microsoft.com/office/drawing/2014/main" id="{840F784E-5E62-7144-8313-902010FAB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674009" y="3357183"/>
              <a:ext cx="316353" cy="31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731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24E22D9-9E1D-0947-8DA4-C78FE958F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458" y="2141891"/>
            <a:ext cx="4129742" cy="480131"/>
          </a:xfrm>
        </p:spPr>
        <p:txBody>
          <a:bodyPr/>
          <a:lstStyle/>
          <a:p>
            <a:r>
              <a:rPr lang="es-ES" dirty="0"/>
              <a:t>Future </a:t>
            </a:r>
            <a:r>
              <a:rPr lang="es-ES" dirty="0" err="1"/>
              <a:t>work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F02DEB8-1706-B541-BF99-0D5115D436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325D41C-455B-A141-B60A-DA45AF07E3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6F037991-5A27-5D42-92F5-A94F3D27201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C4464D8-8CC3-4343-ACAA-B6BCF5045B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5FD4237-F6AD-DE49-B2A9-62C11E7E6B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623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6FAD87-8BE7-8E96-5112-6384E97107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8" y="846807"/>
            <a:ext cx="2394556" cy="341632"/>
          </a:xfrm>
        </p:spPr>
        <p:txBody>
          <a:bodyPr/>
          <a:lstStyle/>
          <a:p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working</a:t>
            </a:r>
            <a:r>
              <a:rPr lang="es-ES" dirty="0"/>
              <a:t>…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768C1D-3318-AD86-593A-475FE52A8B0D}"/>
              </a:ext>
            </a:extLst>
          </p:cNvPr>
          <p:cNvSpPr txBox="1"/>
          <p:nvPr/>
        </p:nvSpPr>
        <p:spPr>
          <a:xfrm>
            <a:off x="860196" y="1674432"/>
            <a:ext cx="519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workflow</a:t>
            </a:r>
            <a:r>
              <a:rPr lang="es-ES" dirty="0"/>
              <a:t> </a:t>
            </a:r>
            <a:r>
              <a:rPr lang="es-ES" dirty="0" err="1"/>
              <a:t>functionalities</a:t>
            </a:r>
            <a:r>
              <a:rPr lang="es-ES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30F02C-1CE9-3EB1-689C-932A35647FEC}"/>
              </a:ext>
            </a:extLst>
          </p:cNvPr>
          <p:cNvSpPr txBox="1"/>
          <p:nvPr/>
        </p:nvSpPr>
        <p:spPr>
          <a:xfrm>
            <a:off x="860196" y="2387084"/>
            <a:ext cx="460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Smooth</a:t>
            </a:r>
            <a:r>
              <a:rPr lang="es-ES" dirty="0"/>
              <a:t> </a:t>
            </a:r>
            <a:r>
              <a:rPr lang="es-ES" dirty="0" err="1"/>
              <a:t>interaction</a:t>
            </a:r>
            <a:r>
              <a:rPr lang="es-ES" dirty="0"/>
              <a:t> (</a:t>
            </a:r>
            <a:r>
              <a:rPr lang="es-ES" dirty="0" err="1"/>
              <a:t>User</a:t>
            </a:r>
            <a:r>
              <a:rPr lang="es-ES" dirty="0"/>
              <a:t> &lt;-&gt; </a:t>
            </a:r>
            <a:r>
              <a:rPr lang="es-ES" dirty="0" err="1"/>
              <a:t>chatbot</a:t>
            </a:r>
            <a:r>
              <a:rPr lang="es-ES" dirty="0"/>
              <a:t>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07601F9-4776-1389-1411-8B15670828F1}"/>
              </a:ext>
            </a:extLst>
          </p:cNvPr>
          <p:cNvSpPr txBox="1"/>
          <p:nvPr/>
        </p:nvSpPr>
        <p:spPr>
          <a:xfrm>
            <a:off x="860196" y="3162601"/>
            <a:ext cx="7475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Integration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BCAC4D-ABA1-71A4-5CCA-4A4E5A4FA63C}"/>
              </a:ext>
            </a:extLst>
          </p:cNvPr>
          <p:cNvSpPr txBox="1"/>
          <p:nvPr/>
        </p:nvSpPr>
        <p:spPr>
          <a:xfrm>
            <a:off x="6494456" y="1638186"/>
            <a:ext cx="519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 err="1"/>
              <a:t>Intention</a:t>
            </a:r>
            <a:r>
              <a:rPr lang="es-ES" i="1" dirty="0"/>
              <a:t> </a:t>
            </a:r>
            <a:r>
              <a:rPr lang="es-ES" i="1" dirty="0" err="1"/>
              <a:t>prediction</a:t>
            </a:r>
            <a:endParaRPr lang="es-E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123F66-125C-4994-19CD-5F55C42FB013}"/>
              </a:ext>
            </a:extLst>
          </p:cNvPr>
          <p:cNvSpPr txBox="1"/>
          <p:nvPr/>
        </p:nvSpPr>
        <p:spPr>
          <a:xfrm>
            <a:off x="6209974" y="2387084"/>
            <a:ext cx="519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Streaming</a:t>
            </a:r>
            <a:r>
              <a:rPr lang="es-ES" dirty="0"/>
              <a:t>, </a:t>
            </a:r>
            <a:r>
              <a:rPr lang="es-ES" dirty="0" err="1"/>
              <a:t>feedback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2C726D-00A2-E809-7D59-270B33F41898}"/>
              </a:ext>
            </a:extLst>
          </p:cNvPr>
          <p:cNvSpPr txBox="1"/>
          <p:nvPr/>
        </p:nvSpPr>
        <p:spPr>
          <a:xfrm>
            <a:off x="4083148" y="3162601"/>
            <a:ext cx="519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/>
              <a:t>Data-Base &amp; </a:t>
            </a:r>
            <a:r>
              <a:rPr lang="es-ES" i="1" dirty="0" err="1"/>
              <a:t>User</a:t>
            </a:r>
            <a:r>
              <a:rPr lang="es-ES" i="1" dirty="0"/>
              <a:t>-Interface, </a:t>
            </a:r>
            <a:r>
              <a:rPr lang="es-ES" i="1" dirty="0" err="1"/>
              <a:t>Monitoring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25244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24E22D9-9E1D-0947-8DA4-C78FE958F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458" y="2141891"/>
            <a:ext cx="4129742" cy="480131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F02DEB8-1706-B541-BF99-0D5115D436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325D41C-455B-A141-B60A-DA45AF07E3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6F037991-5A27-5D42-92F5-A94F3D27201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C4464D8-8CC3-4343-ACAA-B6BCF5045B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5FD4237-F6AD-DE49-B2A9-62C11E7E6B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82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EAF32-AA96-E27D-22B9-8C1262950D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1015" y="1871558"/>
            <a:ext cx="3957412" cy="16466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err="1"/>
              <a:t>Experimented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AI </a:t>
            </a:r>
            <a:r>
              <a:rPr lang="es-ES" sz="1600" dirty="0" err="1"/>
              <a:t>on</a:t>
            </a:r>
            <a:r>
              <a:rPr lang="es-ES" sz="1600" dirty="0"/>
              <a:t> Security </a:t>
            </a:r>
            <a:r>
              <a:rPr lang="es-ES" sz="1600" dirty="0" err="1"/>
              <a:t>Assurance</a:t>
            </a:r>
            <a:r>
              <a:rPr lang="es-ES" sz="1600" dirty="0"/>
              <a:t> Case </a:t>
            </a:r>
            <a:r>
              <a:rPr lang="es-ES" sz="1600" dirty="0" err="1"/>
              <a:t>creation</a:t>
            </a:r>
            <a:r>
              <a:rPr lang="es-ES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0" dirty="0" err="1"/>
              <a:t>Laid</a:t>
            </a:r>
            <a:r>
              <a:rPr lang="es-ES" sz="1600" b="0" dirty="0"/>
              <a:t> </a:t>
            </a:r>
            <a:r>
              <a:rPr lang="es-ES" sz="1600" b="0" dirty="0" err="1"/>
              <a:t>down</a:t>
            </a:r>
            <a:r>
              <a:rPr lang="es-ES" sz="1600" b="0" dirty="0"/>
              <a:t> a </a:t>
            </a:r>
            <a:r>
              <a:rPr lang="es-ES" sz="1600" dirty="0"/>
              <a:t>flexible </a:t>
            </a:r>
            <a:r>
              <a:rPr lang="es-ES" sz="1600" dirty="0" err="1"/>
              <a:t>framework</a:t>
            </a:r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Good </a:t>
            </a:r>
            <a:r>
              <a:rPr lang="es-ES" sz="1600" dirty="0" err="1"/>
              <a:t>track</a:t>
            </a:r>
            <a:r>
              <a:rPr lang="es-ES" sz="1600" dirty="0"/>
              <a:t>, </a:t>
            </a:r>
            <a:r>
              <a:rPr lang="es-ES" sz="1600" dirty="0" err="1"/>
              <a:t>keep</a:t>
            </a:r>
            <a:r>
              <a:rPr lang="es-ES" sz="1600" dirty="0"/>
              <a:t> </a:t>
            </a:r>
            <a:r>
              <a:rPr lang="es-ES" sz="1600" dirty="0" err="1"/>
              <a:t>going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5577F1-14BB-859C-06B0-6A8AAA42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7251" y="0"/>
            <a:ext cx="3429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24E22D9-9E1D-0947-8DA4-C78FE958F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457" y="2141891"/>
            <a:ext cx="4615517" cy="480131"/>
          </a:xfrm>
        </p:spPr>
        <p:txBody>
          <a:bodyPr/>
          <a:lstStyle/>
          <a:p>
            <a:r>
              <a:rPr lang="es-ES" dirty="0" err="1"/>
              <a:t>Context</a:t>
            </a:r>
            <a:r>
              <a:rPr lang="es-ES" dirty="0"/>
              <a:t> &amp; </a:t>
            </a:r>
            <a:r>
              <a:rPr lang="es-ES" dirty="0" err="1"/>
              <a:t>Motivation</a:t>
            </a:r>
            <a:endParaRPr lang="es-ES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6F037991-5A27-5D42-92F5-A94F3D27201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FC4464D8-8CC3-4343-ACAA-B6BCF5045B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5FD4237-F6AD-DE49-B2A9-62C11E7E6B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28B3D1-579E-53C7-3055-D9B721CC4D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F61920-64CF-4951-4AC9-A41F99A4B4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652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6493E39-6793-A8FB-94A0-45235D4D0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8" y="846807"/>
            <a:ext cx="2394556" cy="341632"/>
          </a:xfrm>
        </p:spPr>
        <p:txBody>
          <a:bodyPr/>
          <a:lstStyle/>
          <a:p>
            <a:r>
              <a:rPr lang="es-ES" dirty="0" err="1"/>
              <a:t>References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BD8D4D-236E-FC09-3D49-5B2BAF4F2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9148" y="1497603"/>
            <a:ext cx="7131777" cy="1874041"/>
          </a:xfrm>
        </p:spPr>
        <p:txBody>
          <a:bodyPr/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V.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Sklyar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Kharchenko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‘ASSURANCE CASE FOR SAFETY AND SECURITY IMPLEMENTATION: A SURVEY OF APPLICATIONS’,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IJC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pp. 610–619, Dec. 2020,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10.47839/ijc.19.4.1995.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[2] D. J. Rinehart, J. C. Knight, and J.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Rowanhill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‘Understanding What It Means for Assurance Cases to “Work”’,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Dependable Computing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67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165B573-6B6B-D7D5-A9E8-5828C0D2E72B}"/>
              </a:ext>
            </a:extLst>
          </p:cNvPr>
          <p:cNvSpPr txBox="1"/>
          <p:nvPr/>
        </p:nvSpPr>
        <p:spPr>
          <a:xfrm>
            <a:off x="2833066" y="808928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Need</a:t>
            </a:r>
            <a:r>
              <a:rPr lang="es-ES" sz="1600" b="1" dirty="0"/>
              <a:t> to </a:t>
            </a:r>
            <a:r>
              <a:rPr lang="es-ES" sz="1600" b="1" dirty="0" err="1"/>
              <a:t>accelerate</a:t>
            </a:r>
            <a:r>
              <a:rPr lang="es-ES" sz="1600" b="1" dirty="0"/>
              <a:t> (re)</a:t>
            </a:r>
            <a:r>
              <a:rPr lang="es-ES" sz="1600" b="1" dirty="0" err="1"/>
              <a:t>certification</a:t>
            </a:r>
            <a:endParaRPr lang="es-ES" sz="1600" b="1" dirty="0"/>
          </a:p>
          <a:p>
            <a:r>
              <a:rPr lang="es-ES" sz="1600" dirty="0" err="1"/>
              <a:t>Need</a:t>
            </a:r>
            <a:r>
              <a:rPr lang="es-ES" sz="1600" dirty="0"/>
              <a:t> to </a:t>
            </a:r>
            <a:r>
              <a:rPr lang="es-ES" sz="1600" dirty="0" err="1"/>
              <a:t>curb</a:t>
            </a:r>
            <a:r>
              <a:rPr lang="es-ES" sz="1600" dirty="0"/>
              <a:t> </a:t>
            </a:r>
            <a:r>
              <a:rPr lang="es-ES" sz="1600" dirty="0" err="1"/>
              <a:t>costs</a:t>
            </a:r>
            <a:endParaRPr lang="es-ES" sz="1600" dirty="0"/>
          </a:p>
          <a:p>
            <a:r>
              <a:rPr lang="es-ES" sz="1600" dirty="0" err="1"/>
              <a:t>Limited</a:t>
            </a:r>
            <a:r>
              <a:rPr lang="es-ES" sz="1600" dirty="0"/>
              <a:t>/</a:t>
            </a:r>
            <a:r>
              <a:rPr lang="es-ES" sz="1600" dirty="0" err="1"/>
              <a:t>distributed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endParaRPr lang="es-ES" sz="1600" dirty="0"/>
          </a:p>
          <a:p>
            <a:endParaRPr lang="es-ES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8F40EC8-BE48-7DEB-CDDD-C54AEF067AAB}"/>
              </a:ext>
            </a:extLst>
          </p:cNvPr>
          <p:cNvGrpSpPr/>
          <p:nvPr/>
        </p:nvGrpSpPr>
        <p:grpSpPr>
          <a:xfrm>
            <a:off x="-1726332" y="995614"/>
            <a:ext cx="4484692" cy="3115731"/>
            <a:chOff x="-1499557" y="812802"/>
            <a:chExt cx="5113990" cy="3620920"/>
          </a:xfrm>
        </p:grpSpPr>
        <p:pic>
          <p:nvPicPr>
            <p:cNvPr id="2050" name="Picture 2" descr="Golden Circle for Organizations - Simon Sinek">
              <a:extLst>
                <a:ext uri="{FF2B5EF4-FFF2-40B4-BE49-F238E27FC236}">
                  <a16:creationId xmlns:a16="http://schemas.microsoft.com/office/drawing/2014/main" id="{04D7E9AB-CA8E-9450-9A3B-23642D00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5F9"/>
                </a:clrFrom>
                <a:clrTo>
                  <a:srgbClr val="F4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9557" y="812802"/>
              <a:ext cx="5113990" cy="3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E5C929A-7E63-DF72-2120-C62C7DA5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38" y="906935"/>
              <a:ext cx="2431574" cy="151174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áfico 1" descr="Colibrí con relleno sólido">
            <a:extLst>
              <a:ext uri="{FF2B5EF4-FFF2-40B4-BE49-F238E27FC236}">
                <a16:creationId xmlns:a16="http://schemas.microsoft.com/office/drawing/2014/main" id="{84B54CD4-8B6C-0912-8E21-63295566D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295" y="727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165B573-6B6B-D7D5-A9E8-5828C0D2E72B}"/>
              </a:ext>
            </a:extLst>
          </p:cNvPr>
          <p:cNvSpPr txBox="1"/>
          <p:nvPr/>
        </p:nvSpPr>
        <p:spPr>
          <a:xfrm>
            <a:off x="2833066" y="808928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Need</a:t>
            </a:r>
            <a:r>
              <a:rPr lang="es-ES" sz="1600" b="1" dirty="0"/>
              <a:t> to </a:t>
            </a:r>
            <a:r>
              <a:rPr lang="es-ES" sz="1600" b="1" dirty="0" err="1"/>
              <a:t>accelerate</a:t>
            </a:r>
            <a:r>
              <a:rPr lang="es-ES" sz="1600" b="1" dirty="0"/>
              <a:t> (re)</a:t>
            </a:r>
            <a:r>
              <a:rPr lang="es-ES" sz="1600" b="1" dirty="0" err="1"/>
              <a:t>certification</a:t>
            </a:r>
            <a:endParaRPr lang="es-ES" sz="1600" b="1" dirty="0"/>
          </a:p>
          <a:p>
            <a:r>
              <a:rPr lang="es-ES" sz="1600" dirty="0" err="1"/>
              <a:t>Need</a:t>
            </a:r>
            <a:r>
              <a:rPr lang="es-ES" sz="1600" dirty="0"/>
              <a:t> to </a:t>
            </a:r>
            <a:r>
              <a:rPr lang="es-ES" sz="1600" dirty="0" err="1"/>
              <a:t>curb</a:t>
            </a:r>
            <a:r>
              <a:rPr lang="es-ES" sz="1600" dirty="0"/>
              <a:t> </a:t>
            </a:r>
            <a:r>
              <a:rPr lang="es-ES" sz="1600" dirty="0" err="1"/>
              <a:t>costs</a:t>
            </a:r>
            <a:endParaRPr lang="es-ES" sz="1600" dirty="0"/>
          </a:p>
          <a:p>
            <a:r>
              <a:rPr lang="es-ES" sz="1600" dirty="0" err="1"/>
              <a:t>Limited</a:t>
            </a:r>
            <a:r>
              <a:rPr lang="es-ES" sz="1600" dirty="0"/>
              <a:t>/</a:t>
            </a:r>
            <a:r>
              <a:rPr lang="es-ES" sz="1600" dirty="0" err="1"/>
              <a:t>distributed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endParaRPr lang="es-ES" sz="1600" dirty="0"/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F54E64-FB17-478E-9971-CA0E0D33F6C5}"/>
              </a:ext>
            </a:extLst>
          </p:cNvPr>
          <p:cNvSpPr txBox="1"/>
          <p:nvPr/>
        </p:nvSpPr>
        <p:spPr>
          <a:xfrm>
            <a:off x="3288147" y="2001106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Automation</a:t>
            </a:r>
            <a:r>
              <a:rPr lang="es-ES" sz="1600" b="1" dirty="0"/>
              <a:t> </a:t>
            </a:r>
            <a:r>
              <a:rPr lang="es-ES" sz="1600" dirty="0" err="1"/>
              <a:t>through</a:t>
            </a:r>
            <a:r>
              <a:rPr lang="es-ES" sz="1600" b="1" dirty="0"/>
              <a:t> Digital </a:t>
            </a:r>
            <a:r>
              <a:rPr lang="es-ES" sz="1600" b="1" dirty="0" err="1"/>
              <a:t>solutions</a:t>
            </a:r>
            <a:endParaRPr lang="es-ES" sz="1600" b="1" dirty="0"/>
          </a:p>
          <a:p>
            <a:r>
              <a:rPr lang="es-ES" sz="1600" dirty="0"/>
              <a:t>   </a:t>
            </a:r>
            <a:r>
              <a:rPr lang="es-ES" sz="1600" i="1" dirty="0"/>
              <a:t>Natural </a:t>
            </a:r>
            <a:r>
              <a:rPr lang="es-ES" sz="1600" i="1" dirty="0" err="1"/>
              <a:t>Language</a:t>
            </a:r>
            <a:r>
              <a:rPr lang="es-ES" sz="1600" i="1" dirty="0"/>
              <a:t> Processing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8F40EC8-BE48-7DEB-CDDD-C54AEF067AAB}"/>
              </a:ext>
            </a:extLst>
          </p:cNvPr>
          <p:cNvGrpSpPr/>
          <p:nvPr/>
        </p:nvGrpSpPr>
        <p:grpSpPr>
          <a:xfrm>
            <a:off x="-1726332" y="995614"/>
            <a:ext cx="4904492" cy="3115731"/>
            <a:chOff x="-1499557" y="812802"/>
            <a:chExt cx="5592697" cy="3620920"/>
          </a:xfrm>
        </p:grpSpPr>
        <p:pic>
          <p:nvPicPr>
            <p:cNvPr id="2050" name="Picture 2" descr="Golden Circle for Organizations - Simon Sinek">
              <a:extLst>
                <a:ext uri="{FF2B5EF4-FFF2-40B4-BE49-F238E27FC236}">
                  <a16:creationId xmlns:a16="http://schemas.microsoft.com/office/drawing/2014/main" id="{04D7E9AB-CA8E-9450-9A3B-23642D00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5F9"/>
                </a:clrFrom>
                <a:clrTo>
                  <a:srgbClr val="F4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9557" y="812802"/>
              <a:ext cx="5113990" cy="3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E5C929A-7E63-DF72-2120-C62C7DA5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38" y="906935"/>
              <a:ext cx="2431574" cy="151174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3BCA0E5-EE12-06C2-2EEA-3BAA31B92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3593" y="2182532"/>
              <a:ext cx="2689547" cy="897359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8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165B573-6B6B-D7D5-A9E8-5828C0D2E72B}"/>
              </a:ext>
            </a:extLst>
          </p:cNvPr>
          <p:cNvSpPr txBox="1"/>
          <p:nvPr/>
        </p:nvSpPr>
        <p:spPr>
          <a:xfrm>
            <a:off x="2833066" y="808928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Need</a:t>
            </a:r>
            <a:r>
              <a:rPr lang="es-ES" sz="1600" b="1" dirty="0"/>
              <a:t> to </a:t>
            </a:r>
            <a:r>
              <a:rPr lang="es-ES" sz="1600" b="1" dirty="0" err="1"/>
              <a:t>accelerate</a:t>
            </a:r>
            <a:r>
              <a:rPr lang="es-ES" sz="1600" b="1" dirty="0"/>
              <a:t> (re)</a:t>
            </a:r>
            <a:r>
              <a:rPr lang="es-ES" sz="1600" b="1" dirty="0" err="1"/>
              <a:t>certification</a:t>
            </a:r>
            <a:endParaRPr lang="es-ES" sz="1600" b="1" dirty="0"/>
          </a:p>
          <a:p>
            <a:r>
              <a:rPr lang="es-ES" sz="1600" dirty="0" err="1"/>
              <a:t>Need</a:t>
            </a:r>
            <a:r>
              <a:rPr lang="es-ES" sz="1600" dirty="0"/>
              <a:t> to </a:t>
            </a:r>
            <a:r>
              <a:rPr lang="es-ES" sz="1600" dirty="0" err="1"/>
              <a:t>curb</a:t>
            </a:r>
            <a:r>
              <a:rPr lang="es-ES" sz="1600" dirty="0"/>
              <a:t> </a:t>
            </a:r>
            <a:r>
              <a:rPr lang="es-ES" sz="1600" dirty="0" err="1"/>
              <a:t>costs</a:t>
            </a:r>
            <a:endParaRPr lang="es-ES" sz="1600" dirty="0"/>
          </a:p>
          <a:p>
            <a:r>
              <a:rPr lang="es-ES" sz="1600" dirty="0" err="1"/>
              <a:t>Limited</a:t>
            </a:r>
            <a:r>
              <a:rPr lang="es-ES" sz="1600" dirty="0"/>
              <a:t>/</a:t>
            </a:r>
            <a:r>
              <a:rPr lang="es-ES" sz="1600" dirty="0" err="1"/>
              <a:t>distributed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endParaRPr lang="es-ES" sz="1600" dirty="0"/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F54E64-FB17-478E-9971-CA0E0D33F6C5}"/>
              </a:ext>
            </a:extLst>
          </p:cNvPr>
          <p:cNvSpPr txBox="1"/>
          <p:nvPr/>
        </p:nvSpPr>
        <p:spPr>
          <a:xfrm>
            <a:off x="3288147" y="2001106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Automation</a:t>
            </a:r>
            <a:r>
              <a:rPr lang="es-ES" sz="1600" b="1" dirty="0"/>
              <a:t> </a:t>
            </a:r>
            <a:r>
              <a:rPr lang="es-ES" sz="1600" dirty="0" err="1"/>
              <a:t>through</a:t>
            </a:r>
            <a:r>
              <a:rPr lang="es-ES" sz="1600" b="1" dirty="0"/>
              <a:t> Digital </a:t>
            </a:r>
            <a:r>
              <a:rPr lang="es-ES" sz="1600" b="1" dirty="0" err="1"/>
              <a:t>solutions</a:t>
            </a:r>
            <a:endParaRPr lang="es-ES" sz="1600" b="1" dirty="0"/>
          </a:p>
          <a:p>
            <a:r>
              <a:rPr lang="es-ES" sz="1600" dirty="0"/>
              <a:t>   </a:t>
            </a:r>
            <a:r>
              <a:rPr lang="es-ES" sz="1600" i="1" dirty="0"/>
              <a:t>Natural </a:t>
            </a:r>
            <a:r>
              <a:rPr lang="es-ES" sz="1600" i="1" dirty="0" err="1"/>
              <a:t>Language</a:t>
            </a:r>
            <a:r>
              <a:rPr lang="es-ES" sz="1600" i="1" dirty="0"/>
              <a:t> Processing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8F40EC8-BE48-7DEB-CDDD-C54AEF067AAB}"/>
              </a:ext>
            </a:extLst>
          </p:cNvPr>
          <p:cNvGrpSpPr/>
          <p:nvPr/>
        </p:nvGrpSpPr>
        <p:grpSpPr>
          <a:xfrm>
            <a:off x="-1726332" y="995614"/>
            <a:ext cx="5864839" cy="3115731"/>
            <a:chOff x="-1499557" y="812802"/>
            <a:chExt cx="6687801" cy="3620920"/>
          </a:xfrm>
        </p:grpSpPr>
        <p:pic>
          <p:nvPicPr>
            <p:cNvPr id="2050" name="Picture 2" descr="Golden Circle for Organizations - Simon Sinek">
              <a:extLst>
                <a:ext uri="{FF2B5EF4-FFF2-40B4-BE49-F238E27FC236}">
                  <a16:creationId xmlns:a16="http://schemas.microsoft.com/office/drawing/2014/main" id="{04D7E9AB-CA8E-9450-9A3B-23642D00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5F9"/>
                </a:clrFrom>
                <a:clrTo>
                  <a:srgbClr val="F4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9557" y="812802"/>
              <a:ext cx="5113990" cy="3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E5C929A-7E63-DF72-2120-C62C7DA5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38" y="906935"/>
              <a:ext cx="2431574" cy="151174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3BCA0E5-EE12-06C2-2EEA-3BAA31B92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3593" y="2182532"/>
              <a:ext cx="2689547" cy="897359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04F66F12-0DC2-47CA-B14A-17CCD4627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8555" y="3481341"/>
              <a:ext cx="3699689" cy="210725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8430DDA3-4D4D-60E8-0E85-536D04C58119}"/>
              </a:ext>
            </a:extLst>
          </p:cNvPr>
          <p:cNvSpPr txBox="1">
            <a:spLocks/>
          </p:cNvSpPr>
          <p:nvPr/>
        </p:nvSpPr>
        <p:spPr bwMode="white">
          <a:xfrm>
            <a:off x="4354295" y="3134611"/>
            <a:ext cx="37398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FF5A00"/>
                </a:solidFill>
              </a:rPr>
              <a:t>S</a:t>
            </a:r>
            <a:r>
              <a:rPr lang="es-ES" sz="1600" b="0" dirty="0">
                <a:solidFill>
                  <a:srgbClr val="FF5A00"/>
                </a:solidFill>
              </a:rPr>
              <a:t>ecurity</a:t>
            </a:r>
            <a:r>
              <a:rPr lang="es-ES" sz="1600" dirty="0">
                <a:solidFill>
                  <a:srgbClr val="FF5A00"/>
                </a:solidFill>
              </a:rPr>
              <a:t> </a:t>
            </a:r>
            <a:r>
              <a:rPr lang="es-ES" sz="1600" dirty="0" err="1">
                <a:solidFill>
                  <a:srgbClr val="FF5A00"/>
                </a:solidFill>
              </a:rPr>
              <a:t>A</a:t>
            </a:r>
            <a:r>
              <a:rPr lang="es-ES" sz="1600" b="0" dirty="0" err="1">
                <a:solidFill>
                  <a:srgbClr val="FF5A00"/>
                </a:solidFill>
              </a:rPr>
              <a:t>ssurance</a:t>
            </a:r>
            <a:r>
              <a:rPr lang="es-ES" sz="1600" dirty="0">
                <a:solidFill>
                  <a:srgbClr val="FF5A00"/>
                </a:solidFill>
              </a:rPr>
              <a:t> C</a:t>
            </a:r>
            <a:r>
              <a:rPr lang="es-ES" sz="1600" b="0" dirty="0">
                <a:solidFill>
                  <a:srgbClr val="FF5A00"/>
                </a:solidFill>
              </a:rPr>
              <a:t>ase</a:t>
            </a:r>
            <a:r>
              <a:rPr lang="es-ES" sz="1600" dirty="0">
                <a:solidFill>
                  <a:srgbClr val="FF5A00"/>
                </a:solidFill>
              </a:rPr>
              <a:t> </a:t>
            </a:r>
            <a:r>
              <a:rPr lang="es-ES" sz="1600" dirty="0" err="1">
                <a:solidFill>
                  <a:srgbClr val="FF5A00"/>
                </a:solidFill>
              </a:rPr>
              <a:t>Composer</a:t>
            </a:r>
            <a:endParaRPr lang="es-ES" sz="1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EAF32-AA96-E27D-22B9-8C1262950DBB}"/>
              </a:ext>
            </a:extLst>
          </p:cNvPr>
          <p:cNvSpPr txBox="1">
            <a:spLocks/>
          </p:cNvSpPr>
          <p:nvPr/>
        </p:nvSpPr>
        <p:spPr bwMode="white">
          <a:xfrm>
            <a:off x="4783889" y="3754811"/>
            <a:ext cx="2501346" cy="902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rgbClr val="FF5A00"/>
                </a:solidFill>
              </a:rPr>
              <a:t>Security </a:t>
            </a:r>
            <a:r>
              <a:rPr lang="es-ES" dirty="0" err="1">
                <a:solidFill>
                  <a:srgbClr val="FF5A00"/>
                </a:solidFill>
              </a:rPr>
              <a:t>Assurance</a:t>
            </a:r>
            <a:r>
              <a:rPr lang="es-ES" dirty="0">
                <a:solidFill>
                  <a:srgbClr val="FF5A00"/>
                </a:solidFill>
              </a:rPr>
              <a:t> Case</a:t>
            </a:r>
          </a:p>
          <a:p>
            <a:pPr algn="ctr"/>
            <a:r>
              <a:rPr lang="es-ES" b="0" dirty="0">
                <a:solidFill>
                  <a:srgbClr val="FF5A00"/>
                </a:solidFill>
              </a:rPr>
              <a:t> </a:t>
            </a:r>
            <a:r>
              <a:rPr lang="es-ES" b="0" dirty="0" err="1">
                <a:solidFill>
                  <a:srgbClr val="FF5A00"/>
                </a:solidFill>
              </a:rPr>
              <a:t>meets</a:t>
            </a:r>
            <a:endParaRPr lang="es-ES" b="0" dirty="0">
              <a:solidFill>
                <a:srgbClr val="FF5A00"/>
              </a:solidFill>
            </a:endParaRPr>
          </a:p>
          <a:p>
            <a:pPr algn="ctr"/>
            <a:r>
              <a:rPr lang="es-ES" dirty="0" err="1">
                <a:solidFill>
                  <a:srgbClr val="FF5A00"/>
                </a:solidFill>
              </a:rPr>
              <a:t>Large</a:t>
            </a:r>
            <a:r>
              <a:rPr lang="es-ES" dirty="0">
                <a:solidFill>
                  <a:srgbClr val="FF5A00"/>
                </a:solidFill>
              </a:rPr>
              <a:t> </a:t>
            </a:r>
            <a:r>
              <a:rPr lang="es-ES" dirty="0" err="1">
                <a:solidFill>
                  <a:srgbClr val="FF5A00"/>
                </a:solidFill>
              </a:rPr>
              <a:t>Language</a:t>
            </a:r>
            <a:r>
              <a:rPr lang="es-ES" dirty="0">
                <a:solidFill>
                  <a:srgbClr val="FF5A00"/>
                </a:solidFill>
              </a:rPr>
              <a:t> Models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06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165B573-6B6B-D7D5-A9E8-5828C0D2E72B}"/>
              </a:ext>
            </a:extLst>
          </p:cNvPr>
          <p:cNvSpPr txBox="1"/>
          <p:nvPr/>
        </p:nvSpPr>
        <p:spPr>
          <a:xfrm>
            <a:off x="2833066" y="808928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Need</a:t>
            </a:r>
            <a:r>
              <a:rPr lang="es-ES" sz="1600" b="1" dirty="0"/>
              <a:t> to </a:t>
            </a:r>
            <a:r>
              <a:rPr lang="es-ES" sz="1600" b="1" dirty="0" err="1"/>
              <a:t>accelerate</a:t>
            </a:r>
            <a:r>
              <a:rPr lang="es-ES" sz="1600" b="1" dirty="0"/>
              <a:t> (re)</a:t>
            </a:r>
            <a:r>
              <a:rPr lang="es-ES" sz="1600" b="1" dirty="0" err="1"/>
              <a:t>certification</a:t>
            </a:r>
            <a:endParaRPr lang="es-ES" sz="1600" b="1" dirty="0"/>
          </a:p>
          <a:p>
            <a:r>
              <a:rPr lang="es-ES" sz="1600" dirty="0" err="1"/>
              <a:t>Need</a:t>
            </a:r>
            <a:r>
              <a:rPr lang="es-ES" sz="1600" dirty="0"/>
              <a:t> to </a:t>
            </a:r>
            <a:r>
              <a:rPr lang="es-ES" sz="1600" dirty="0" err="1"/>
              <a:t>curb</a:t>
            </a:r>
            <a:r>
              <a:rPr lang="es-ES" sz="1600" dirty="0"/>
              <a:t> </a:t>
            </a:r>
            <a:r>
              <a:rPr lang="es-ES" sz="1600" dirty="0" err="1"/>
              <a:t>costs</a:t>
            </a:r>
            <a:endParaRPr lang="es-ES" sz="1600" dirty="0"/>
          </a:p>
          <a:p>
            <a:r>
              <a:rPr lang="es-ES" sz="1600" dirty="0" err="1"/>
              <a:t>Limited</a:t>
            </a:r>
            <a:r>
              <a:rPr lang="es-ES" sz="1600" dirty="0"/>
              <a:t>/</a:t>
            </a:r>
            <a:r>
              <a:rPr lang="es-ES" sz="1600" dirty="0" err="1"/>
              <a:t>distributed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endParaRPr lang="es-ES" sz="1600" dirty="0"/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F54E64-FB17-478E-9971-CA0E0D33F6C5}"/>
              </a:ext>
            </a:extLst>
          </p:cNvPr>
          <p:cNvSpPr txBox="1"/>
          <p:nvPr/>
        </p:nvSpPr>
        <p:spPr>
          <a:xfrm>
            <a:off x="3288147" y="2001106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/>
              <a:t>Automation</a:t>
            </a:r>
            <a:r>
              <a:rPr lang="es-ES" sz="1600" b="1" dirty="0"/>
              <a:t> </a:t>
            </a:r>
            <a:r>
              <a:rPr lang="es-ES" sz="1600" dirty="0" err="1"/>
              <a:t>through</a:t>
            </a:r>
            <a:r>
              <a:rPr lang="es-ES" sz="1600" b="1" dirty="0"/>
              <a:t> Digital </a:t>
            </a:r>
            <a:r>
              <a:rPr lang="es-ES" sz="1600" b="1" dirty="0" err="1"/>
              <a:t>solutions</a:t>
            </a:r>
            <a:endParaRPr lang="es-ES" sz="1600" b="1" dirty="0"/>
          </a:p>
          <a:p>
            <a:r>
              <a:rPr lang="es-ES" sz="1600" dirty="0"/>
              <a:t>   </a:t>
            </a:r>
            <a:r>
              <a:rPr lang="es-ES" sz="1600" i="1" dirty="0"/>
              <a:t>Natural </a:t>
            </a:r>
            <a:r>
              <a:rPr lang="es-ES" sz="1600" i="1" dirty="0" err="1"/>
              <a:t>Language</a:t>
            </a:r>
            <a:r>
              <a:rPr lang="es-ES" sz="1600" i="1" dirty="0"/>
              <a:t> Processing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8F40EC8-BE48-7DEB-CDDD-C54AEF067AAB}"/>
              </a:ext>
            </a:extLst>
          </p:cNvPr>
          <p:cNvGrpSpPr/>
          <p:nvPr/>
        </p:nvGrpSpPr>
        <p:grpSpPr>
          <a:xfrm>
            <a:off x="-1726332" y="995614"/>
            <a:ext cx="5864839" cy="3115731"/>
            <a:chOff x="-1499557" y="812802"/>
            <a:chExt cx="6687801" cy="3620920"/>
          </a:xfrm>
        </p:grpSpPr>
        <p:pic>
          <p:nvPicPr>
            <p:cNvPr id="2050" name="Picture 2" descr="Golden Circle for Organizations - Simon Sinek">
              <a:extLst>
                <a:ext uri="{FF2B5EF4-FFF2-40B4-BE49-F238E27FC236}">
                  <a16:creationId xmlns:a16="http://schemas.microsoft.com/office/drawing/2014/main" id="{04D7E9AB-CA8E-9450-9A3B-23642D00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5F9"/>
                </a:clrFrom>
                <a:clrTo>
                  <a:srgbClr val="F4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9557" y="812802"/>
              <a:ext cx="5113990" cy="3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E5C929A-7E63-DF72-2120-C62C7DA5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38" y="906935"/>
              <a:ext cx="2431574" cy="151174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3BCA0E5-EE12-06C2-2EEA-3BAA31B92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3593" y="2182532"/>
              <a:ext cx="2689547" cy="897359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04F66F12-0DC2-47CA-B14A-17CCD4627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8555" y="3481341"/>
              <a:ext cx="3699689" cy="210725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8430DDA3-4D4D-60E8-0E85-536D04C58119}"/>
              </a:ext>
            </a:extLst>
          </p:cNvPr>
          <p:cNvSpPr txBox="1">
            <a:spLocks/>
          </p:cNvSpPr>
          <p:nvPr/>
        </p:nvSpPr>
        <p:spPr bwMode="white">
          <a:xfrm>
            <a:off x="4354295" y="3134611"/>
            <a:ext cx="37398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FF5A00"/>
                </a:solidFill>
              </a:rPr>
              <a:t>S</a:t>
            </a:r>
            <a:r>
              <a:rPr lang="es-ES" sz="1600" b="0" dirty="0">
                <a:solidFill>
                  <a:srgbClr val="FF5A00"/>
                </a:solidFill>
              </a:rPr>
              <a:t>ecurity</a:t>
            </a:r>
            <a:r>
              <a:rPr lang="es-ES" sz="1600" dirty="0">
                <a:solidFill>
                  <a:srgbClr val="FF5A00"/>
                </a:solidFill>
              </a:rPr>
              <a:t> </a:t>
            </a:r>
            <a:r>
              <a:rPr lang="es-ES" sz="1600" dirty="0" err="1">
                <a:solidFill>
                  <a:srgbClr val="FF5A00"/>
                </a:solidFill>
              </a:rPr>
              <a:t>A</a:t>
            </a:r>
            <a:r>
              <a:rPr lang="es-ES" sz="1600" b="0" dirty="0" err="1">
                <a:solidFill>
                  <a:srgbClr val="FF5A00"/>
                </a:solidFill>
              </a:rPr>
              <a:t>ssurance</a:t>
            </a:r>
            <a:r>
              <a:rPr lang="es-ES" sz="1600" dirty="0">
                <a:solidFill>
                  <a:srgbClr val="FF5A00"/>
                </a:solidFill>
              </a:rPr>
              <a:t> C</a:t>
            </a:r>
            <a:r>
              <a:rPr lang="es-ES" sz="1600" b="0" dirty="0">
                <a:solidFill>
                  <a:srgbClr val="FF5A00"/>
                </a:solidFill>
              </a:rPr>
              <a:t>ase</a:t>
            </a:r>
            <a:r>
              <a:rPr lang="es-ES" sz="1600" dirty="0">
                <a:solidFill>
                  <a:srgbClr val="FF5A00"/>
                </a:solidFill>
              </a:rPr>
              <a:t> </a:t>
            </a:r>
            <a:r>
              <a:rPr lang="es-ES" sz="1600" dirty="0" err="1">
                <a:solidFill>
                  <a:srgbClr val="FF5A00"/>
                </a:solidFill>
              </a:rPr>
              <a:t>Composer</a:t>
            </a:r>
            <a:endParaRPr lang="es-ES" sz="1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EAF32-AA96-E27D-22B9-8C1262950DBB}"/>
              </a:ext>
            </a:extLst>
          </p:cNvPr>
          <p:cNvSpPr txBox="1">
            <a:spLocks/>
          </p:cNvSpPr>
          <p:nvPr/>
        </p:nvSpPr>
        <p:spPr bwMode="white">
          <a:xfrm>
            <a:off x="4783889" y="3754811"/>
            <a:ext cx="2501346" cy="902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rgbClr val="FF5A00"/>
                </a:solidFill>
              </a:rPr>
              <a:t>Security </a:t>
            </a:r>
            <a:r>
              <a:rPr lang="es-ES" dirty="0" err="1">
                <a:solidFill>
                  <a:srgbClr val="FF5A00"/>
                </a:solidFill>
              </a:rPr>
              <a:t>Assurance</a:t>
            </a:r>
            <a:r>
              <a:rPr lang="es-ES" dirty="0">
                <a:solidFill>
                  <a:srgbClr val="FF5A00"/>
                </a:solidFill>
              </a:rPr>
              <a:t> Case</a:t>
            </a:r>
          </a:p>
          <a:p>
            <a:pPr algn="ctr"/>
            <a:r>
              <a:rPr lang="es-ES" b="0" dirty="0">
                <a:solidFill>
                  <a:srgbClr val="FF5A00"/>
                </a:solidFill>
              </a:rPr>
              <a:t> </a:t>
            </a:r>
            <a:r>
              <a:rPr lang="es-ES" b="0" dirty="0" err="1">
                <a:solidFill>
                  <a:srgbClr val="FF5A00"/>
                </a:solidFill>
              </a:rPr>
              <a:t>meets</a:t>
            </a:r>
            <a:endParaRPr lang="es-ES" b="0" dirty="0">
              <a:solidFill>
                <a:srgbClr val="FF5A00"/>
              </a:solidFill>
            </a:endParaRPr>
          </a:p>
          <a:p>
            <a:pPr algn="ctr"/>
            <a:r>
              <a:rPr lang="es-ES" dirty="0" err="1">
                <a:solidFill>
                  <a:srgbClr val="FF5A00"/>
                </a:solidFill>
              </a:rPr>
              <a:t>Large</a:t>
            </a:r>
            <a:r>
              <a:rPr lang="es-ES" dirty="0">
                <a:solidFill>
                  <a:srgbClr val="FF5A00"/>
                </a:solidFill>
              </a:rPr>
              <a:t> </a:t>
            </a:r>
            <a:r>
              <a:rPr lang="es-ES" dirty="0" err="1">
                <a:solidFill>
                  <a:srgbClr val="FF5A00"/>
                </a:solidFill>
              </a:rPr>
              <a:t>Language</a:t>
            </a:r>
            <a:r>
              <a:rPr lang="es-ES" dirty="0">
                <a:solidFill>
                  <a:srgbClr val="FF5A00"/>
                </a:solidFill>
              </a:rPr>
              <a:t> Models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75F87B-7762-FEB8-D1DB-40306DFC78CB}"/>
              </a:ext>
            </a:extLst>
          </p:cNvPr>
          <p:cNvSpPr txBox="1"/>
          <p:nvPr/>
        </p:nvSpPr>
        <p:spPr>
          <a:xfrm>
            <a:off x="7019800" y="4319068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Agentic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92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02D6E5-F267-9CF2-5AA2-36E91108BF78}"/>
              </a:ext>
            </a:extLst>
          </p:cNvPr>
          <p:cNvSpPr/>
          <p:nvPr/>
        </p:nvSpPr>
        <p:spPr>
          <a:xfrm>
            <a:off x="589280" y="1063412"/>
            <a:ext cx="305477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Security </a:t>
            </a:r>
            <a:r>
              <a:rPr lang="es-ES" dirty="0" err="1"/>
              <a:t>Assurance</a:t>
            </a:r>
            <a:r>
              <a:rPr lang="es-ES" dirty="0"/>
              <a:t> Case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D0A02D-0081-11C1-E4BF-CEA3EF547FD4}"/>
              </a:ext>
            </a:extLst>
          </p:cNvPr>
          <p:cNvSpPr txBox="1"/>
          <p:nvPr/>
        </p:nvSpPr>
        <p:spPr>
          <a:xfrm>
            <a:off x="796026" y="2275839"/>
            <a:ext cx="3572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Argumentation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 err="1"/>
              <a:t>Structured</a:t>
            </a:r>
            <a:r>
              <a:rPr lang="es-ES" dirty="0"/>
              <a:t> natural </a:t>
            </a:r>
            <a:r>
              <a:rPr lang="es-ES" dirty="0" err="1"/>
              <a:t>language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domain</a:t>
            </a:r>
            <a:r>
              <a:rPr lang="es-ES" dirty="0"/>
              <a:t> </a:t>
            </a:r>
            <a:r>
              <a:rPr lang="es-ES" dirty="0" err="1"/>
              <a:t>knowledge</a:t>
            </a:r>
            <a:endParaRPr lang="es-ES" dirty="0"/>
          </a:p>
          <a:p>
            <a:endParaRPr lang="es-ES" dirty="0"/>
          </a:p>
          <a:p>
            <a:r>
              <a:rPr lang="es-ES" dirty="0"/>
              <a:t>Time </a:t>
            </a:r>
            <a:r>
              <a:rPr lang="es-ES" dirty="0" err="1"/>
              <a:t>consuming</a:t>
            </a:r>
            <a:endParaRPr lang="es-ES" dirty="0"/>
          </a:p>
        </p:txBody>
      </p:sp>
      <p:pic>
        <p:nvPicPr>
          <p:cNvPr id="13" name="Gráfico 12" descr="Insignia de cruz con relleno sólido">
            <a:extLst>
              <a:ext uri="{FF2B5EF4-FFF2-40B4-BE49-F238E27FC236}">
                <a16:creationId xmlns:a16="http://schemas.microsoft.com/office/drawing/2014/main" id="{7D85662E-362D-41BB-FBB4-86C3C34F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752" y="3354992"/>
            <a:ext cx="411247" cy="411247"/>
          </a:xfrm>
          <a:prstGeom prst="rect">
            <a:avLst/>
          </a:prstGeom>
        </p:spPr>
      </p:pic>
      <p:pic>
        <p:nvPicPr>
          <p:cNvPr id="15" name="Gráfico 14" descr="Marca de insignia1 con relleno sólido">
            <a:extLst>
              <a:ext uri="{FF2B5EF4-FFF2-40B4-BE49-F238E27FC236}">
                <a16:creationId xmlns:a16="http://schemas.microsoft.com/office/drawing/2014/main" id="{A23E1ABF-6776-FFE8-79E3-8E614CEA7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64" y="2243652"/>
            <a:ext cx="403042" cy="403042"/>
          </a:xfrm>
          <a:prstGeom prst="rect">
            <a:avLst/>
          </a:prstGeom>
        </p:spPr>
      </p:pic>
      <p:pic>
        <p:nvPicPr>
          <p:cNvPr id="16" name="Gráfico 15" descr="Insignia de cruz con relleno sólido">
            <a:extLst>
              <a:ext uri="{FF2B5EF4-FFF2-40B4-BE49-F238E27FC236}">
                <a16:creationId xmlns:a16="http://schemas.microsoft.com/office/drawing/2014/main" id="{01C81250-FC1C-2BD1-BFEE-431FA48F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31" y="3902362"/>
            <a:ext cx="411247" cy="411247"/>
          </a:xfrm>
          <a:prstGeom prst="rect">
            <a:avLst/>
          </a:prstGeom>
        </p:spPr>
      </p:pic>
      <p:pic>
        <p:nvPicPr>
          <p:cNvPr id="17" name="Gráfico 16" descr="Marca de insignia1 con relleno sólido">
            <a:extLst>
              <a:ext uri="{FF2B5EF4-FFF2-40B4-BE49-F238E27FC236}">
                <a16:creationId xmlns:a16="http://schemas.microsoft.com/office/drawing/2014/main" id="{D69227E8-982D-10AE-AA8C-5BCE8458B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64" y="2779041"/>
            <a:ext cx="403042" cy="403042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E7E56232-17F1-08C8-034A-8ADF015F1BDA}"/>
              </a:ext>
            </a:extLst>
          </p:cNvPr>
          <p:cNvGrpSpPr/>
          <p:nvPr/>
        </p:nvGrpSpPr>
        <p:grpSpPr>
          <a:xfrm>
            <a:off x="5027397" y="1551173"/>
            <a:ext cx="2728070" cy="2625453"/>
            <a:chOff x="4824197" y="3151732"/>
            <a:chExt cx="889001" cy="855561"/>
          </a:xfrm>
        </p:grpSpPr>
        <p:pic>
          <p:nvPicPr>
            <p:cNvPr id="25" name="Gráfico 24" descr="Diagrama de red contorno">
              <a:extLst>
                <a:ext uri="{FF2B5EF4-FFF2-40B4-BE49-F238E27FC236}">
                  <a16:creationId xmlns:a16="http://schemas.microsoft.com/office/drawing/2014/main" id="{D2120799-C6E6-404C-9B44-9813D8104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4824197" y="3255749"/>
              <a:ext cx="643701" cy="643701"/>
            </a:xfrm>
            <a:prstGeom prst="rect">
              <a:avLst/>
            </a:prstGeom>
          </p:spPr>
        </p:pic>
        <p:pic>
          <p:nvPicPr>
            <p:cNvPr id="26" name="Gráfico 25" descr="Diagrama de red contorno">
              <a:extLst>
                <a:ext uri="{FF2B5EF4-FFF2-40B4-BE49-F238E27FC236}">
                  <a16:creationId xmlns:a16="http://schemas.microsoft.com/office/drawing/2014/main" id="{6B83ABA0-EAD3-7BDB-39FB-B72F12EA8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218129" y="3151732"/>
              <a:ext cx="495069" cy="495069"/>
            </a:xfrm>
            <a:prstGeom prst="rect">
              <a:avLst/>
            </a:prstGeom>
          </p:spPr>
        </p:pic>
        <p:pic>
          <p:nvPicPr>
            <p:cNvPr id="27" name="Gráfico 26" descr="Diagrama de red contorno">
              <a:extLst>
                <a:ext uri="{FF2B5EF4-FFF2-40B4-BE49-F238E27FC236}">
                  <a16:creationId xmlns:a16="http://schemas.microsoft.com/office/drawing/2014/main" id="{3058C32D-79FC-0DD2-8384-CDCDA186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218129" y="3512224"/>
              <a:ext cx="495069" cy="495069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E21CE7B-FDA8-FC65-F812-F2BBDFE0C85D}"/>
              </a:ext>
            </a:extLst>
          </p:cNvPr>
          <p:cNvSpPr txBox="1"/>
          <p:nvPr/>
        </p:nvSpPr>
        <p:spPr>
          <a:xfrm>
            <a:off x="4721654" y="228808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Claim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4F2A694-74E2-4D7D-75CF-96A6719B4193}"/>
              </a:ext>
            </a:extLst>
          </p:cNvPr>
          <p:cNvSpPr txBox="1"/>
          <p:nvPr/>
        </p:nvSpPr>
        <p:spPr>
          <a:xfrm>
            <a:off x="5710561" y="177394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SubClaim</a:t>
            </a:r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1496B9D-EC6A-58C4-92A2-4C53C4953EE0}"/>
              </a:ext>
            </a:extLst>
          </p:cNvPr>
          <p:cNvSpPr txBox="1"/>
          <p:nvPr/>
        </p:nvSpPr>
        <p:spPr>
          <a:xfrm>
            <a:off x="7635529" y="168570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Evidence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9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E1AA009-5716-E5BF-16A6-45586A883BBA}"/>
              </a:ext>
            </a:extLst>
          </p:cNvPr>
          <p:cNvSpPr/>
          <p:nvPr/>
        </p:nvSpPr>
        <p:spPr>
          <a:xfrm>
            <a:off x="5289971" y="1063412"/>
            <a:ext cx="305477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Models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15F0CE-9E5C-E05C-F078-17EAA24CDA5E}"/>
              </a:ext>
            </a:extLst>
          </p:cNvPr>
          <p:cNvSpPr txBox="1"/>
          <p:nvPr/>
        </p:nvSpPr>
        <p:spPr>
          <a:xfrm>
            <a:off x="5605091" y="2275839"/>
            <a:ext cx="21467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patterns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Domain</a:t>
            </a:r>
            <a:r>
              <a:rPr lang="es-ES" dirty="0"/>
              <a:t> </a:t>
            </a:r>
            <a:r>
              <a:rPr lang="es-ES" dirty="0" err="1"/>
              <a:t>knowledge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context</a:t>
            </a:r>
            <a:endParaRPr lang="es-ES" dirty="0"/>
          </a:p>
        </p:txBody>
      </p:sp>
      <p:pic>
        <p:nvPicPr>
          <p:cNvPr id="18" name="Gráfico 17" descr="Marca de insignia1 con relleno sólido">
            <a:extLst>
              <a:ext uri="{FF2B5EF4-FFF2-40B4-BE49-F238E27FC236}">
                <a16:creationId xmlns:a16="http://schemas.microsoft.com/office/drawing/2014/main" id="{F50341A8-B95F-3298-CCE1-1D85EBED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897" y="2247313"/>
            <a:ext cx="403042" cy="403042"/>
          </a:xfrm>
          <a:prstGeom prst="rect">
            <a:avLst/>
          </a:prstGeom>
        </p:spPr>
      </p:pic>
      <p:pic>
        <p:nvPicPr>
          <p:cNvPr id="19" name="Gráfico 18" descr="Marca de insignia1 con relleno sólido">
            <a:extLst>
              <a:ext uri="{FF2B5EF4-FFF2-40B4-BE49-F238E27FC236}">
                <a16:creationId xmlns:a16="http://schemas.microsoft.com/office/drawing/2014/main" id="{33FF335B-D3AE-821D-6400-22C7D2C62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897" y="2812982"/>
            <a:ext cx="403042" cy="403042"/>
          </a:xfrm>
          <a:prstGeom prst="rect">
            <a:avLst/>
          </a:prstGeom>
        </p:spPr>
      </p:pic>
      <p:pic>
        <p:nvPicPr>
          <p:cNvPr id="20" name="Gráfico 19" descr="Insignia de cruz con relleno sólido">
            <a:extLst>
              <a:ext uri="{FF2B5EF4-FFF2-40B4-BE49-F238E27FC236}">
                <a16:creationId xmlns:a16="http://schemas.microsoft.com/office/drawing/2014/main" id="{2186E5CA-4DBE-C48E-9358-48ACB7208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795" y="3372045"/>
            <a:ext cx="411247" cy="411247"/>
          </a:xfrm>
          <a:prstGeom prst="rect">
            <a:avLst/>
          </a:prstGeom>
        </p:spPr>
      </p:pic>
      <p:pic>
        <p:nvPicPr>
          <p:cNvPr id="23" name="Gráfico 22" descr="Insignia de seguir contorno">
            <a:extLst>
              <a:ext uri="{FF2B5EF4-FFF2-40B4-BE49-F238E27FC236}">
                <a16:creationId xmlns:a16="http://schemas.microsoft.com/office/drawing/2014/main" id="{0187B768-D99D-6570-EC90-F6DDC4B8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8962" y="4092322"/>
            <a:ext cx="516155" cy="5161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5C51F-D34B-A622-A62D-818D253CB3E7}"/>
              </a:ext>
            </a:extLst>
          </p:cNvPr>
          <p:cNvSpPr txBox="1"/>
          <p:nvPr/>
        </p:nvSpPr>
        <p:spPr>
          <a:xfrm>
            <a:off x="6252191" y="412249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Interaction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Abstract representation of large language models and AI technology. Stock Photo">
            <a:extLst>
              <a:ext uri="{FF2B5EF4-FFF2-40B4-BE49-F238E27FC236}">
                <a16:creationId xmlns:a16="http://schemas.microsoft.com/office/drawing/2014/main" id="{6B0EA509-E207-4D94-019E-BB1F6047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4" y="1821666"/>
            <a:ext cx="4035320" cy="22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5266"/>
      </p:ext>
    </p:extLst>
  </p:cSld>
  <p:clrMapOvr>
    <a:masterClrMapping/>
  </p:clrMapOvr>
</p:sld>
</file>

<file path=ppt/theme/theme1.xml><?xml version="1.0" encoding="utf-8"?>
<a:theme xmlns:a="http://schemas.openxmlformats.org/drawingml/2006/main" name="TECNALIA_NARANJA_16-9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EC9C730D-A39E-49C6-A317-CF5F6362EC4C}"/>
    </a:ext>
  </a:extLst>
</a:theme>
</file>

<file path=ppt/theme/theme2.xml><?xml version="1.0" encoding="utf-8"?>
<a:theme xmlns:a="http://schemas.openxmlformats.org/drawingml/2006/main" name="Índice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2A1DED66-017F-4F7D-B37E-1E97B1783B8C}"/>
    </a:ext>
  </a:extLst>
</a:theme>
</file>

<file path=ppt/theme/theme3.xml><?xml version="1.0" encoding="utf-8"?>
<a:theme xmlns:a="http://schemas.openxmlformats.org/drawingml/2006/main" name="Separadores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99CDDA61-7BDE-4ACF-9A38-B1224239B9AD}"/>
    </a:ext>
  </a:extLst>
</a:theme>
</file>

<file path=ppt/theme/theme4.xml><?xml version="1.0" encoding="utf-8"?>
<a:theme xmlns:a="http://schemas.openxmlformats.org/drawingml/2006/main" name="Interiores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4A198554-AC2B-4607-8651-580987C1A0A1}"/>
    </a:ext>
  </a:extLst>
</a:theme>
</file>

<file path=ppt/theme/theme5.xml><?xml version="1.0" encoding="utf-8"?>
<a:theme xmlns:a="http://schemas.openxmlformats.org/drawingml/2006/main" name="Gráficas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A44CE509-BD33-44D6-9547-06EBAD1A4223}"/>
    </a:ext>
  </a:extLst>
</a:theme>
</file>

<file path=ppt/theme/theme6.xml><?xml version="1.0" encoding="utf-8"?>
<a:theme xmlns:a="http://schemas.openxmlformats.org/drawingml/2006/main" name="Cierre">
  <a:themeElements>
    <a:clrScheme name="Tecnalia">
      <a:dk1>
        <a:sysClr val="windowText" lastClr="000000"/>
      </a:dk1>
      <a:lt1>
        <a:sysClr val="window" lastClr="FFFFFF"/>
      </a:lt1>
      <a:dk2>
        <a:srgbClr val="FF5A00"/>
      </a:dk2>
      <a:lt2>
        <a:srgbClr val="D8D8D8"/>
      </a:lt2>
      <a:accent1>
        <a:srgbClr val="FF5A00"/>
      </a:accent1>
      <a:accent2>
        <a:srgbClr val="C50044"/>
      </a:accent2>
      <a:accent3>
        <a:srgbClr val="BC27C7"/>
      </a:accent3>
      <a:accent4>
        <a:srgbClr val="0057BF"/>
      </a:accent4>
      <a:accent5>
        <a:srgbClr val="00A9EB"/>
      </a:accent5>
      <a:accent6>
        <a:srgbClr val="00C48D"/>
      </a:accent6>
      <a:hlink>
        <a:srgbClr val="FF5A00"/>
      </a:hlink>
      <a:folHlink>
        <a:srgbClr val="FF5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generica Tecnalia ML.potx" id="{5DE47D14-272F-4EEA-A1F8-F14F46733F48}" vid="{F061F5B4-A9B6-406B-8B97-A1933F152B06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584486-da7e-41c3-b25f-7a37e93becdb" xsi:nil="true"/>
    <lcf76f155ced4ddcb4097134ff3c332f xmlns="004453bb-64a7-4d1f-86c5-9017bca03ea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01EE07-92AD-41BE-A848-944DF10BBCD5}">
  <ds:schemaRefs>
    <ds:schemaRef ds:uri="http://schemas.microsoft.com/office/2006/metadata/properties"/>
    <ds:schemaRef ds:uri="http://schemas.microsoft.com/office/infopath/2007/PartnerControls"/>
    <ds:schemaRef ds:uri="1612be3d-53bd-42e8-bb33-13b880559e27"/>
    <ds:schemaRef ds:uri="6a8888c6-ebc5-4bcf-bc48-737e74a898fd"/>
  </ds:schemaRefs>
</ds:datastoreItem>
</file>

<file path=customXml/itemProps2.xml><?xml version="1.0" encoding="utf-8"?>
<ds:datastoreItem xmlns:ds="http://schemas.openxmlformats.org/officeDocument/2006/customXml" ds:itemID="{5489E9E6-9AAE-4AFE-8EF6-626D401649E8}"/>
</file>

<file path=customXml/itemProps3.xml><?xml version="1.0" encoding="utf-8"?>
<ds:datastoreItem xmlns:ds="http://schemas.openxmlformats.org/officeDocument/2006/customXml" ds:itemID="{CC41FE71-35CA-4ED0-9821-C99E4DCF2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generica Tecnalia ML</Template>
  <TotalTime>678</TotalTime>
  <Words>742</Words>
  <Application>Microsoft Office PowerPoint</Application>
  <PresentationFormat>On-screen Show (16:9)</PresentationFormat>
  <Paragraphs>215</Paragraphs>
  <Slides>30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TECNALIA_NARANJA_16-9</vt:lpstr>
      <vt:lpstr>Índice</vt:lpstr>
      <vt:lpstr>Separadores</vt:lpstr>
      <vt:lpstr>Interiores</vt:lpstr>
      <vt:lpstr>Gráficas</vt:lpstr>
      <vt:lpstr>Cierre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Peña Garay, Iratxe</dc:creator>
  <cp:lastModifiedBy>Lasa Ojanguren, Iker</cp:lastModifiedBy>
  <cp:revision>231</cp:revision>
  <dcterms:created xsi:type="dcterms:W3CDTF">2024-11-20T08:38:00Z</dcterms:created>
  <dcterms:modified xsi:type="dcterms:W3CDTF">2025-02-13T12:57:59Z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ediaServiceImageTags">
    <vt:lpwstr/>
  </property>
</Properties>
</file>