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8" r:id="rId5"/>
    <p:sldId id="2145707175" r:id="rId6"/>
    <p:sldId id="2145707176" r:id="rId7"/>
    <p:sldId id="292" r:id="rId8"/>
    <p:sldId id="2147479507" r:id="rId9"/>
    <p:sldId id="2147480602" r:id="rId10"/>
    <p:sldId id="2147479512" r:id="rId11"/>
    <p:sldId id="2147479510" r:id="rId12"/>
    <p:sldId id="2147480601" r:id="rId13"/>
    <p:sldId id="2147479511" r:id="rId14"/>
    <p:sldId id="2147480608" r:id="rId15"/>
    <p:sldId id="2147479506" r:id="rId16"/>
    <p:sldId id="2147480600" r:id="rId17"/>
    <p:sldId id="2147480598" r:id="rId18"/>
    <p:sldId id="2147480606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BD7AA-9AB1-46BC-9675-8A6B70F336B7}" v="573" dt="2025-02-13T07:47:04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908" autoAdjust="0"/>
  </p:normalViewPr>
  <p:slideViewPr>
    <p:cSldViewPr snapToObjects="1" showGuides="1">
      <p:cViewPr varScale="1">
        <p:scale>
          <a:sx n="64" d="100"/>
          <a:sy n="64" d="100"/>
        </p:scale>
        <p:origin x="14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 showGuides="1">
      <p:cViewPr varScale="1">
        <p:scale>
          <a:sx n="92" d="100"/>
          <a:sy n="92" d="100"/>
        </p:scale>
        <p:origin x="26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seth, Per" userId="fd976c0b-997e-4bfc-910b-a283ce5a398a" providerId="ADAL" clId="{619BD7AA-9AB1-46BC-9675-8A6B70F336B7}"/>
    <pc:docChg chg="undo custSel addSld delSld modSld sldOrd modMainMaster">
      <pc:chgData name="Myrseth, Per" userId="fd976c0b-997e-4bfc-910b-a283ce5a398a" providerId="ADAL" clId="{619BD7AA-9AB1-46BC-9675-8A6B70F336B7}" dt="2025-02-13T07:47:47.187" v="13463"/>
      <pc:docMkLst>
        <pc:docMk/>
      </pc:docMkLst>
      <pc:sldChg chg="addSp modSp mod">
        <pc:chgData name="Myrseth, Per" userId="fd976c0b-997e-4bfc-910b-a283ce5a398a" providerId="ADAL" clId="{619BD7AA-9AB1-46BC-9675-8A6B70F336B7}" dt="2025-02-12T13:16:12.070" v="12985" actId="122"/>
        <pc:sldMkLst>
          <pc:docMk/>
          <pc:sldMk cId="4096500936" sldId="268"/>
        </pc:sldMkLst>
        <pc:spChg chg="mod">
          <ac:chgData name="Myrseth, Per" userId="fd976c0b-997e-4bfc-910b-a283ce5a398a" providerId="ADAL" clId="{619BD7AA-9AB1-46BC-9675-8A6B70F336B7}" dt="2025-02-07T13:11:51.978" v="1327" actId="790"/>
          <ac:spMkLst>
            <pc:docMk/>
            <pc:sldMk cId="4096500936" sldId="268"/>
            <ac:spMk id="2" creationId="{65578F47-A382-4A48-9F1B-1E46B4B636EA}"/>
          </ac:spMkLst>
        </pc:spChg>
        <pc:spChg chg="mod">
          <ac:chgData name="Myrseth, Per" userId="fd976c0b-997e-4bfc-910b-a283ce5a398a" providerId="ADAL" clId="{619BD7AA-9AB1-46BC-9675-8A6B70F336B7}" dt="2025-02-12T13:16:12.070" v="12985" actId="122"/>
          <ac:spMkLst>
            <pc:docMk/>
            <pc:sldMk cId="4096500936" sldId="268"/>
            <ac:spMk id="7" creationId="{1DA0DD25-260E-469A-9E65-62422B5454C2}"/>
          </ac:spMkLst>
        </pc:spChg>
        <pc:spChg chg="mod">
          <ac:chgData name="Myrseth, Per" userId="fd976c0b-997e-4bfc-910b-a283ce5a398a" providerId="ADAL" clId="{619BD7AA-9AB1-46BC-9675-8A6B70F336B7}" dt="2025-02-07T13:11:34.534" v="1326" actId="20577"/>
          <ac:spMkLst>
            <pc:docMk/>
            <pc:sldMk cId="4096500936" sldId="268"/>
            <ac:spMk id="8" creationId="{615B879D-A4F5-4E37-916F-6EDD551AEB0F}"/>
          </ac:spMkLst>
        </pc:spChg>
        <pc:picChg chg="add mod">
          <ac:chgData name="Myrseth, Per" userId="fd976c0b-997e-4bfc-910b-a283ce5a398a" providerId="ADAL" clId="{619BD7AA-9AB1-46BC-9675-8A6B70F336B7}" dt="2025-02-08T17:08:18.872" v="2731" actId="1076"/>
          <ac:picMkLst>
            <pc:docMk/>
            <pc:sldMk cId="4096500936" sldId="268"/>
            <ac:picMk id="4" creationId="{13307C8E-891C-1185-7632-13CB1A7F990D}"/>
          </ac:picMkLst>
        </pc:picChg>
      </pc:sldChg>
      <pc:sldChg chg="modSp mod ord">
        <pc:chgData name="Myrseth, Per" userId="fd976c0b-997e-4bfc-910b-a283ce5a398a" providerId="ADAL" clId="{619BD7AA-9AB1-46BC-9675-8A6B70F336B7}" dt="2025-02-07T13:31:13.814" v="2342"/>
        <pc:sldMkLst>
          <pc:docMk/>
          <pc:sldMk cId="1478619465" sldId="269"/>
        </pc:sldMkLst>
        <pc:spChg chg="mod">
          <ac:chgData name="Myrseth, Per" userId="fd976c0b-997e-4bfc-910b-a283ce5a398a" providerId="ADAL" clId="{619BD7AA-9AB1-46BC-9675-8A6B70F336B7}" dt="2025-01-23T14:52:22.012" v="531" actId="20577"/>
          <ac:spMkLst>
            <pc:docMk/>
            <pc:sldMk cId="1478619465" sldId="269"/>
            <ac:spMk id="3" creationId="{1F69C3C8-1EE3-4070-87EA-38845D6B8637}"/>
          </ac:spMkLst>
        </pc:spChg>
        <pc:spChg chg="mod">
          <ac:chgData name="Myrseth, Per" userId="fd976c0b-997e-4bfc-910b-a283ce5a398a" providerId="ADAL" clId="{619BD7AA-9AB1-46BC-9675-8A6B70F336B7}" dt="2025-02-07T13:15:40.076" v="1484" actId="20577"/>
          <ac:spMkLst>
            <pc:docMk/>
            <pc:sldMk cId="1478619465" sldId="269"/>
            <ac:spMk id="4" creationId="{EA82BE79-A8F1-48A1-9EEA-B6B3B190572E}"/>
          </ac:spMkLst>
        </pc:spChg>
      </pc:sldChg>
      <pc:sldChg chg="del ord">
        <pc:chgData name="Myrseth, Per" userId="fd976c0b-997e-4bfc-910b-a283ce5a398a" providerId="ADAL" clId="{619BD7AA-9AB1-46BC-9675-8A6B70F336B7}" dt="2025-02-12T07:50:45.555" v="12616" actId="47"/>
        <pc:sldMkLst>
          <pc:docMk/>
          <pc:sldMk cId="172720224" sldId="270"/>
        </pc:sldMkLst>
      </pc:sldChg>
      <pc:sldChg chg="modSp add mod ord">
        <pc:chgData name="Myrseth, Per" userId="fd976c0b-997e-4bfc-910b-a283ce5a398a" providerId="ADAL" clId="{619BD7AA-9AB1-46BC-9675-8A6B70F336B7}" dt="2025-02-07T13:31:11.657" v="2340"/>
        <pc:sldMkLst>
          <pc:docMk/>
          <pc:sldMk cId="607063298" sldId="272"/>
        </pc:sldMkLst>
        <pc:spChg chg="mod">
          <ac:chgData name="Myrseth, Per" userId="fd976c0b-997e-4bfc-910b-a283ce5a398a" providerId="ADAL" clId="{619BD7AA-9AB1-46BC-9675-8A6B70F336B7}" dt="2025-02-07T13:12:11.866" v="1360" actId="20577"/>
          <ac:spMkLst>
            <pc:docMk/>
            <pc:sldMk cId="607063298" sldId="272"/>
            <ac:spMk id="3" creationId="{390A8633-E873-87CA-C8D7-87BD31EE1F8C}"/>
          </ac:spMkLst>
        </pc:spChg>
        <pc:spChg chg="mod">
          <ac:chgData name="Myrseth, Per" userId="fd976c0b-997e-4bfc-910b-a283ce5a398a" providerId="ADAL" clId="{619BD7AA-9AB1-46BC-9675-8A6B70F336B7}" dt="2025-02-07T13:30:37.750" v="2334" actId="20577"/>
          <ac:spMkLst>
            <pc:docMk/>
            <pc:sldMk cId="607063298" sldId="272"/>
            <ac:spMk id="4" creationId="{8873E76C-38CB-6139-E8A1-2018A7B13FC8}"/>
          </ac:spMkLst>
        </pc:spChg>
      </pc:sldChg>
      <pc:sldChg chg="modSp add mod ord">
        <pc:chgData name="Myrseth, Per" userId="fd976c0b-997e-4bfc-910b-a283ce5a398a" providerId="ADAL" clId="{619BD7AA-9AB1-46BC-9675-8A6B70F336B7}" dt="2025-02-07T13:37:46.405" v="2545" actId="20577"/>
        <pc:sldMkLst>
          <pc:docMk/>
          <pc:sldMk cId="58846499" sldId="273"/>
        </pc:sldMkLst>
        <pc:spChg chg="mod">
          <ac:chgData name="Myrseth, Per" userId="fd976c0b-997e-4bfc-910b-a283ce5a398a" providerId="ADAL" clId="{619BD7AA-9AB1-46BC-9675-8A6B70F336B7}" dt="2025-02-07T13:37:46.405" v="2545" actId="20577"/>
          <ac:spMkLst>
            <pc:docMk/>
            <pc:sldMk cId="58846499" sldId="273"/>
            <ac:spMk id="4" creationId="{0299D465-7D23-E7A6-9B6D-62E6DC1E7776}"/>
          </ac:spMkLst>
        </pc:spChg>
      </pc:sldChg>
      <pc:sldChg chg="modSp new mod modNotes">
        <pc:chgData name="Myrseth, Per" userId="fd976c0b-997e-4bfc-910b-a283ce5a398a" providerId="ADAL" clId="{619BD7AA-9AB1-46BC-9675-8A6B70F336B7}" dt="2025-02-08T17:41:19.183" v="2970" actId="20577"/>
        <pc:sldMkLst>
          <pc:docMk/>
          <pc:sldMk cId="2582764187" sldId="274"/>
        </pc:sldMkLst>
        <pc:spChg chg="mod">
          <ac:chgData name="Myrseth, Per" userId="fd976c0b-997e-4bfc-910b-a283ce5a398a" providerId="ADAL" clId="{619BD7AA-9AB1-46BC-9675-8A6B70F336B7}" dt="2025-02-08T13:59:59.147" v="2551" actId="20577"/>
          <ac:spMkLst>
            <pc:docMk/>
            <pc:sldMk cId="2582764187" sldId="274"/>
            <ac:spMk id="2" creationId="{EC8D88F2-9FBB-EE01-6A02-07334D6716D2}"/>
          </ac:spMkLst>
        </pc:spChg>
        <pc:spChg chg="mod">
          <ac:chgData name="Myrseth, Per" userId="fd976c0b-997e-4bfc-910b-a283ce5a398a" providerId="ADAL" clId="{619BD7AA-9AB1-46BC-9675-8A6B70F336B7}" dt="2025-02-08T17:41:19.183" v="2970" actId="20577"/>
          <ac:spMkLst>
            <pc:docMk/>
            <pc:sldMk cId="2582764187" sldId="274"/>
            <ac:spMk id="3" creationId="{E441C2F4-76E7-71B9-3C10-744AACE3DE5B}"/>
          </ac:spMkLst>
        </pc:spChg>
      </pc:sldChg>
      <pc:sldChg chg="add">
        <pc:chgData name="Myrseth, Per" userId="fd976c0b-997e-4bfc-910b-a283ce5a398a" providerId="ADAL" clId="{619BD7AA-9AB1-46BC-9675-8A6B70F336B7}" dt="2025-02-08T17:13:32.237" v="2787"/>
        <pc:sldMkLst>
          <pc:docMk/>
          <pc:sldMk cId="3676391983" sldId="278"/>
        </pc:sldMkLst>
      </pc:sldChg>
      <pc:sldChg chg="add">
        <pc:chgData name="Myrseth, Per" userId="fd976c0b-997e-4bfc-910b-a283ce5a398a" providerId="ADAL" clId="{619BD7AA-9AB1-46BC-9675-8A6B70F336B7}" dt="2025-02-08T17:14:12.603" v="2788"/>
        <pc:sldMkLst>
          <pc:docMk/>
          <pc:sldMk cId="141922112" sldId="279"/>
        </pc:sldMkLst>
      </pc:sldChg>
      <pc:sldChg chg="add">
        <pc:chgData name="Myrseth, Per" userId="fd976c0b-997e-4bfc-910b-a283ce5a398a" providerId="ADAL" clId="{619BD7AA-9AB1-46BC-9675-8A6B70F336B7}" dt="2025-02-08T17:13:10.646" v="2786"/>
        <pc:sldMkLst>
          <pc:docMk/>
          <pc:sldMk cId="1584981686" sldId="281"/>
        </pc:sldMkLst>
      </pc:sldChg>
      <pc:sldChg chg="add ord">
        <pc:chgData name="Myrseth, Per" userId="fd976c0b-997e-4bfc-910b-a283ce5a398a" providerId="ADAL" clId="{619BD7AA-9AB1-46BC-9675-8A6B70F336B7}" dt="2025-02-12T07:51:21.325" v="12618"/>
        <pc:sldMkLst>
          <pc:docMk/>
          <pc:sldMk cId="1560023112" sldId="292"/>
        </pc:sldMkLst>
      </pc:sldChg>
      <pc:sldChg chg="add">
        <pc:chgData name="Myrseth, Per" userId="fd976c0b-997e-4bfc-910b-a283ce5a398a" providerId="ADAL" clId="{619BD7AA-9AB1-46BC-9675-8A6B70F336B7}" dt="2025-02-08T17:12:11.561" v="2785"/>
        <pc:sldMkLst>
          <pc:docMk/>
          <pc:sldMk cId="142930835" sldId="2576"/>
        </pc:sldMkLst>
      </pc:sldChg>
      <pc:sldChg chg="add">
        <pc:chgData name="Myrseth, Per" userId="fd976c0b-997e-4bfc-910b-a283ce5a398a" providerId="ADAL" clId="{619BD7AA-9AB1-46BC-9675-8A6B70F336B7}" dt="2025-02-08T18:08:53.585" v="3672"/>
        <pc:sldMkLst>
          <pc:docMk/>
          <pc:sldMk cId="1801142259" sldId="2145707069"/>
        </pc:sldMkLst>
      </pc:sldChg>
      <pc:sldChg chg="addSp delSp modSp add mod">
        <pc:chgData name="Myrseth, Per" userId="fd976c0b-997e-4bfc-910b-a283ce5a398a" providerId="ADAL" clId="{619BD7AA-9AB1-46BC-9675-8A6B70F336B7}" dt="2025-02-11T10:45:39.462" v="9151" actId="20577"/>
        <pc:sldMkLst>
          <pc:docMk/>
          <pc:sldMk cId="2997879965" sldId="2145707175"/>
        </pc:sldMkLst>
        <pc:spChg chg="mod">
          <ac:chgData name="Myrseth, Per" userId="fd976c0b-997e-4bfc-910b-a283ce5a398a" providerId="ADAL" clId="{619BD7AA-9AB1-46BC-9675-8A6B70F336B7}" dt="2025-02-10T08:16:20.548" v="7685" actId="1076"/>
          <ac:spMkLst>
            <pc:docMk/>
            <pc:sldMk cId="2997879965" sldId="2145707175"/>
            <ac:spMk id="2" creationId="{0AFAE7A6-D29C-4FA0-A1FC-CDB03DB71565}"/>
          </ac:spMkLst>
        </pc:spChg>
        <pc:spChg chg="add mod">
          <ac:chgData name="Myrseth, Per" userId="fd976c0b-997e-4bfc-910b-a283ce5a398a" providerId="ADAL" clId="{619BD7AA-9AB1-46BC-9675-8A6B70F336B7}" dt="2025-02-11T10:45:39.462" v="9151" actId="20577"/>
          <ac:spMkLst>
            <pc:docMk/>
            <pc:sldMk cId="2997879965" sldId="2145707175"/>
            <ac:spMk id="3" creationId="{8E819BA1-A2DB-1D77-BE20-51C8C872B492}"/>
          </ac:spMkLst>
        </pc:spChg>
        <pc:spChg chg="mod">
          <ac:chgData name="Myrseth, Per" userId="fd976c0b-997e-4bfc-910b-a283ce5a398a" providerId="ADAL" clId="{619BD7AA-9AB1-46BC-9675-8A6B70F336B7}" dt="2025-02-10T08:17:37.931" v="7704" actId="1036"/>
          <ac:spMkLst>
            <pc:docMk/>
            <pc:sldMk cId="2997879965" sldId="2145707175"/>
            <ac:spMk id="42" creationId="{89B935DB-4CC5-B1BA-7B26-96AE7D5B9D71}"/>
          </ac:spMkLst>
        </pc:spChg>
        <pc:spChg chg="mod">
          <ac:chgData name="Myrseth, Per" userId="fd976c0b-997e-4bfc-910b-a283ce5a398a" providerId="ADAL" clId="{619BD7AA-9AB1-46BC-9675-8A6B70F336B7}" dt="2025-02-10T08:17:37.931" v="7704" actId="1036"/>
          <ac:spMkLst>
            <pc:docMk/>
            <pc:sldMk cId="2997879965" sldId="2145707175"/>
            <ac:spMk id="43" creationId="{A1EC0654-DB4F-2D58-C85D-E6DA6D49EDE5}"/>
          </ac:spMkLst>
        </pc:spChg>
        <pc:spChg chg="mod">
          <ac:chgData name="Myrseth, Per" userId="fd976c0b-997e-4bfc-910b-a283ce5a398a" providerId="ADAL" clId="{619BD7AA-9AB1-46BC-9675-8A6B70F336B7}" dt="2025-02-10T08:17:37.931" v="7704" actId="1036"/>
          <ac:spMkLst>
            <pc:docMk/>
            <pc:sldMk cId="2997879965" sldId="2145707175"/>
            <ac:spMk id="45" creationId="{58323717-3D69-4337-2ED5-A50A1A61ADC8}"/>
          </ac:spMkLst>
        </pc:spChg>
        <pc:spChg chg="mod">
          <ac:chgData name="Myrseth, Per" userId="fd976c0b-997e-4bfc-910b-a283ce5a398a" providerId="ADAL" clId="{619BD7AA-9AB1-46BC-9675-8A6B70F336B7}" dt="2025-02-10T08:17:37.931" v="7704" actId="1036"/>
          <ac:spMkLst>
            <pc:docMk/>
            <pc:sldMk cId="2997879965" sldId="2145707175"/>
            <ac:spMk id="47" creationId="{A61F6E54-0472-9A97-570D-F1C93B3DC630}"/>
          </ac:spMkLst>
        </pc:spChg>
        <pc:spChg chg="mod">
          <ac:chgData name="Myrseth, Per" userId="fd976c0b-997e-4bfc-910b-a283ce5a398a" providerId="ADAL" clId="{619BD7AA-9AB1-46BC-9675-8A6B70F336B7}" dt="2025-02-10T08:17:37.931" v="7704" actId="1036"/>
          <ac:spMkLst>
            <pc:docMk/>
            <pc:sldMk cId="2997879965" sldId="2145707175"/>
            <ac:spMk id="49" creationId="{8BE9746E-2C48-C094-21EF-3D4219CF11AF}"/>
          </ac:spMkLst>
        </pc:spChg>
        <pc:spChg chg="mod">
          <ac:chgData name="Myrseth, Per" userId="fd976c0b-997e-4bfc-910b-a283ce5a398a" providerId="ADAL" clId="{619BD7AA-9AB1-46BC-9675-8A6B70F336B7}" dt="2025-02-10T08:17:37.931" v="7704" actId="1036"/>
          <ac:spMkLst>
            <pc:docMk/>
            <pc:sldMk cId="2997879965" sldId="2145707175"/>
            <ac:spMk id="51" creationId="{B9798482-7C3D-68EF-29FD-69809521B311}"/>
          </ac:spMkLst>
        </pc:spChg>
        <pc:grpChg chg="mod topLvl">
          <ac:chgData name="Myrseth, Per" userId="fd976c0b-997e-4bfc-910b-a283ce5a398a" providerId="ADAL" clId="{619BD7AA-9AB1-46BC-9675-8A6B70F336B7}" dt="2025-02-10T08:17:37.931" v="7704" actId="1036"/>
          <ac:grpSpMkLst>
            <pc:docMk/>
            <pc:sldMk cId="2997879965" sldId="2145707175"/>
            <ac:grpSpMk id="34" creationId="{61D194B7-8D4D-E003-B4D0-CAFD67978A02}"/>
          </ac:grpSpMkLst>
        </pc:grpChg>
        <pc:grpChg chg="mod">
          <ac:chgData name="Myrseth, Per" userId="fd976c0b-997e-4bfc-910b-a283ce5a398a" providerId="ADAL" clId="{619BD7AA-9AB1-46BC-9675-8A6B70F336B7}" dt="2025-02-10T08:17:37.931" v="7704" actId="1036"/>
          <ac:grpSpMkLst>
            <pc:docMk/>
            <pc:sldMk cId="2997879965" sldId="2145707175"/>
            <ac:grpSpMk id="41" creationId="{E5065381-D191-FFEF-3787-CBE4C4B24C3F}"/>
          </ac:grpSpMkLst>
        </pc:grpChg>
        <pc:picChg chg="add mod">
          <ac:chgData name="Myrseth, Per" userId="fd976c0b-997e-4bfc-910b-a283ce5a398a" providerId="ADAL" clId="{619BD7AA-9AB1-46BC-9675-8A6B70F336B7}" dt="2025-02-10T08:16:28.748" v="7695" actId="1035"/>
          <ac:picMkLst>
            <pc:docMk/>
            <pc:sldMk cId="2997879965" sldId="2145707175"/>
            <ac:picMk id="5" creationId="{1D3EB148-BA22-15A3-D334-4A45CCE3A154}"/>
          </ac:picMkLst>
        </pc:picChg>
        <pc:picChg chg="add mod">
          <ac:chgData name="Myrseth, Per" userId="fd976c0b-997e-4bfc-910b-a283ce5a398a" providerId="ADAL" clId="{619BD7AA-9AB1-46BC-9675-8A6B70F336B7}" dt="2025-02-10T08:16:28.748" v="7695" actId="1035"/>
          <ac:picMkLst>
            <pc:docMk/>
            <pc:sldMk cId="2997879965" sldId="2145707175"/>
            <ac:picMk id="6" creationId="{722FCE04-5B47-131E-1CB7-E6B723D677E1}"/>
          </ac:picMkLst>
        </pc:picChg>
        <pc:picChg chg="mod">
          <ac:chgData name="Myrseth, Per" userId="fd976c0b-997e-4bfc-910b-a283ce5a398a" providerId="ADAL" clId="{619BD7AA-9AB1-46BC-9675-8A6B70F336B7}" dt="2025-02-10T08:17:37.931" v="7704" actId="1036"/>
          <ac:picMkLst>
            <pc:docMk/>
            <pc:sldMk cId="2997879965" sldId="2145707175"/>
            <ac:picMk id="44" creationId="{629D94D5-9CC3-A2DC-17B2-34A4EE36107F}"/>
          </ac:picMkLst>
        </pc:picChg>
        <pc:picChg chg="mod">
          <ac:chgData name="Myrseth, Per" userId="fd976c0b-997e-4bfc-910b-a283ce5a398a" providerId="ADAL" clId="{619BD7AA-9AB1-46BC-9675-8A6B70F336B7}" dt="2025-02-10T08:17:37.931" v="7704" actId="1036"/>
          <ac:picMkLst>
            <pc:docMk/>
            <pc:sldMk cId="2997879965" sldId="2145707175"/>
            <ac:picMk id="46" creationId="{1DFE86D7-CC80-A44F-7DCB-9B81BA082C43}"/>
          </ac:picMkLst>
        </pc:picChg>
        <pc:picChg chg="mod">
          <ac:chgData name="Myrseth, Per" userId="fd976c0b-997e-4bfc-910b-a283ce5a398a" providerId="ADAL" clId="{619BD7AA-9AB1-46BC-9675-8A6B70F336B7}" dt="2025-02-10T08:17:37.931" v="7704" actId="1036"/>
          <ac:picMkLst>
            <pc:docMk/>
            <pc:sldMk cId="2997879965" sldId="2145707175"/>
            <ac:picMk id="48" creationId="{DE9ACD8C-0DA1-5459-F0C5-7790575EF997}"/>
          </ac:picMkLst>
        </pc:picChg>
        <pc:picChg chg="mod">
          <ac:chgData name="Myrseth, Per" userId="fd976c0b-997e-4bfc-910b-a283ce5a398a" providerId="ADAL" clId="{619BD7AA-9AB1-46BC-9675-8A6B70F336B7}" dt="2025-02-10T08:17:37.931" v="7704" actId="1036"/>
          <ac:picMkLst>
            <pc:docMk/>
            <pc:sldMk cId="2997879965" sldId="2145707175"/>
            <ac:picMk id="50" creationId="{B56D314E-7A44-35A3-056C-ABA40D43B9C1}"/>
          </ac:picMkLst>
        </pc:picChg>
      </pc:sldChg>
      <pc:sldChg chg="addSp delSp modSp add mod ord">
        <pc:chgData name="Myrseth, Per" userId="fd976c0b-997e-4bfc-910b-a283ce5a398a" providerId="ADAL" clId="{619BD7AA-9AB1-46BC-9675-8A6B70F336B7}" dt="2025-02-12T08:25:02.264" v="12898" actId="478"/>
        <pc:sldMkLst>
          <pc:docMk/>
          <pc:sldMk cId="2213540730" sldId="2145707176"/>
        </pc:sldMkLst>
        <pc:spChg chg="mod">
          <ac:chgData name="Myrseth, Per" userId="fd976c0b-997e-4bfc-910b-a283ce5a398a" providerId="ADAL" clId="{619BD7AA-9AB1-46BC-9675-8A6B70F336B7}" dt="2025-02-08T18:17:03.751" v="3971" actId="1038"/>
          <ac:spMkLst>
            <pc:docMk/>
            <pc:sldMk cId="2213540730" sldId="2145707176"/>
            <ac:spMk id="6" creationId="{4B92E42F-D577-F705-E201-73B935B4515E}"/>
          </ac:spMkLst>
        </pc:spChg>
        <pc:spChg chg="mod">
          <ac:chgData name="Myrseth, Per" userId="fd976c0b-997e-4bfc-910b-a283ce5a398a" providerId="ADAL" clId="{619BD7AA-9AB1-46BC-9675-8A6B70F336B7}" dt="2025-02-08T18:17:02.557" v="3970" actId="1037"/>
          <ac:spMkLst>
            <pc:docMk/>
            <pc:sldMk cId="2213540730" sldId="2145707176"/>
            <ac:spMk id="7" creationId="{11A8F653-E27A-2FA2-3A1A-31A97B74A2DA}"/>
          </ac:spMkLst>
        </pc:spChg>
        <pc:spChg chg="mod topLvl">
          <ac:chgData name="Myrseth, Per" userId="fd976c0b-997e-4bfc-910b-a283ce5a398a" providerId="ADAL" clId="{619BD7AA-9AB1-46BC-9675-8A6B70F336B7}" dt="2025-02-08T18:36:52.248" v="4090" actId="14100"/>
          <ac:spMkLst>
            <pc:docMk/>
            <pc:sldMk cId="2213540730" sldId="2145707176"/>
            <ac:spMk id="10" creationId="{C6705EAB-00AE-E3D3-A25C-F6A7E2B57297}"/>
          </ac:spMkLst>
        </pc:spChg>
        <pc:spChg chg="mod">
          <ac:chgData name="Myrseth, Per" userId="fd976c0b-997e-4bfc-910b-a283ce5a398a" providerId="ADAL" clId="{619BD7AA-9AB1-46BC-9675-8A6B70F336B7}" dt="2025-02-08T18:03:00.902" v="3520" actId="20577"/>
          <ac:spMkLst>
            <pc:docMk/>
            <pc:sldMk cId="2213540730" sldId="2145707176"/>
            <ac:spMk id="11" creationId="{B5FC3327-6DFC-B0F8-A4ED-5C29241B84DA}"/>
          </ac:spMkLst>
        </pc:spChg>
        <pc:spChg chg="add mod">
          <ac:chgData name="Myrseth, Per" userId="fd976c0b-997e-4bfc-910b-a283ce5a398a" providerId="ADAL" clId="{619BD7AA-9AB1-46BC-9675-8A6B70F336B7}" dt="2025-02-12T08:24:51.548" v="12897" actId="6549"/>
          <ac:spMkLst>
            <pc:docMk/>
            <pc:sldMk cId="2213540730" sldId="2145707176"/>
            <ac:spMk id="12" creationId="{CAF34CA6-E8E4-DB79-B926-CC51853FEE84}"/>
          </ac:spMkLst>
        </pc:spChg>
        <pc:spChg chg="mod">
          <ac:chgData name="Myrseth, Per" userId="fd976c0b-997e-4bfc-910b-a283ce5a398a" providerId="ADAL" clId="{619BD7AA-9AB1-46BC-9675-8A6B70F336B7}" dt="2025-02-08T17:45:46.050" v="3086" actId="14100"/>
          <ac:spMkLst>
            <pc:docMk/>
            <pc:sldMk cId="2213540730" sldId="2145707176"/>
            <ac:spMk id="13" creationId="{F4767384-650B-4DEF-64A4-965FB081C081}"/>
          </ac:spMkLst>
        </pc:spChg>
        <pc:spChg chg="mod">
          <ac:chgData name="Myrseth, Per" userId="fd976c0b-997e-4bfc-910b-a283ce5a398a" providerId="ADAL" clId="{619BD7AA-9AB1-46BC-9675-8A6B70F336B7}" dt="2025-02-08T18:03:09.560" v="3536" actId="6549"/>
          <ac:spMkLst>
            <pc:docMk/>
            <pc:sldMk cId="2213540730" sldId="2145707176"/>
            <ac:spMk id="18" creationId="{511D7A45-35EB-0552-CF2C-2FA6A5AFA081}"/>
          </ac:spMkLst>
        </pc:spChg>
        <pc:spChg chg="mod topLvl">
          <ac:chgData name="Myrseth, Per" userId="fd976c0b-997e-4bfc-910b-a283ce5a398a" providerId="ADAL" clId="{619BD7AA-9AB1-46BC-9675-8A6B70F336B7}" dt="2025-02-08T18:14:01.931" v="3866" actId="1037"/>
          <ac:spMkLst>
            <pc:docMk/>
            <pc:sldMk cId="2213540730" sldId="2145707176"/>
            <ac:spMk id="23" creationId="{2FB1F343-D49B-2F43-9ECE-AAA8B8C517D7}"/>
          </ac:spMkLst>
        </pc:spChg>
        <pc:spChg chg="mod topLvl">
          <ac:chgData name="Myrseth, Per" userId="fd976c0b-997e-4bfc-910b-a283ce5a398a" providerId="ADAL" clId="{619BD7AA-9AB1-46BC-9675-8A6B70F336B7}" dt="2025-02-08T18:35:17.321" v="4065" actId="1035"/>
          <ac:spMkLst>
            <pc:docMk/>
            <pc:sldMk cId="2213540730" sldId="2145707176"/>
            <ac:spMk id="24" creationId="{5D429E17-C7F7-B46D-6E69-CE9C3ED736B6}"/>
          </ac:spMkLst>
        </pc:spChg>
        <pc:spChg chg="add mod">
          <ac:chgData name="Myrseth, Per" userId="fd976c0b-997e-4bfc-910b-a283ce5a398a" providerId="ADAL" clId="{619BD7AA-9AB1-46BC-9675-8A6B70F336B7}" dt="2025-02-11T15:20:08.965" v="10774" actId="20577"/>
          <ac:spMkLst>
            <pc:docMk/>
            <pc:sldMk cId="2213540730" sldId="2145707176"/>
            <ac:spMk id="25" creationId="{9E1A28C3-066F-F1C8-F95E-62E2D93C22C3}"/>
          </ac:spMkLst>
        </pc:spChg>
        <pc:spChg chg="mod">
          <ac:chgData name="Myrseth, Per" userId="fd976c0b-997e-4bfc-910b-a283ce5a398a" providerId="ADAL" clId="{619BD7AA-9AB1-46BC-9675-8A6B70F336B7}" dt="2025-02-08T18:17:08.604" v="3973" actId="1035"/>
          <ac:spMkLst>
            <pc:docMk/>
            <pc:sldMk cId="2213540730" sldId="2145707176"/>
            <ac:spMk id="28" creationId="{1C2865EE-675D-4B97-D92A-5334874C0F65}"/>
          </ac:spMkLst>
        </pc:spChg>
        <pc:spChg chg="mod">
          <ac:chgData name="Myrseth, Per" userId="fd976c0b-997e-4bfc-910b-a283ce5a398a" providerId="ADAL" clId="{619BD7AA-9AB1-46BC-9675-8A6B70F336B7}" dt="2025-02-08T18:37:35.288" v="4101" actId="1036"/>
          <ac:spMkLst>
            <pc:docMk/>
            <pc:sldMk cId="2213540730" sldId="2145707176"/>
            <ac:spMk id="29" creationId="{8FAD7E5A-8C0D-20EF-8EDF-9A9F36EAA594}"/>
          </ac:spMkLst>
        </pc:spChg>
        <pc:spChg chg="mod topLvl">
          <ac:chgData name="Myrseth, Per" userId="fd976c0b-997e-4bfc-910b-a283ce5a398a" providerId="ADAL" clId="{619BD7AA-9AB1-46BC-9675-8A6B70F336B7}" dt="2025-02-11T15:20:45.600" v="10780" actId="14100"/>
          <ac:spMkLst>
            <pc:docMk/>
            <pc:sldMk cId="2213540730" sldId="2145707176"/>
            <ac:spMk id="31" creationId="{515DF8E4-770F-A054-0453-B8A59D443CA9}"/>
          </ac:spMkLst>
        </pc:spChg>
        <pc:spChg chg="mod topLvl">
          <ac:chgData name="Myrseth, Per" userId="fd976c0b-997e-4bfc-910b-a283ce5a398a" providerId="ADAL" clId="{619BD7AA-9AB1-46BC-9675-8A6B70F336B7}" dt="2025-02-08T18:14:01.931" v="3866" actId="1037"/>
          <ac:spMkLst>
            <pc:docMk/>
            <pc:sldMk cId="2213540730" sldId="2145707176"/>
            <ac:spMk id="33" creationId="{95E6CAB0-3809-FD74-C0EE-36CC9282F546}"/>
          </ac:spMkLst>
        </pc:spChg>
        <pc:spChg chg="mod topLvl">
          <ac:chgData name="Myrseth, Per" userId="fd976c0b-997e-4bfc-910b-a283ce5a398a" providerId="ADAL" clId="{619BD7AA-9AB1-46BC-9675-8A6B70F336B7}" dt="2025-02-08T18:36:10.622" v="4072" actId="1036"/>
          <ac:spMkLst>
            <pc:docMk/>
            <pc:sldMk cId="2213540730" sldId="2145707176"/>
            <ac:spMk id="35" creationId="{CF351F6A-1651-A1A9-66D3-50BD9DE7E86F}"/>
          </ac:spMkLst>
        </pc:spChg>
        <pc:spChg chg="add mod">
          <ac:chgData name="Myrseth, Per" userId="fd976c0b-997e-4bfc-910b-a283ce5a398a" providerId="ADAL" clId="{619BD7AA-9AB1-46BC-9675-8A6B70F336B7}" dt="2025-02-08T18:13:55.972" v="3858" actId="14100"/>
          <ac:spMkLst>
            <pc:docMk/>
            <pc:sldMk cId="2213540730" sldId="2145707176"/>
            <ac:spMk id="51" creationId="{9465A672-7192-0E84-9A6E-AE3A2CD2D465}"/>
          </ac:spMkLst>
        </pc:spChg>
        <pc:spChg chg="add mod">
          <ac:chgData name="Myrseth, Per" userId="fd976c0b-997e-4bfc-910b-a283ce5a398a" providerId="ADAL" clId="{619BD7AA-9AB1-46BC-9675-8A6B70F336B7}" dt="2025-02-08T18:13:58.653" v="3861" actId="1037"/>
          <ac:spMkLst>
            <pc:docMk/>
            <pc:sldMk cId="2213540730" sldId="2145707176"/>
            <ac:spMk id="52" creationId="{38883D34-6BC6-99B0-C01B-4E4B986D3F03}"/>
          </ac:spMkLst>
        </pc:spChg>
        <pc:spChg chg="add del mod">
          <ac:chgData name="Myrseth, Per" userId="fd976c0b-997e-4bfc-910b-a283ce5a398a" providerId="ADAL" clId="{619BD7AA-9AB1-46BC-9675-8A6B70F336B7}" dt="2025-02-12T08:25:02.264" v="12898" actId="478"/>
          <ac:spMkLst>
            <pc:docMk/>
            <pc:sldMk cId="2213540730" sldId="2145707176"/>
            <ac:spMk id="54" creationId="{D15632BE-1820-EE61-B05F-3ABCA651DC3C}"/>
          </ac:spMkLst>
        </pc:spChg>
        <pc:spChg chg="add mod">
          <ac:chgData name="Myrseth, Per" userId="fd976c0b-997e-4bfc-910b-a283ce5a398a" providerId="ADAL" clId="{619BD7AA-9AB1-46BC-9675-8A6B70F336B7}" dt="2025-02-08T18:35:13.277" v="4061" actId="1036"/>
          <ac:spMkLst>
            <pc:docMk/>
            <pc:sldMk cId="2213540730" sldId="2145707176"/>
            <ac:spMk id="56" creationId="{4542D063-F29A-9A54-CC17-9608313E7E0B}"/>
          </ac:spMkLst>
        </pc:spChg>
        <pc:spChg chg="add mod">
          <ac:chgData name="Myrseth, Per" userId="fd976c0b-997e-4bfc-910b-a283ce5a398a" providerId="ADAL" clId="{619BD7AA-9AB1-46BC-9675-8A6B70F336B7}" dt="2025-02-08T18:15:38.993" v="3950" actId="1076"/>
          <ac:spMkLst>
            <pc:docMk/>
            <pc:sldMk cId="2213540730" sldId="2145707176"/>
            <ac:spMk id="57" creationId="{37E80BF1-5C0B-F8AB-DA5A-B96388504A86}"/>
          </ac:spMkLst>
        </pc:spChg>
        <pc:spChg chg="add mod">
          <ac:chgData name="Myrseth, Per" userId="fd976c0b-997e-4bfc-910b-a283ce5a398a" providerId="ADAL" clId="{619BD7AA-9AB1-46BC-9675-8A6B70F336B7}" dt="2025-02-11T13:14:22.391" v="9525" actId="6549"/>
          <ac:spMkLst>
            <pc:docMk/>
            <pc:sldMk cId="2213540730" sldId="2145707176"/>
            <ac:spMk id="58" creationId="{8C22504C-8757-78DA-A1F3-B097B5F71DFB}"/>
          </ac:spMkLst>
        </pc:spChg>
        <pc:picChg chg="add mod">
          <ac:chgData name="Myrseth, Per" userId="fd976c0b-997e-4bfc-910b-a283ce5a398a" providerId="ADAL" clId="{619BD7AA-9AB1-46BC-9675-8A6B70F336B7}" dt="2025-02-11T15:20:13.220" v="10776" actId="1037"/>
          <ac:picMkLst>
            <pc:docMk/>
            <pc:sldMk cId="2213540730" sldId="2145707176"/>
            <ac:picMk id="3" creationId="{DFD265DC-22A0-EDE9-57EC-FFEA88765F8C}"/>
          </ac:picMkLst>
        </pc:picChg>
        <pc:picChg chg="add mod">
          <ac:chgData name="Myrseth, Per" userId="fd976c0b-997e-4bfc-910b-a283ce5a398a" providerId="ADAL" clId="{619BD7AA-9AB1-46BC-9675-8A6B70F336B7}" dt="2025-02-11T15:20:51.613" v="10782" actId="1076"/>
          <ac:picMkLst>
            <pc:docMk/>
            <pc:sldMk cId="2213540730" sldId="2145707176"/>
            <ac:picMk id="8" creationId="{0914B03B-D463-7A46-FCA5-FEA7409908DA}"/>
          </ac:picMkLst>
        </pc:picChg>
        <pc:picChg chg="add mod">
          <ac:chgData name="Myrseth, Per" userId="fd976c0b-997e-4bfc-910b-a283ce5a398a" providerId="ADAL" clId="{619BD7AA-9AB1-46BC-9675-8A6B70F336B7}" dt="2025-02-08T17:43:55.817" v="3064" actId="1076"/>
          <ac:picMkLst>
            <pc:docMk/>
            <pc:sldMk cId="2213540730" sldId="2145707176"/>
            <ac:picMk id="19" creationId="{5E4AD3CB-9F3C-4DA6-16B3-6C32483B4945}"/>
          </ac:picMkLst>
        </pc:picChg>
        <pc:picChg chg="mod topLvl">
          <ac:chgData name="Myrseth, Per" userId="fd976c0b-997e-4bfc-910b-a283ce5a398a" providerId="ADAL" clId="{619BD7AA-9AB1-46BC-9675-8A6B70F336B7}" dt="2025-02-08T18:16:50.421" v="3969" actId="1038"/>
          <ac:picMkLst>
            <pc:docMk/>
            <pc:sldMk cId="2213540730" sldId="2145707176"/>
            <ac:picMk id="26" creationId="{47493DF8-1808-61EA-8F2C-CB2533F4E09F}"/>
          </ac:picMkLst>
        </pc:picChg>
        <pc:cxnChg chg="add mod">
          <ac:chgData name="Myrseth, Per" userId="fd976c0b-997e-4bfc-910b-a283ce5a398a" providerId="ADAL" clId="{619BD7AA-9AB1-46BC-9675-8A6B70F336B7}" dt="2025-02-08T18:36:52.248" v="4090" actId="14100"/>
          <ac:cxnSpMkLst>
            <pc:docMk/>
            <pc:sldMk cId="2213540730" sldId="2145707176"/>
            <ac:cxnSpMk id="39" creationId="{70C9A2A2-91D4-1D10-A58C-1FB0D78AFBF6}"/>
          </ac:cxnSpMkLst>
        </pc:cxnChg>
        <pc:cxnChg chg="add mod">
          <ac:chgData name="Myrseth, Per" userId="fd976c0b-997e-4bfc-910b-a283ce5a398a" providerId="ADAL" clId="{619BD7AA-9AB1-46BC-9675-8A6B70F336B7}" dt="2025-02-08T18:37:12.222" v="4094" actId="14100"/>
          <ac:cxnSpMkLst>
            <pc:docMk/>
            <pc:sldMk cId="2213540730" sldId="2145707176"/>
            <ac:cxnSpMk id="40" creationId="{AD2FDAD2-48B7-9537-E681-A51FF0B72FBA}"/>
          </ac:cxnSpMkLst>
        </pc:cxnChg>
        <pc:cxnChg chg="add mod">
          <ac:chgData name="Myrseth, Per" userId="fd976c0b-997e-4bfc-910b-a283ce5a398a" providerId="ADAL" clId="{619BD7AA-9AB1-46BC-9675-8A6B70F336B7}" dt="2025-02-08T18:37:16.368" v="4095" actId="14100"/>
          <ac:cxnSpMkLst>
            <pc:docMk/>
            <pc:sldMk cId="2213540730" sldId="2145707176"/>
            <ac:cxnSpMk id="43" creationId="{567A1B17-3E1D-448C-700E-52DE6963EFB5}"/>
          </ac:cxnSpMkLst>
        </pc:cxnChg>
      </pc:sldChg>
      <pc:sldChg chg="add">
        <pc:chgData name="Myrseth, Per" userId="fd976c0b-997e-4bfc-910b-a283ce5a398a" providerId="ADAL" clId="{619BD7AA-9AB1-46BC-9675-8A6B70F336B7}" dt="2025-02-08T17:41:29.898" v="2971"/>
        <pc:sldMkLst>
          <pc:docMk/>
          <pc:sldMk cId="693485799" sldId="2145707177"/>
        </pc:sldMkLst>
      </pc:sldChg>
      <pc:sldChg chg="addSp delSp modSp add mod ord delAnim">
        <pc:chgData name="Myrseth, Per" userId="fd976c0b-997e-4bfc-910b-a283ce5a398a" providerId="ADAL" clId="{619BD7AA-9AB1-46BC-9675-8A6B70F336B7}" dt="2025-02-13T07:47:28.042" v="13461" actId="1036"/>
        <pc:sldMkLst>
          <pc:docMk/>
          <pc:sldMk cId="3061053201" sldId="2147479506"/>
        </pc:sldMkLst>
        <pc:spChg chg="mod">
          <ac:chgData name="Myrseth, Per" userId="fd976c0b-997e-4bfc-910b-a283ce5a398a" providerId="ADAL" clId="{619BD7AA-9AB1-46BC-9675-8A6B70F336B7}" dt="2025-02-11T15:42:33.403" v="11485" actId="1035"/>
          <ac:spMkLst>
            <pc:docMk/>
            <pc:sldMk cId="3061053201" sldId="2147479506"/>
            <ac:spMk id="2" creationId="{60044FB5-9CDD-D1ED-59CF-94FEC43CE3D5}"/>
          </ac:spMkLst>
        </pc:spChg>
        <pc:spChg chg="add mod">
          <ac:chgData name="Myrseth, Per" userId="fd976c0b-997e-4bfc-910b-a283ce5a398a" providerId="ADAL" clId="{619BD7AA-9AB1-46BC-9675-8A6B70F336B7}" dt="2025-02-11T13:31:11.263" v="9758" actId="403"/>
          <ac:spMkLst>
            <pc:docMk/>
            <pc:sldMk cId="3061053201" sldId="2147479506"/>
            <ac:spMk id="3" creationId="{3EFBB8E6-4D9A-4511-10B7-263BE53C34DB}"/>
          </ac:spMkLst>
        </pc:spChg>
        <pc:spChg chg="add del mod">
          <ac:chgData name="Myrseth, Per" userId="fd976c0b-997e-4bfc-910b-a283ce5a398a" providerId="ADAL" clId="{619BD7AA-9AB1-46BC-9675-8A6B70F336B7}" dt="2025-02-11T15:42:41.384" v="11486" actId="14100"/>
          <ac:spMkLst>
            <pc:docMk/>
            <pc:sldMk cId="3061053201" sldId="2147479506"/>
            <ac:spMk id="4" creationId="{38A239DF-286C-BBCF-DCE5-073AD04294BC}"/>
          </ac:spMkLst>
        </pc:spChg>
        <pc:spChg chg="mod">
          <ac:chgData name="Myrseth, Per" userId="fd976c0b-997e-4bfc-910b-a283ce5a398a" providerId="ADAL" clId="{619BD7AA-9AB1-46BC-9675-8A6B70F336B7}" dt="2025-02-11T13:22:20.017" v="9582" actId="1036"/>
          <ac:spMkLst>
            <pc:docMk/>
            <pc:sldMk cId="3061053201" sldId="2147479506"/>
            <ac:spMk id="6" creationId="{2F2221F0-23C3-0EA8-4A46-A73465124C92}"/>
          </ac:spMkLst>
        </pc:spChg>
        <pc:spChg chg="mod">
          <ac:chgData name="Myrseth, Per" userId="fd976c0b-997e-4bfc-910b-a283ce5a398a" providerId="ADAL" clId="{619BD7AA-9AB1-46BC-9675-8A6B70F336B7}" dt="2025-02-11T13:22:39.144" v="9588" actId="1036"/>
          <ac:spMkLst>
            <pc:docMk/>
            <pc:sldMk cId="3061053201" sldId="2147479506"/>
            <ac:spMk id="7" creationId="{6FDF7E48-9949-AF68-DDB9-3BB677AF2997}"/>
          </ac:spMkLst>
        </pc:spChg>
        <pc:spChg chg="mod">
          <ac:chgData name="Myrseth, Per" userId="fd976c0b-997e-4bfc-910b-a283ce5a398a" providerId="ADAL" clId="{619BD7AA-9AB1-46BC-9675-8A6B70F336B7}" dt="2025-02-11T13:24:24.612" v="9666" actId="1076"/>
          <ac:spMkLst>
            <pc:docMk/>
            <pc:sldMk cId="3061053201" sldId="2147479506"/>
            <ac:spMk id="14" creationId="{A4C33CA3-F7D4-FE4F-7DE7-854E1C59EAEC}"/>
          </ac:spMkLst>
        </pc:spChg>
        <pc:spChg chg="mod">
          <ac:chgData name="Myrseth, Per" userId="fd976c0b-997e-4bfc-910b-a283ce5a398a" providerId="ADAL" clId="{619BD7AA-9AB1-46BC-9675-8A6B70F336B7}" dt="2025-02-11T15:42:50.928" v="11515" actId="1036"/>
          <ac:spMkLst>
            <pc:docMk/>
            <pc:sldMk cId="3061053201" sldId="2147479506"/>
            <ac:spMk id="15" creationId="{DFCCDAB5-AC89-B927-ED29-284AC181DF3D}"/>
          </ac:spMkLst>
        </pc:spChg>
        <pc:spChg chg="mod">
          <ac:chgData name="Myrseth, Per" userId="fd976c0b-997e-4bfc-910b-a283ce5a398a" providerId="ADAL" clId="{619BD7AA-9AB1-46BC-9675-8A6B70F336B7}" dt="2025-02-11T15:42:57.775" v="11541" actId="1038"/>
          <ac:spMkLst>
            <pc:docMk/>
            <pc:sldMk cId="3061053201" sldId="2147479506"/>
            <ac:spMk id="17" creationId="{CDDACA66-1E77-E087-FDE4-6C0B7CB644EF}"/>
          </ac:spMkLst>
        </pc:spChg>
        <pc:spChg chg="mod">
          <ac:chgData name="Myrseth, Per" userId="fd976c0b-997e-4bfc-910b-a283ce5a398a" providerId="ADAL" clId="{619BD7AA-9AB1-46BC-9675-8A6B70F336B7}" dt="2025-02-11T13:31:11.263" v="9758" actId="403"/>
          <ac:spMkLst>
            <pc:docMk/>
            <pc:sldMk cId="3061053201" sldId="2147479506"/>
            <ac:spMk id="18" creationId="{7708C8AF-2EC8-31BB-96D9-64A0489055A7}"/>
          </ac:spMkLst>
        </pc:spChg>
        <pc:spChg chg="mod">
          <ac:chgData name="Myrseth, Per" userId="fd976c0b-997e-4bfc-910b-a283ce5a398a" providerId="ADAL" clId="{619BD7AA-9AB1-46BC-9675-8A6B70F336B7}" dt="2025-02-11T13:24:13.384" v="9664" actId="14100"/>
          <ac:spMkLst>
            <pc:docMk/>
            <pc:sldMk cId="3061053201" sldId="2147479506"/>
            <ac:spMk id="23" creationId="{FE793485-5585-3283-7BC0-D3A9D6FEFAC8}"/>
          </ac:spMkLst>
        </pc:spChg>
        <pc:spChg chg="mod">
          <ac:chgData name="Myrseth, Per" userId="fd976c0b-997e-4bfc-910b-a283ce5a398a" providerId="ADAL" clId="{619BD7AA-9AB1-46BC-9675-8A6B70F336B7}" dt="2025-02-11T15:42:57.775" v="11541" actId="1038"/>
          <ac:spMkLst>
            <pc:docMk/>
            <pc:sldMk cId="3061053201" sldId="2147479506"/>
            <ac:spMk id="24" creationId="{A830F53B-E29C-0D29-0E96-AFD245F51496}"/>
          </ac:spMkLst>
        </pc:spChg>
        <pc:spChg chg="mod">
          <ac:chgData name="Myrseth, Per" userId="fd976c0b-997e-4bfc-910b-a283ce5a398a" providerId="ADAL" clId="{619BD7AA-9AB1-46BC-9675-8A6B70F336B7}" dt="2025-02-11T15:42:57.775" v="11541" actId="1038"/>
          <ac:spMkLst>
            <pc:docMk/>
            <pc:sldMk cId="3061053201" sldId="2147479506"/>
            <ac:spMk id="26" creationId="{1485BD04-FB08-44D9-CA86-314EF329F530}"/>
          </ac:spMkLst>
        </pc:spChg>
        <pc:spChg chg="add mod">
          <ac:chgData name="Myrseth, Per" userId="fd976c0b-997e-4bfc-910b-a283ce5a398a" providerId="ADAL" clId="{619BD7AA-9AB1-46BC-9675-8A6B70F336B7}" dt="2025-02-11T15:44:37.230" v="11577" actId="1035"/>
          <ac:spMkLst>
            <pc:docMk/>
            <pc:sldMk cId="3061053201" sldId="2147479506"/>
            <ac:spMk id="27" creationId="{9631998A-2B9A-60C4-0E28-26BF09B0BF83}"/>
          </ac:spMkLst>
        </pc:spChg>
        <pc:spChg chg="add mod">
          <ac:chgData name="Myrseth, Per" userId="fd976c0b-997e-4bfc-910b-a283ce5a398a" providerId="ADAL" clId="{619BD7AA-9AB1-46BC-9675-8A6B70F336B7}" dt="2025-02-11T15:45:09.628" v="11580" actId="1076"/>
          <ac:spMkLst>
            <pc:docMk/>
            <pc:sldMk cId="3061053201" sldId="2147479506"/>
            <ac:spMk id="34" creationId="{523A5E42-03BD-AD49-A76D-249486EDB3F8}"/>
          </ac:spMkLst>
        </pc:spChg>
        <pc:picChg chg="add mod">
          <ac:chgData name="Myrseth, Per" userId="fd976c0b-997e-4bfc-910b-a283ce5a398a" providerId="ADAL" clId="{619BD7AA-9AB1-46BC-9675-8A6B70F336B7}" dt="2025-02-11T14:29:16.646" v="9798" actId="1037"/>
          <ac:picMkLst>
            <pc:docMk/>
            <pc:sldMk cId="3061053201" sldId="2147479506"/>
            <ac:picMk id="9" creationId="{8FDFE112-D6E4-7969-A139-7108DD461329}"/>
          </ac:picMkLst>
        </pc:picChg>
        <pc:picChg chg="add mod">
          <ac:chgData name="Myrseth, Per" userId="fd976c0b-997e-4bfc-910b-a283ce5a398a" providerId="ADAL" clId="{619BD7AA-9AB1-46BC-9675-8A6B70F336B7}" dt="2025-02-11T15:43:04.376" v="11543" actId="1076"/>
          <ac:picMkLst>
            <pc:docMk/>
            <pc:sldMk cId="3061053201" sldId="2147479506"/>
            <ac:picMk id="12" creationId="{E961964B-30BA-0AB5-0887-1D1D0A35B193}"/>
          </ac:picMkLst>
        </pc:picChg>
        <pc:picChg chg="add mod">
          <ac:chgData name="Myrseth, Per" userId="fd976c0b-997e-4bfc-910b-a283ce5a398a" providerId="ADAL" clId="{619BD7AA-9AB1-46BC-9675-8A6B70F336B7}" dt="2025-02-11T15:44:42.507" v="11578" actId="14100"/>
          <ac:picMkLst>
            <pc:docMk/>
            <pc:sldMk cId="3061053201" sldId="2147479506"/>
            <ac:picMk id="19" creationId="{0A366F0A-3142-ABB1-08A9-2DD37B6D4A3F}"/>
          </ac:picMkLst>
        </pc:picChg>
        <pc:picChg chg="add mod">
          <ac:chgData name="Myrseth, Per" userId="fd976c0b-997e-4bfc-910b-a283ce5a398a" providerId="ADAL" clId="{619BD7AA-9AB1-46BC-9675-8A6B70F336B7}" dt="2025-02-11T15:43:40.085" v="11560" actId="14100"/>
          <ac:picMkLst>
            <pc:docMk/>
            <pc:sldMk cId="3061053201" sldId="2147479506"/>
            <ac:picMk id="20" creationId="{3F75AF84-4E59-6532-F211-2CDE286E30EF}"/>
          </ac:picMkLst>
        </pc:picChg>
        <pc:picChg chg="add mod">
          <ac:chgData name="Myrseth, Per" userId="fd976c0b-997e-4bfc-910b-a283ce5a398a" providerId="ADAL" clId="{619BD7AA-9AB1-46BC-9675-8A6B70F336B7}" dt="2025-02-11T15:42:57.775" v="11541" actId="1038"/>
          <ac:picMkLst>
            <pc:docMk/>
            <pc:sldMk cId="3061053201" sldId="2147479506"/>
            <ac:picMk id="30" creationId="{9D658FE4-5BE7-73FD-165D-84896959A061}"/>
          </ac:picMkLst>
        </pc:picChg>
        <pc:cxnChg chg="mod">
          <ac:chgData name="Myrseth, Per" userId="fd976c0b-997e-4bfc-910b-a283ce5a398a" providerId="ADAL" clId="{619BD7AA-9AB1-46BC-9675-8A6B70F336B7}" dt="2025-02-11T15:44:23.681" v="11567" actId="14100"/>
          <ac:cxnSpMkLst>
            <pc:docMk/>
            <pc:sldMk cId="3061053201" sldId="2147479506"/>
            <ac:cxnSpMk id="10" creationId="{D77835F1-B404-DC79-0FC8-A5BAD959887E}"/>
          </ac:cxnSpMkLst>
        </pc:cxnChg>
        <pc:cxnChg chg="mod">
          <ac:chgData name="Myrseth, Per" userId="fd976c0b-997e-4bfc-910b-a283ce5a398a" providerId="ADAL" clId="{619BD7AA-9AB1-46BC-9675-8A6B70F336B7}" dt="2025-02-11T15:44:17.224" v="11566" actId="14100"/>
          <ac:cxnSpMkLst>
            <pc:docMk/>
            <pc:sldMk cId="3061053201" sldId="2147479506"/>
            <ac:cxnSpMk id="11" creationId="{58B7BF79-8406-6BED-2E94-CA75675D2C36}"/>
          </ac:cxnSpMkLst>
        </pc:cxnChg>
        <pc:cxnChg chg="add mod">
          <ac:chgData name="Myrseth, Per" userId="fd976c0b-997e-4bfc-910b-a283ce5a398a" providerId="ADAL" clId="{619BD7AA-9AB1-46BC-9675-8A6B70F336B7}" dt="2025-02-13T07:47:20.173" v="13456" actId="1035"/>
          <ac:cxnSpMkLst>
            <pc:docMk/>
            <pc:sldMk cId="3061053201" sldId="2147479506"/>
            <ac:cxnSpMk id="13" creationId="{DB845D9E-9667-96E4-59D7-6D0446C8900D}"/>
          </ac:cxnSpMkLst>
        </pc:cxnChg>
        <pc:cxnChg chg="add mod">
          <ac:chgData name="Myrseth, Per" userId="fd976c0b-997e-4bfc-910b-a283ce5a398a" providerId="ADAL" clId="{619BD7AA-9AB1-46BC-9675-8A6B70F336B7}" dt="2025-02-11T15:44:30.653" v="11568" actId="14100"/>
          <ac:cxnSpMkLst>
            <pc:docMk/>
            <pc:sldMk cId="3061053201" sldId="2147479506"/>
            <ac:cxnSpMk id="16" creationId="{41447756-5628-90B0-CD45-EDDA1292D704}"/>
          </ac:cxnSpMkLst>
        </pc:cxnChg>
        <pc:cxnChg chg="add mod">
          <ac:chgData name="Myrseth, Per" userId="fd976c0b-997e-4bfc-910b-a283ce5a398a" providerId="ADAL" clId="{619BD7AA-9AB1-46BC-9675-8A6B70F336B7}" dt="2025-02-13T07:47:15.363" v="13451" actId="1036"/>
          <ac:cxnSpMkLst>
            <pc:docMk/>
            <pc:sldMk cId="3061053201" sldId="2147479506"/>
            <ac:cxnSpMk id="21" creationId="{87A03F1B-8DF7-82DC-098D-01C368076B49}"/>
          </ac:cxnSpMkLst>
        </pc:cxnChg>
        <pc:cxnChg chg="add mod">
          <ac:chgData name="Myrseth, Per" userId="fd976c0b-997e-4bfc-910b-a283ce5a398a" providerId="ADAL" clId="{619BD7AA-9AB1-46BC-9675-8A6B70F336B7}" dt="2025-02-13T07:47:28.042" v="13461" actId="1036"/>
          <ac:cxnSpMkLst>
            <pc:docMk/>
            <pc:sldMk cId="3061053201" sldId="2147479506"/>
            <ac:cxnSpMk id="22" creationId="{EEF50288-F5EE-4900-B66D-3F0A1CC905E4}"/>
          </ac:cxnSpMkLst>
        </pc:cxnChg>
      </pc:sldChg>
      <pc:sldChg chg="addSp modSp new mod">
        <pc:chgData name="Myrseth, Per" userId="fd976c0b-997e-4bfc-910b-a283ce5a398a" providerId="ADAL" clId="{619BD7AA-9AB1-46BC-9675-8A6B70F336B7}" dt="2025-02-12T08:02:03.059" v="12815" actId="404"/>
        <pc:sldMkLst>
          <pc:docMk/>
          <pc:sldMk cId="1619563106" sldId="2147479507"/>
        </pc:sldMkLst>
        <pc:spChg chg="mod">
          <ac:chgData name="Myrseth, Per" userId="fd976c0b-997e-4bfc-910b-a283ce5a398a" providerId="ADAL" clId="{619BD7AA-9AB1-46BC-9675-8A6B70F336B7}" dt="2025-02-08T18:07:14.539" v="3636" actId="20577"/>
          <ac:spMkLst>
            <pc:docMk/>
            <pc:sldMk cId="1619563106" sldId="2147479507"/>
            <ac:spMk id="2" creationId="{D77AFD8A-AFB6-CA73-67F9-79577D86C916}"/>
          </ac:spMkLst>
        </pc:spChg>
        <pc:spChg chg="mod">
          <ac:chgData name="Myrseth, Per" userId="fd976c0b-997e-4bfc-910b-a283ce5a398a" providerId="ADAL" clId="{619BD7AA-9AB1-46BC-9675-8A6B70F336B7}" dt="2025-02-12T08:02:03.059" v="12815" actId="404"/>
          <ac:spMkLst>
            <pc:docMk/>
            <pc:sldMk cId="1619563106" sldId="2147479507"/>
            <ac:spMk id="3" creationId="{16A68B8E-6B80-83F6-2457-988C3C138772}"/>
          </ac:spMkLst>
        </pc:spChg>
        <pc:spChg chg="add mod">
          <ac:chgData name="Myrseth, Per" userId="fd976c0b-997e-4bfc-910b-a283ce5a398a" providerId="ADAL" clId="{619BD7AA-9AB1-46BC-9675-8A6B70F336B7}" dt="2025-02-08T18:19:41.531" v="4018" actId="6549"/>
          <ac:spMkLst>
            <pc:docMk/>
            <pc:sldMk cId="1619563106" sldId="2147479507"/>
            <ac:spMk id="7" creationId="{F4F50351-4720-306B-E487-E1FA0308AE64}"/>
          </ac:spMkLst>
        </pc:spChg>
        <pc:spChg chg="add mod">
          <ac:chgData name="Myrseth, Per" userId="fd976c0b-997e-4bfc-910b-a283ce5a398a" providerId="ADAL" clId="{619BD7AA-9AB1-46BC-9675-8A6B70F336B7}" dt="2025-02-08T18:19:53.393" v="4033" actId="14100"/>
          <ac:spMkLst>
            <pc:docMk/>
            <pc:sldMk cId="1619563106" sldId="2147479507"/>
            <ac:spMk id="9" creationId="{DE2B571F-35DE-54D8-AD2C-E38C8544D12A}"/>
          </ac:spMkLst>
        </pc:spChg>
        <pc:picChg chg="add mod">
          <ac:chgData name="Myrseth, Per" userId="fd976c0b-997e-4bfc-910b-a283ce5a398a" providerId="ADAL" clId="{619BD7AA-9AB1-46BC-9675-8A6B70F336B7}" dt="2025-02-08T18:09:21.338" v="3677" actId="1076"/>
          <ac:picMkLst>
            <pc:docMk/>
            <pc:sldMk cId="1619563106" sldId="2147479507"/>
            <ac:picMk id="5" creationId="{E0EFDAF8-2DCE-5163-5905-DE3F15703360}"/>
          </ac:picMkLst>
        </pc:picChg>
      </pc:sldChg>
      <pc:sldChg chg="modSp new mod">
        <pc:chgData name="Myrseth, Per" userId="fd976c0b-997e-4bfc-910b-a283ce5a398a" providerId="ADAL" clId="{619BD7AA-9AB1-46BC-9675-8A6B70F336B7}" dt="2025-02-08T18:40:59.283" v="4368" actId="20577"/>
        <pc:sldMkLst>
          <pc:docMk/>
          <pc:sldMk cId="2184750243" sldId="2147479508"/>
        </pc:sldMkLst>
        <pc:spChg chg="mod">
          <ac:chgData name="Myrseth, Per" userId="fd976c0b-997e-4bfc-910b-a283ce5a398a" providerId="ADAL" clId="{619BD7AA-9AB1-46BC-9675-8A6B70F336B7}" dt="2025-02-08T18:38:26.240" v="4137" actId="20577"/>
          <ac:spMkLst>
            <pc:docMk/>
            <pc:sldMk cId="2184750243" sldId="2147479508"/>
            <ac:spMk id="2" creationId="{A97EDCDC-A9FE-E6D1-5229-0A0F6087732F}"/>
          </ac:spMkLst>
        </pc:spChg>
        <pc:spChg chg="mod">
          <ac:chgData name="Myrseth, Per" userId="fd976c0b-997e-4bfc-910b-a283ce5a398a" providerId="ADAL" clId="{619BD7AA-9AB1-46BC-9675-8A6B70F336B7}" dt="2025-02-08T18:40:59.283" v="4368" actId="20577"/>
          <ac:spMkLst>
            <pc:docMk/>
            <pc:sldMk cId="2184750243" sldId="2147479508"/>
            <ac:spMk id="3" creationId="{AD3F0815-16D6-DEFD-65C9-ED20E5A8361F}"/>
          </ac:spMkLst>
        </pc:spChg>
      </pc:sldChg>
      <pc:sldChg chg="modSp new mod">
        <pc:chgData name="Myrseth, Per" userId="fd976c0b-997e-4bfc-910b-a283ce5a398a" providerId="ADAL" clId="{619BD7AA-9AB1-46BC-9675-8A6B70F336B7}" dt="2025-02-08T18:43:33.814" v="4394" actId="6549"/>
        <pc:sldMkLst>
          <pc:docMk/>
          <pc:sldMk cId="898249428" sldId="2147479509"/>
        </pc:sldMkLst>
        <pc:spChg chg="mod">
          <ac:chgData name="Myrseth, Per" userId="fd976c0b-997e-4bfc-910b-a283ce5a398a" providerId="ADAL" clId="{619BD7AA-9AB1-46BC-9675-8A6B70F336B7}" dt="2025-02-08T18:42:33.057" v="4390" actId="20577"/>
          <ac:spMkLst>
            <pc:docMk/>
            <pc:sldMk cId="898249428" sldId="2147479509"/>
            <ac:spMk id="2" creationId="{67DCFDE3-8C5A-33EA-B3F5-70DAA51D993A}"/>
          </ac:spMkLst>
        </pc:spChg>
        <pc:spChg chg="mod">
          <ac:chgData name="Myrseth, Per" userId="fd976c0b-997e-4bfc-910b-a283ce5a398a" providerId="ADAL" clId="{619BD7AA-9AB1-46BC-9675-8A6B70F336B7}" dt="2025-02-08T18:43:33.814" v="4394" actId="6549"/>
          <ac:spMkLst>
            <pc:docMk/>
            <pc:sldMk cId="898249428" sldId="2147479509"/>
            <ac:spMk id="3" creationId="{265B2E77-D21D-577B-11FE-19094E1D2264}"/>
          </ac:spMkLst>
        </pc:spChg>
      </pc:sldChg>
      <pc:sldChg chg="addSp delSp modSp new mod ord modAnim modNotesTx">
        <pc:chgData name="Myrseth, Per" userId="fd976c0b-997e-4bfc-910b-a283ce5a398a" providerId="ADAL" clId="{619BD7AA-9AB1-46BC-9675-8A6B70F336B7}" dt="2025-02-13T07:45:12.594" v="13423" actId="14100"/>
        <pc:sldMkLst>
          <pc:docMk/>
          <pc:sldMk cId="3761166456" sldId="2147479510"/>
        </pc:sldMkLst>
        <pc:spChg chg="mod">
          <ac:chgData name="Myrseth, Per" userId="fd976c0b-997e-4bfc-910b-a283ce5a398a" providerId="ADAL" clId="{619BD7AA-9AB1-46BC-9675-8A6B70F336B7}" dt="2025-02-09T19:40:12.435" v="6523" actId="6549"/>
          <ac:spMkLst>
            <pc:docMk/>
            <pc:sldMk cId="3761166456" sldId="2147479510"/>
            <ac:spMk id="2" creationId="{AE0B75FB-D414-69CE-5C2F-1988F866D18C}"/>
          </ac:spMkLst>
        </pc:spChg>
        <pc:spChg chg="mod">
          <ac:chgData name="Myrseth, Per" userId="fd976c0b-997e-4bfc-910b-a283ce5a398a" providerId="ADAL" clId="{619BD7AA-9AB1-46BC-9675-8A6B70F336B7}" dt="2025-02-13T07:34:00.965" v="13172" actId="6549"/>
          <ac:spMkLst>
            <pc:docMk/>
            <pc:sldMk cId="3761166456" sldId="2147479510"/>
            <ac:spMk id="3" creationId="{A7B46177-9B00-5D93-9A30-63F8396F4267}"/>
          </ac:spMkLst>
        </pc:spChg>
        <pc:spChg chg="add mod">
          <ac:chgData name="Myrseth, Per" userId="fd976c0b-997e-4bfc-910b-a283ce5a398a" providerId="ADAL" clId="{619BD7AA-9AB1-46BC-9675-8A6B70F336B7}" dt="2025-02-13T07:45:12.594" v="13423" actId="14100"/>
          <ac:spMkLst>
            <pc:docMk/>
            <pc:sldMk cId="3761166456" sldId="2147479510"/>
            <ac:spMk id="5" creationId="{5E996406-37B7-65AB-AA2C-A0A7A2C40375}"/>
          </ac:spMkLst>
        </pc:spChg>
      </pc:sldChg>
      <pc:sldChg chg="addSp delSp modSp add mod ord">
        <pc:chgData name="Myrseth, Per" userId="fd976c0b-997e-4bfc-910b-a283ce5a398a" providerId="ADAL" clId="{619BD7AA-9AB1-46BC-9675-8A6B70F336B7}" dt="2025-02-13T07:45:38.829" v="13433" actId="20577"/>
        <pc:sldMkLst>
          <pc:docMk/>
          <pc:sldMk cId="4221860585" sldId="2147479511"/>
        </pc:sldMkLst>
        <pc:spChg chg="mod">
          <ac:chgData name="Myrseth, Per" userId="fd976c0b-997e-4bfc-910b-a283ce5a398a" providerId="ADAL" clId="{619BD7AA-9AB1-46BC-9675-8A6B70F336B7}" dt="2025-02-09T19:18:42.736" v="5712" actId="1076"/>
          <ac:spMkLst>
            <pc:docMk/>
            <pc:sldMk cId="4221860585" sldId="2147479511"/>
            <ac:spMk id="2" creationId="{C99ABBD2-9D46-D396-64DF-B1A729F600B1}"/>
          </ac:spMkLst>
        </pc:spChg>
        <pc:spChg chg="mod">
          <ac:chgData name="Myrseth, Per" userId="fd976c0b-997e-4bfc-910b-a283ce5a398a" providerId="ADAL" clId="{619BD7AA-9AB1-46BC-9675-8A6B70F336B7}" dt="2025-02-13T07:45:38.829" v="13433" actId="20577"/>
          <ac:spMkLst>
            <pc:docMk/>
            <pc:sldMk cId="4221860585" sldId="2147479511"/>
            <ac:spMk id="3" creationId="{91EBFD13-D780-5853-2994-AA186FF76F7E}"/>
          </ac:spMkLst>
        </pc:spChg>
        <pc:spChg chg="add del mod">
          <ac:chgData name="Myrseth, Per" userId="fd976c0b-997e-4bfc-910b-a283ce5a398a" providerId="ADAL" clId="{619BD7AA-9AB1-46BC-9675-8A6B70F336B7}" dt="2025-02-13T07:39:03.042" v="13344" actId="478"/>
          <ac:spMkLst>
            <pc:docMk/>
            <pc:sldMk cId="4221860585" sldId="2147479511"/>
            <ac:spMk id="5" creationId="{FC80059A-E8F3-9648-4CA7-6866C6D2B7D3}"/>
          </ac:spMkLst>
        </pc:spChg>
      </pc:sldChg>
      <pc:sldChg chg="addSp delSp modSp new mod ord modAnim">
        <pc:chgData name="Myrseth, Per" userId="fd976c0b-997e-4bfc-910b-a283ce5a398a" providerId="ADAL" clId="{619BD7AA-9AB1-46BC-9675-8A6B70F336B7}" dt="2025-02-12T07:14:00.203" v="12085" actId="313"/>
        <pc:sldMkLst>
          <pc:docMk/>
          <pc:sldMk cId="240754966" sldId="2147479512"/>
        </pc:sldMkLst>
        <pc:spChg chg="mod">
          <ac:chgData name="Myrseth, Per" userId="fd976c0b-997e-4bfc-910b-a283ce5a398a" providerId="ADAL" clId="{619BD7AA-9AB1-46BC-9675-8A6B70F336B7}" dt="2025-02-11T15:39:02.501" v="11298" actId="1038"/>
          <ac:spMkLst>
            <pc:docMk/>
            <pc:sldMk cId="240754966" sldId="2147479512"/>
            <ac:spMk id="2" creationId="{C289876C-ED45-743C-DCFB-AB7B9625489B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9" creationId="{310AA4E3-D82B-22EB-C6B6-60CA52708F7B}"/>
          </ac:spMkLst>
        </pc:spChg>
        <pc:spChg chg="add mod or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11" creationId="{DD518FF8-DBDC-0DA5-510D-F3BDE463F7F3}"/>
          </ac:spMkLst>
        </pc:spChg>
        <pc:spChg chg="add mod">
          <ac:chgData name="Myrseth, Per" userId="fd976c0b-997e-4bfc-910b-a283ce5a398a" providerId="ADAL" clId="{619BD7AA-9AB1-46BC-9675-8A6B70F336B7}" dt="2025-02-11T15:41:42.554" v="11471" actId="14100"/>
          <ac:spMkLst>
            <pc:docMk/>
            <pc:sldMk cId="240754966" sldId="2147479512"/>
            <ac:spMk id="12" creationId="{CBFF924E-294B-CC51-2CB4-20BA5138A68C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13" creationId="{791313A3-9056-7B76-9047-3050C530384D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14" creationId="{0B15A5EA-FF9A-76FC-AC17-A21C1DDD8217}"/>
          </ac:spMkLst>
        </pc:spChg>
        <pc:spChg chg="add mod">
          <ac:chgData name="Myrseth, Per" userId="fd976c0b-997e-4bfc-910b-a283ce5a398a" providerId="ADAL" clId="{619BD7AA-9AB1-46BC-9675-8A6B70F336B7}" dt="2025-02-12T07:12:26.675" v="12070" actId="164"/>
          <ac:spMkLst>
            <pc:docMk/>
            <pc:sldMk cId="240754966" sldId="2147479512"/>
            <ac:spMk id="18" creationId="{884BCFE6-4EB5-F0BA-BDAB-D4A1115F0953}"/>
          </ac:spMkLst>
        </pc:spChg>
        <pc:spChg chg="add mod">
          <ac:chgData name="Myrseth, Per" userId="fd976c0b-997e-4bfc-910b-a283ce5a398a" providerId="ADAL" clId="{619BD7AA-9AB1-46BC-9675-8A6B70F336B7}" dt="2025-02-11T15:41:26.326" v="11370" actId="1037"/>
          <ac:spMkLst>
            <pc:docMk/>
            <pc:sldMk cId="240754966" sldId="2147479512"/>
            <ac:spMk id="19" creationId="{DEDE982E-0FBC-FE1B-8E9C-CA630CD7D10A}"/>
          </ac:spMkLst>
        </pc:spChg>
        <pc:spChg chg="add mod ord">
          <ac:chgData name="Myrseth, Per" userId="fd976c0b-997e-4bfc-910b-a283ce5a398a" providerId="ADAL" clId="{619BD7AA-9AB1-46BC-9675-8A6B70F336B7}" dt="2025-02-11T15:41:48.586" v="11472" actId="166"/>
          <ac:spMkLst>
            <pc:docMk/>
            <pc:sldMk cId="240754966" sldId="2147479512"/>
            <ac:spMk id="20" creationId="{AE33A365-5E5A-296F-5393-B14571E9E263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21" creationId="{B8BAB3AE-EB1B-2F35-8A97-6A5DE4B20AFE}"/>
          </ac:spMkLst>
        </pc:spChg>
        <pc:spChg chg="add mod">
          <ac:chgData name="Myrseth, Per" userId="fd976c0b-997e-4bfc-910b-a283ce5a398a" providerId="ADAL" clId="{619BD7AA-9AB1-46BC-9675-8A6B70F336B7}" dt="2025-02-11T15:40:38.872" v="11361" actId="1037"/>
          <ac:spMkLst>
            <pc:docMk/>
            <pc:sldMk cId="240754966" sldId="2147479512"/>
            <ac:spMk id="22" creationId="{BC54F21B-DE03-8817-14EF-C37B2285FCFC}"/>
          </ac:spMkLst>
        </pc:spChg>
        <pc:spChg chg="add mod">
          <ac:chgData name="Myrseth, Per" userId="fd976c0b-997e-4bfc-910b-a283ce5a398a" providerId="ADAL" clId="{619BD7AA-9AB1-46BC-9675-8A6B70F336B7}" dt="2025-02-11T15:41:34.860" v="11470" actId="1037"/>
          <ac:spMkLst>
            <pc:docMk/>
            <pc:sldMk cId="240754966" sldId="2147479512"/>
            <ac:spMk id="23" creationId="{DA45F0EA-0C8E-5455-21DE-61A667C7138A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24" creationId="{3FCCF5E4-46E3-21C7-3B56-94DCA8EAE7E5}"/>
          </ac:spMkLst>
        </pc:spChg>
        <pc:spChg chg="add mod">
          <ac:chgData name="Myrseth, Per" userId="fd976c0b-997e-4bfc-910b-a283ce5a398a" providerId="ADAL" clId="{619BD7AA-9AB1-46BC-9675-8A6B70F336B7}" dt="2025-02-11T15:40:30.469" v="11356" actId="1038"/>
          <ac:spMkLst>
            <pc:docMk/>
            <pc:sldMk cId="240754966" sldId="2147479512"/>
            <ac:spMk id="25" creationId="{A20FB9D9-7D37-97D4-0424-627B1B493F5B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26" creationId="{CDDE958A-55C7-8F26-5825-735DFE5478A4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27" creationId="{79273D5F-D2B9-6FB6-3CAB-4D541CE8A65C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28" creationId="{F9AD74A4-B726-2A69-8B1F-F2AB0D24A345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29" creationId="{BBCCBA93-78DD-3FC7-352B-9293854E1750}"/>
          </ac:spMkLst>
        </pc:spChg>
        <pc:spChg chg="add mod">
          <ac:chgData name="Myrseth, Per" userId="fd976c0b-997e-4bfc-910b-a283ce5a398a" providerId="ADAL" clId="{619BD7AA-9AB1-46BC-9675-8A6B70F336B7}" dt="2025-02-12T07:13:39.193" v="12082" actId="1036"/>
          <ac:spMkLst>
            <pc:docMk/>
            <pc:sldMk cId="240754966" sldId="2147479512"/>
            <ac:spMk id="30" creationId="{85365EA8-F31D-CC09-2E9C-9EC66BBE5BBD}"/>
          </ac:spMkLst>
        </pc:spChg>
        <pc:spChg chg="add mod">
          <ac:chgData name="Myrseth, Per" userId="fd976c0b-997e-4bfc-910b-a283ce5a398a" providerId="ADAL" clId="{619BD7AA-9AB1-46BC-9675-8A6B70F336B7}" dt="2025-02-12T07:14:00.203" v="12085" actId="313"/>
          <ac:spMkLst>
            <pc:docMk/>
            <pc:sldMk cId="240754966" sldId="2147479512"/>
            <ac:spMk id="31" creationId="{D6D571FB-6DA8-9FFA-945B-09A2D80FF34C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35" creationId="{CC7FF511-E0D8-9D74-4B25-C5AA00610A5E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37" creationId="{1D3129BF-08B9-308A-54CA-34AA173C98D2}"/>
          </ac:spMkLst>
        </pc:spChg>
        <pc:spChg chg="add mod">
          <ac:chgData name="Myrseth, Per" userId="fd976c0b-997e-4bfc-910b-a283ce5a398a" providerId="ADAL" clId="{619BD7AA-9AB1-46BC-9675-8A6B70F336B7}" dt="2025-02-11T15:40:49.603" v="11362" actId="14100"/>
          <ac:spMkLst>
            <pc:docMk/>
            <pc:sldMk cId="240754966" sldId="2147479512"/>
            <ac:spMk id="42" creationId="{DC5036C5-CEB3-2B26-6E97-B533618A7A85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43" creationId="{37C0D474-CC9A-2204-3F75-AA9E77C13E1C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44" creationId="{A0741059-B98E-AD27-0505-36A65A999800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45" creationId="{76D48DB9-FAB0-09B5-DE39-994EBF82047A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47" creationId="{ABBD7B1E-C4CC-6304-F98E-0513A34000EA}"/>
          </ac:spMkLst>
        </pc:spChg>
        <pc:spChg chg="add mod">
          <ac:chgData name="Myrseth, Per" userId="fd976c0b-997e-4bfc-910b-a283ce5a398a" providerId="ADAL" clId="{619BD7AA-9AB1-46BC-9675-8A6B70F336B7}" dt="2025-02-11T15:34:40.680" v="10959" actId="1035"/>
          <ac:spMkLst>
            <pc:docMk/>
            <pc:sldMk cId="240754966" sldId="2147479512"/>
            <ac:spMk id="49" creationId="{19D9C901-D028-984F-74DD-4BF9B61F56CA}"/>
          </ac:spMkLst>
        </pc:spChg>
        <pc:grpChg chg="add mod">
          <ac:chgData name="Myrseth, Per" userId="fd976c0b-997e-4bfc-910b-a283ce5a398a" providerId="ADAL" clId="{619BD7AA-9AB1-46BC-9675-8A6B70F336B7}" dt="2025-02-12T07:12:26.675" v="12070" actId="164"/>
          <ac:grpSpMkLst>
            <pc:docMk/>
            <pc:sldMk cId="240754966" sldId="2147479512"/>
            <ac:grpSpMk id="5" creationId="{D515A8F7-A83D-DEEF-A606-82A501B1267F}"/>
          </ac:grpSpMkLst>
        </pc:grpChg>
        <pc:picChg chg="add mod">
          <ac:chgData name="Myrseth, Per" userId="fd976c0b-997e-4bfc-910b-a283ce5a398a" providerId="ADAL" clId="{619BD7AA-9AB1-46BC-9675-8A6B70F336B7}" dt="2025-02-11T15:34:40.680" v="10959" actId="1035"/>
          <ac:picMkLst>
            <pc:docMk/>
            <pc:sldMk cId="240754966" sldId="2147479512"/>
            <ac:picMk id="6" creationId="{7450CA09-FBD2-1998-9E86-EB2BB68E2802}"/>
          </ac:picMkLst>
        </pc:picChg>
        <pc:picChg chg="add mod">
          <ac:chgData name="Myrseth, Per" userId="fd976c0b-997e-4bfc-910b-a283ce5a398a" providerId="ADAL" clId="{619BD7AA-9AB1-46BC-9675-8A6B70F336B7}" dt="2025-02-11T15:34:40.680" v="10959" actId="1035"/>
          <ac:picMkLst>
            <pc:docMk/>
            <pc:sldMk cId="240754966" sldId="2147479512"/>
            <ac:picMk id="7" creationId="{54A95BF3-755E-D046-CF15-C35E78155A8E}"/>
          </ac:picMkLst>
        </pc:picChg>
        <pc:picChg chg="add mod">
          <ac:chgData name="Myrseth, Per" userId="fd976c0b-997e-4bfc-910b-a283ce5a398a" providerId="ADAL" clId="{619BD7AA-9AB1-46BC-9675-8A6B70F336B7}" dt="2025-02-11T15:34:40.680" v="10959" actId="1035"/>
          <ac:picMkLst>
            <pc:docMk/>
            <pc:sldMk cId="240754966" sldId="2147479512"/>
            <ac:picMk id="8" creationId="{977AAA8B-993F-D179-B1E0-F2A6995A38A1}"/>
          </ac:picMkLst>
        </pc:picChg>
        <pc:picChg chg="add mod">
          <ac:chgData name="Myrseth, Per" userId="fd976c0b-997e-4bfc-910b-a283ce5a398a" providerId="ADAL" clId="{619BD7AA-9AB1-46BC-9675-8A6B70F336B7}" dt="2025-02-11T15:34:40.680" v="10959" actId="1035"/>
          <ac:picMkLst>
            <pc:docMk/>
            <pc:sldMk cId="240754966" sldId="2147479512"/>
            <ac:picMk id="15" creationId="{16239DF9-3602-0D2C-2F4A-6D0865117230}"/>
          </ac:picMkLst>
        </pc:picChg>
        <pc:picChg chg="add mod">
          <ac:chgData name="Myrseth, Per" userId="fd976c0b-997e-4bfc-910b-a283ce5a398a" providerId="ADAL" clId="{619BD7AA-9AB1-46BC-9675-8A6B70F336B7}" dt="2025-02-11T15:34:40.680" v="10959" actId="1035"/>
          <ac:picMkLst>
            <pc:docMk/>
            <pc:sldMk cId="240754966" sldId="2147479512"/>
            <ac:picMk id="17" creationId="{75AB76D9-46EC-FCE3-12A3-1E0538C01A6C}"/>
          </ac:picMkLst>
        </pc:picChg>
        <pc:cxnChg chg="add mod">
          <ac:chgData name="Myrseth, Per" userId="fd976c0b-997e-4bfc-910b-a283ce5a398a" providerId="ADAL" clId="{619BD7AA-9AB1-46BC-9675-8A6B70F336B7}" dt="2025-02-11T15:34:40.680" v="10959" actId="1035"/>
          <ac:cxnSpMkLst>
            <pc:docMk/>
            <pc:sldMk cId="240754966" sldId="2147479512"/>
            <ac:cxnSpMk id="3" creationId="{E5D9DAE6-9460-7A23-A5B7-9E5E3942C151}"/>
          </ac:cxnSpMkLst>
        </pc:cxnChg>
        <pc:cxnChg chg="add mod">
          <ac:chgData name="Myrseth, Per" userId="fd976c0b-997e-4bfc-910b-a283ce5a398a" providerId="ADAL" clId="{619BD7AA-9AB1-46BC-9675-8A6B70F336B7}" dt="2025-02-11T15:41:09.963" v="11364" actId="1036"/>
          <ac:cxnSpMkLst>
            <pc:docMk/>
            <pc:sldMk cId="240754966" sldId="2147479512"/>
            <ac:cxnSpMk id="10" creationId="{5117C57A-335D-EBD1-900D-C4F512B6F501}"/>
          </ac:cxnSpMkLst>
        </pc:cxnChg>
        <pc:cxnChg chg="add mod">
          <ac:chgData name="Myrseth, Per" userId="fd976c0b-997e-4bfc-910b-a283ce5a398a" providerId="ADAL" clId="{619BD7AA-9AB1-46BC-9675-8A6B70F336B7}" dt="2025-02-11T15:34:40.680" v="10959" actId="1035"/>
          <ac:cxnSpMkLst>
            <pc:docMk/>
            <pc:sldMk cId="240754966" sldId="2147479512"/>
            <ac:cxnSpMk id="33" creationId="{AB6F5514-A7DD-4F4D-E878-738C51510EC9}"/>
          </ac:cxnSpMkLst>
        </pc:cxnChg>
        <pc:cxnChg chg="add mod">
          <ac:chgData name="Myrseth, Per" userId="fd976c0b-997e-4bfc-910b-a283ce5a398a" providerId="ADAL" clId="{619BD7AA-9AB1-46BC-9675-8A6B70F336B7}" dt="2025-02-11T15:34:40.680" v="10959" actId="1035"/>
          <ac:cxnSpMkLst>
            <pc:docMk/>
            <pc:sldMk cId="240754966" sldId="2147479512"/>
            <ac:cxnSpMk id="36" creationId="{D7BB9E4C-5F00-54A8-A2F5-9ECF64D74DC5}"/>
          </ac:cxnSpMkLst>
        </pc:cxnChg>
        <pc:cxnChg chg="add mod">
          <ac:chgData name="Myrseth, Per" userId="fd976c0b-997e-4bfc-910b-a283ce5a398a" providerId="ADAL" clId="{619BD7AA-9AB1-46BC-9675-8A6B70F336B7}" dt="2025-02-11T15:34:40.680" v="10959" actId="1035"/>
          <ac:cxnSpMkLst>
            <pc:docMk/>
            <pc:sldMk cId="240754966" sldId="2147479512"/>
            <ac:cxnSpMk id="48" creationId="{F790AFCC-5C94-C117-9E9F-A726CAB8E7DE}"/>
          </ac:cxnSpMkLst>
        </pc:cxnChg>
      </pc:sldChg>
      <pc:sldChg chg="modSp new mod modNotes">
        <pc:chgData name="Myrseth, Per" userId="fd976c0b-997e-4bfc-910b-a283ce5a398a" providerId="ADAL" clId="{619BD7AA-9AB1-46BC-9675-8A6B70F336B7}" dt="2025-02-10T08:34:34.629" v="8254"/>
        <pc:sldMkLst>
          <pc:docMk/>
          <pc:sldMk cId="505311212" sldId="2147479513"/>
        </pc:sldMkLst>
        <pc:spChg chg="mod">
          <ac:chgData name="Myrseth, Per" userId="fd976c0b-997e-4bfc-910b-a283ce5a398a" providerId="ADAL" clId="{619BD7AA-9AB1-46BC-9675-8A6B70F336B7}" dt="2025-02-09T19:50:22.332" v="6989" actId="20577"/>
          <ac:spMkLst>
            <pc:docMk/>
            <pc:sldMk cId="505311212" sldId="2147479513"/>
            <ac:spMk id="2" creationId="{DB5FE97E-ED1E-782B-7755-60EC38A07576}"/>
          </ac:spMkLst>
        </pc:spChg>
        <pc:spChg chg="mod">
          <ac:chgData name="Myrseth, Per" userId="fd976c0b-997e-4bfc-910b-a283ce5a398a" providerId="ADAL" clId="{619BD7AA-9AB1-46BC-9675-8A6B70F336B7}" dt="2025-02-09T19:50:16.494" v="6984" actId="403"/>
          <ac:spMkLst>
            <pc:docMk/>
            <pc:sldMk cId="505311212" sldId="2147479513"/>
            <ac:spMk id="3" creationId="{C95E40F0-AD2E-3C6D-000A-AC39A687C1C2}"/>
          </ac:spMkLst>
        </pc:spChg>
      </pc:sldChg>
      <pc:sldChg chg="modSp add mod modNotes">
        <pc:chgData name="Myrseth, Per" userId="fd976c0b-997e-4bfc-910b-a283ce5a398a" providerId="ADAL" clId="{619BD7AA-9AB1-46BC-9675-8A6B70F336B7}" dt="2025-02-10T08:34:34.629" v="8254"/>
        <pc:sldMkLst>
          <pc:docMk/>
          <pc:sldMk cId="4264660912" sldId="2147479514"/>
        </pc:sldMkLst>
        <pc:spChg chg="mod">
          <ac:chgData name="Myrseth, Per" userId="fd976c0b-997e-4bfc-910b-a283ce5a398a" providerId="ADAL" clId="{619BD7AA-9AB1-46BC-9675-8A6B70F336B7}" dt="2025-02-09T19:53:05.523" v="7024" actId="20577"/>
          <ac:spMkLst>
            <pc:docMk/>
            <pc:sldMk cId="4264660912" sldId="2147479514"/>
            <ac:spMk id="2" creationId="{68E1F66F-0F27-6B48-C7F5-03FDEE258946}"/>
          </ac:spMkLst>
        </pc:spChg>
        <pc:spChg chg="mod">
          <ac:chgData name="Myrseth, Per" userId="fd976c0b-997e-4bfc-910b-a283ce5a398a" providerId="ADAL" clId="{619BD7AA-9AB1-46BC-9675-8A6B70F336B7}" dt="2025-02-09T19:53:08.129" v="7026" actId="1036"/>
          <ac:spMkLst>
            <pc:docMk/>
            <pc:sldMk cId="4264660912" sldId="2147479514"/>
            <ac:spMk id="3" creationId="{8B1A12AB-5EA6-AC0D-D498-D2379F8BD248}"/>
          </ac:spMkLst>
        </pc:spChg>
      </pc:sldChg>
      <pc:sldChg chg="modSp add mod modNotes">
        <pc:chgData name="Myrseth, Per" userId="fd976c0b-997e-4bfc-910b-a283ce5a398a" providerId="ADAL" clId="{619BD7AA-9AB1-46BC-9675-8A6B70F336B7}" dt="2025-02-10T08:34:34.629" v="8254"/>
        <pc:sldMkLst>
          <pc:docMk/>
          <pc:sldMk cId="494126632" sldId="2147479515"/>
        </pc:sldMkLst>
        <pc:spChg chg="mod">
          <ac:chgData name="Myrseth, Per" userId="fd976c0b-997e-4bfc-910b-a283ce5a398a" providerId="ADAL" clId="{619BD7AA-9AB1-46BC-9675-8A6B70F336B7}" dt="2025-02-09T19:53:02.195" v="7023" actId="20577"/>
          <ac:spMkLst>
            <pc:docMk/>
            <pc:sldMk cId="494126632" sldId="2147479515"/>
            <ac:spMk id="2" creationId="{960D78B2-C01D-E5A3-CBD8-A42AF1AD232D}"/>
          </ac:spMkLst>
        </pc:spChg>
        <pc:spChg chg="mod">
          <ac:chgData name="Myrseth, Per" userId="fd976c0b-997e-4bfc-910b-a283ce5a398a" providerId="ADAL" clId="{619BD7AA-9AB1-46BC-9675-8A6B70F336B7}" dt="2025-02-09T19:52:57.702" v="7021" actId="403"/>
          <ac:spMkLst>
            <pc:docMk/>
            <pc:sldMk cId="494126632" sldId="2147479515"/>
            <ac:spMk id="3" creationId="{E89D88A8-ACF9-EBDB-7CF3-18EC8326E2F9}"/>
          </ac:spMkLst>
        </pc:spChg>
      </pc:sldChg>
      <pc:sldChg chg="addSp modSp add mod ord">
        <pc:chgData name="Myrseth, Per" userId="fd976c0b-997e-4bfc-910b-a283ce5a398a" providerId="ADAL" clId="{619BD7AA-9AB1-46BC-9675-8A6B70F336B7}" dt="2025-02-11T15:05:36.579" v="10223"/>
        <pc:sldMkLst>
          <pc:docMk/>
          <pc:sldMk cId="454187429" sldId="2147479516"/>
        </pc:sldMkLst>
        <pc:spChg chg="mod">
          <ac:chgData name="Myrseth, Per" userId="fd976c0b-997e-4bfc-910b-a283ce5a398a" providerId="ADAL" clId="{619BD7AA-9AB1-46BC-9675-8A6B70F336B7}" dt="2025-02-09T20:03:47.469" v="7320" actId="20577"/>
          <ac:spMkLst>
            <pc:docMk/>
            <pc:sldMk cId="454187429" sldId="2147479516"/>
            <ac:spMk id="2" creationId="{5FDF48F3-9489-92C3-CBDE-E4A2C4918D18}"/>
          </ac:spMkLst>
        </pc:spChg>
        <pc:spChg chg="add mod">
          <ac:chgData name="Myrseth, Per" userId="fd976c0b-997e-4bfc-910b-a283ce5a398a" providerId="ADAL" clId="{619BD7AA-9AB1-46BC-9675-8A6B70F336B7}" dt="2025-02-10T14:01:22.377" v="9143" actId="20577"/>
          <ac:spMkLst>
            <pc:docMk/>
            <pc:sldMk cId="454187429" sldId="2147479516"/>
            <ac:spMk id="3" creationId="{24E20B7B-3B5F-34A2-4549-4CDD440A2F00}"/>
          </ac:spMkLst>
        </pc:spChg>
        <pc:spChg chg="add mod">
          <ac:chgData name="Myrseth, Per" userId="fd976c0b-997e-4bfc-910b-a283ce5a398a" providerId="ADAL" clId="{619BD7AA-9AB1-46BC-9675-8A6B70F336B7}" dt="2025-02-10T13:49:31.102" v="8810" actId="207"/>
          <ac:spMkLst>
            <pc:docMk/>
            <pc:sldMk cId="454187429" sldId="2147479516"/>
            <ac:spMk id="5" creationId="{A36692A5-1163-A562-4838-4DFA7D2F3A84}"/>
          </ac:spMkLst>
        </pc:spChg>
      </pc:sldChg>
      <pc:sldChg chg="add">
        <pc:chgData name="Myrseth, Per" userId="fd976c0b-997e-4bfc-910b-a283ce5a398a" providerId="ADAL" clId="{619BD7AA-9AB1-46BC-9675-8A6B70F336B7}" dt="2025-02-10T08:34:34.629" v="8254"/>
        <pc:sldMkLst>
          <pc:docMk/>
          <pc:sldMk cId="3260706916" sldId="2147480597"/>
        </pc:sldMkLst>
      </pc:sldChg>
      <pc:sldChg chg="modSp new mod">
        <pc:chgData name="Myrseth, Per" userId="fd976c0b-997e-4bfc-910b-a283ce5a398a" providerId="ADAL" clId="{619BD7AA-9AB1-46BC-9675-8A6B70F336B7}" dt="2025-02-11T15:54:21.251" v="11662" actId="20577"/>
        <pc:sldMkLst>
          <pc:docMk/>
          <pc:sldMk cId="2445761068" sldId="2147480598"/>
        </pc:sldMkLst>
        <pc:spChg chg="mod">
          <ac:chgData name="Myrseth, Per" userId="fd976c0b-997e-4bfc-910b-a283ce5a398a" providerId="ADAL" clId="{619BD7AA-9AB1-46BC-9675-8A6B70F336B7}" dt="2025-02-10T08:38:13.536" v="8335" actId="20577"/>
          <ac:spMkLst>
            <pc:docMk/>
            <pc:sldMk cId="2445761068" sldId="2147480598"/>
            <ac:spMk id="2" creationId="{4DD2EC03-C319-54B6-7C88-F185DACB4D13}"/>
          </ac:spMkLst>
        </pc:spChg>
        <pc:spChg chg="mod">
          <ac:chgData name="Myrseth, Per" userId="fd976c0b-997e-4bfc-910b-a283ce5a398a" providerId="ADAL" clId="{619BD7AA-9AB1-46BC-9675-8A6B70F336B7}" dt="2025-02-11T15:54:21.251" v="11662" actId="20577"/>
          <ac:spMkLst>
            <pc:docMk/>
            <pc:sldMk cId="2445761068" sldId="2147480598"/>
            <ac:spMk id="3" creationId="{6CE40E54-E058-DD0B-8F1A-1001FEE370C7}"/>
          </ac:spMkLst>
        </pc:spChg>
      </pc:sldChg>
      <pc:sldChg chg="add mod ord modShow">
        <pc:chgData name="Myrseth, Per" userId="fd976c0b-997e-4bfc-910b-a283ce5a398a" providerId="ADAL" clId="{619BD7AA-9AB1-46BC-9675-8A6B70F336B7}" dt="2025-02-11T13:19:47.565" v="9530"/>
        <pc:sldMkLst>
          <pc:docMk/>
          <pc:sldMk cId="4189991514" sldId="2147480599"/>
        </pc:sldMkLst>
      </pc:sldChg>
      <pc:sldChg chg="addSp modSp new mod modNotes">
        <pc:chgData name="Myrseth, Per" userId="fd976c0b-997e-4bfc-910b-a283ce5a398a" providerId="ADAL" clId="{619BD7AA-9AB1-46BC-9675-8A6B70F336B7}" dt="2025-02-11T14:47:45.381" v="9803"/>
        <pc:sldMkLst>
          <pc:docMk/>
          <pc:sldMk cId="754869961" sldId="2147480600"/>
        </pc:sldMkLst>
        <pc:picChg chg="add mod">
          <ac:chgData name="Myrseth, Per" userId="fd976c0b-997e-4bfc-910b-a283ce5a398a" providerId="ADAL" clId="{619BD7AA-9AB1-46BC-9675-8A6B70F336B7}" dt="2025-02-11T13:40:14.634" v="9765" actId="962"/>
          <ac:picMkLst>
            <pc:docMk/>
            <pc:sldMk cId="754869961" sldId="2147480600"/>
            <ac:picMk id="6" creationId="{D4B7772D-3CD3-A050-2721-7E52B1FBE3E2}"/>
          </ac:picMkLst>
        </pc:picChg>
      </pc:sldChg>
      <pc:sldChg chg="addSp delSp modSp add mod modAnim">
        <pc:chgData name="Myrseth, Per" userId="fd976c0b-997e-4bfc-910b-a283ce5a398a" providerId="ADAL" clId="{619BD7AA-9AB1-46BC-9675-8A6B70F336B7}" dt="2025-02-11T23:09:16.386" v="12069" actId="1036"/>
        <pc:sldMkLst>
          <pc:docMk/>
          <pc:sldMk cId="606911800" sldId="2147480601"/>
        </pc:sldMkLst>
        <pc:spChg chg="mod">
          <ac:chgData name="Myrseth, Per" userId="fd976c0b-997e-4bfc-910b-a283ce5a398a" providerId="ADAL" clId="{619BD7AA-9AB1-46BC-9675-8A6B70F336B7}" dt="2025-02-11T15:15:35.740" v="10738" actId="6549"/>
          <ac:spMkLst>
            <pc:docMk/>
            <pc:sldMk cId="606911800" sldId="2147480601"/>
            <ac:spMk id="2" creationId="{082D835A-97EB-D800-3A6A-FC79AC522340}"/>
          </ac:spMkLst>
        </pc:spChg>
        <pc:spChg chg="add mod">
          <ac:chgData name="Myrseth, Per" userId="fd976c0b-997e-4bfc-910b-a283ce5a398a" providerId="ADAL" clId="{619BD7AA-9AB1-46BC-9675-8A6B70F336B7}" dt="2025-02-11T23:09:11.141" v="12061" actId="1036"/>
          <ac:spMkLst>
            <pc:docMk/>
            <pc:sldMk cId="606911800" sldId="2147480601"/>
            <ac:spMk id="3" creationId="{D2FBA06B-4578-D5EE-3FDA-B836B31DCA19}"/>
          </ac:spMkLst>
        </pc:spChg>
        <pc:spChg chg="mod">
          <ac:chgData name="Myrseth, Per" userId="fd976c0b-997e-4bfc-910b-a283ce5a398a" providerId="ADAL" clId="{619BD7AA-9AB1-46BC-9675-8A6B70F336B7}" dt="2025-02-11T15:10:54.505" v="10459" actId="14100"/>
          <ac:spMkLst>
            <pc:docMk/>
            <pc:sldMk cId="606911800" sldId="2147480601"/>
            <ac:spMk id="5" creationId="{E7CE9847-B193-8265-CA9D-842148090C72}"/>
          </ac:spMkLst>
        </pc:spChg>
        <pc:spChg chg="add mod">
          <ac:chgData name="Myrseth, Per" userId="fd976c0b-997e-4bfc-910b-a283ce5a398a" providerId="ADAL" clId="{619BD7AA-9AB1-46BC-9675-8A6B70F336B7}" dt="2025-02-11T15:26:09.255" v="10853" actId="1038"/>
          <ac:spMkLst>
            <pc:docMk/>
            <pc:sldMk cId="606911800" sldId="2147480601"/>
            <ac:spMk id="9" creationId="{DE9073DF-7F69-5BE3-323A-A128FAFE0DA7}"/>
          </ac:spMkLst>
        </pc:spChg>
        <pc:spChg chg="add mod">
          <ac:chgData name="Myrseth, Per" userId="fd976c0b-997e-4bfc-910b-a283ce5a398a" providerId="ADAL" clId="{619BD7AA-9AB1-46BC-9675-8A6B70F336B7}" dt="2025-02-11T15:13:35.659" v="10567" actId="1037"/>
          <ac:spMkLst>
            <pc:docMk/>
            <pc:sldMk cId="606911800" sldId="2147480601"/>
            <ac:spMk id="10" creationId="{BE304865-8DEC-7C16-D0DD-B0891D789CDC}"/>
          </ac:spMkLst>
        </pc:spChg>
        <pc:spChg chg="mod">
          <ac:chgData name="Myrseth, Per" userId="fd976c0b-997e-4bfc-910b-a283ce5a398a" providerId="ADAL" clId="{619BD7AA-9AB1-46BC-9675-8A6B70F336B7}" dt="2025-02-11T15:10:48.644" v="10458" actId="1035"/>
          <ac:spMkLst>
            <pc:docMk/>
            <pc:sldMk cId="606911800" sldId="2147480601"/>
            <ac:spMk id="11" creationId="{28B3F421-D241-DB25-22A8-90AC17B12B67}"/>
          </ac:spMkLst>
        </pc:spChg>
        <pc:spChg chg="mod">
          <ac:chgData name="Myrseth, Per" userId="fd976c0b-997e-4bfc-910b-a283ce5a398a" providerId="ADAL" clId="{619BD7AA-9AB1-46BC-9675-8A6B70F336B7}" dt="2025-02-11T15:15:18.622" v="10735" actId="14100"/>
          <ac:spMkLst>
            <pc:docMk/>
            <pc:sldMk cId="606911800" sldId="2147480601"/>
            <ac:spMk id="13" creationId="{88769457-0AA3-2506-E96A-F853A762369F}"/>
          </ac:spMkLst>
        </pc:spChg>
        <pc:spChg chg="add mod">
          <ac:chgData name="Myrseth, Per" userId="fd976c0b-997e-4bfc-910b-a283ce5a398a" providerId="ADAL" clId="{619BD7AA-9AB1-46BC-9675-8A6B70F336B7}" dt="2025-02-11T23:08:51.813" v="12044" actId="6549"/>
          <ac:spMkLst>
            <pc:docMk/>
            <pc:sldMk cId="606911800" sldId="2147480601"/>
            <ac:spMk id="14" creationId="{684A12E6-A09E-4B2D-41BE-A43183E38E58}"/>
          </ac:spMkLst>
        </pc:spChg>
        <pc:spChg chg="add mod">
          <ac:chgData name="Myrseth, Per" userId="fd976c0b-997e-4bfc-910b-a283ce5a398a" providerId="ADAL" clId="{619BD7AA-9AB1-46BC-9675-8A6B70F336B7}" dt="2025-02-11T15:14:56.636" v="10732" actId="1036"/>
          <ac:spMkLst>
            <pc:docMk/>
            <pc:sldMk cId="606911800" sldId="2147480601"/>
            <ac:spMk id="16" creationId="{1BFA0C28-14E7-8FE3-14B4-CAE8DAE0EE67}"/>
          </ac:spMkLst>
        </pc:spChg>
        <pc:spChg chg="mod">
          <ac:chgData name="Myrseth, Per" userId="fd976c0b-997e-4bfc-910b-a283ce5a398a" providerId="ADAL" clId="{619BD7AA-9AB1-46BC-9675-8A6B70F336B7}" dt="2025-02-11T15:08:05.960" v="10297" actId="1036"/>
          <ac:spMkLst>
            <pc:docMk/>
            <pc:sldMk cId="606911800" sldId="2147480601"/>
            <ac:spMk id="18" creationId="{15C6EBC8-CB07-58E3-93DE-CA039E1965BE}"/>
          </ac:spMkLst>
        </pc:spChg>
        <pc:spChg chg="add mod">
          <ac:chgData name="Myrseth, Per" userId="fd976c0b-997e-4bfc-910b-a283ce5a398a" providerId="ADAL" clId="{619BD7AA-9AB1-46BC-9675-8A6B70F336B7}" dt="2025-02-11T15:26:05.769" v="10844" actId="1038"/>
          <ac:spMkLst>
            <pc:docMk/>
            <pc:sldMk cId="606911800" sldId="2147480601"/>
            <ac:spMk id="21" creationId="{0D3B94BD-4805-5BD4-4576-4885E9109E38}"/>
          </ac:spMkLst>
        </pc:spChg>
        <pc:spChg chg="add mod">
          <ac:chgData name="Myrseth, Per" userId="fd976c0b-997e-4bfc-910b-a283ce5a398a" providerId="ADAL" clId="{619BD7AA-9AB1-46BC-9675-8A6B70F336B7}" dt="2025-02-11T15:13:11.979" v="10547" actId="14100"/>
          <ac:spMkLst>
            <pc:docMk/>
            <pc:sldMk cId="606911800" sldId="2147480601"/>
            <ac:spMk id="22" creationId="{B9A60A62-CAB6-EFAD-FDEB-2C4E94F3A712}"/>
          </ac:spMkLst>
        </pc:spChg>
        <pc:spChg chg="add mod">
          <ac:chgData name="Myrseth, Per" userId="fd976c0b-997e-4bfc-910b-a283ce5a398a" providerId="ADAL" clId="{619BD7AA-9AB1-46BC-9675-8A6B70F336B7}" dt="2025-02-11T15:13:35.659" v="10567" actId="1037"/>
          <ac:spMkLst>
            <pc:docMk/>
            <pc:sldMk cId="606911800" sldId="2147480601"/>
            <ac:spMk id="23" creationId="{C2BA9EF6-F34D-6A02-17AE-25B992999DE8}"/>
          </ac:spMkLst>
        </pc:spChg>
        <pc:spChg chg="add mod">
          <ac:chgData name="Myrseth, Per" userId="fd976c0b-997e-4bfc-910b-a283ce5a398a" providerId="ADAL" clId="{619BD7AA-9AB1-46BC-9675-8A6B70F336B7}" dt="2025-02-11T15:14:29.240" v="10667" actId="1076"/>
          <ac:spMkLst>
            <pc:docMk/>
            <pc:sldMk cId="606911800" sldId="2147480601"/>
            <ac:spMk id="24" creationId="{334F9C84-FCE4-5F5D-0104-A51B5DCEAAF5}"/>
          </ac:spMkLst>
        </pc:spChg>
        <pc:spChg chg="mod">
          <ac:chgData name="Myrseth, Per" userId="fd976c0b-997e-4bfc-910b-a283ce5a398a" providerId="ADAL" clId="{619BD7AA-9AB1-46BC-9675-8A6B70F336B7}" dt="2025-02-11T23:07:02.986" v="12008" actId="20577"/>
          <ac:spMkLst>
            <pc:docMk/>
            <pc:sldMk cId="606911800" sldId="2147480601"/>
            <ac:spMk id="25" creationId="{EBC93689-0190-6447-075D-54B2BD1C9DDB}"/>
          </ac:spMkLst>
        </pc:spChg>
        <pc:spChg chg="add mod">
          <ac:chgData name="Myrseth, Per" userId="fd976c0b-997e-4bfc-910b-a283ce5a398a" providerId="ADAL" clId="{619BD7AA-9AB1-46BC-9675-8A6B70F336B7}" dt="2025-02-11T23:09:16.386" v="12069" actId="1036"/>
          <ac:spMkLst>
            <pc:docMk/>
            <pc:sldMk cId="606911800" sldId="2147480601"/>
            <ac:spMk id="27" creationId="{89E53A0A-E142-8FAD-802B-63AF170BC5D9}"/>
          </ac:spMkLst>
        </pc:spChg>
        <pc:spChg chg="mod">
          <ac:chgData name="Myrseth, Per" userId="fd976c0b-997e-4bfc-910b-a283ce5a398a" providerId="ADAL" clId="{619BD7AA-9AB1-46BC-9675-8A6B70F336B7}" dt="2025-02-11T23:06:23.655" v="11980" actId="403"/>
          <ac:spMkLst>
            <pc:docMk/>
            <pc:sldMk cId="606911800" sldId="2147480601"/>
            <ac:spMk id="31" creationId="{CFB7246E-D419-D0C1-5023-7E42E391909E}"/>
          </ac:spMkLst>
        </pc:spChg>
        <pc:picChg chg="mod">
          <ac:chgData name="Myrseth, Per" userId="fd976c0b-997e-4bfc-910b-a283ce5a398a" providerId="ADAL" clId="{619BD7AA-9AB1-46BC-9675-8A6B70F336B7}" dt="2025-02-11T15:26:05.769" v="10844" actId="1038"/>
          <ac:picMkLst>
            <pc:docMk/>
            <pc:sldMk cId="606911800" sldId="2147480601"/>
            <ac:picMk id="19" creationId="{7F2D148C-B10C-72AF-8928-5FFABDFFCE1E}"/>
          </ac:picMkLst>
        </pc:picChg>
        <pc:picChg chg="add mod">
          <ac:chgData name="Myrseth, Per" userId="fd976c0b-997e-4bfc-910b-a283ce5a398a" providerId="ADAL" clId="{619BD7AA-9AB1-46BC-9675-8A6B70F336B7}" dt="2025-02-11T15:26:27.039" v="10864" actId="14100"/>
          <ac:picMkLst>
            <pc:docMk/>
            <pc:sldMk cId="606911800" sldId="2147480601"/>
            <ac:picMk id="20" creationId="{F12F80E1-1D87-CDB7-863B-7E1E56FB955B}"/>
          </ac:picMkLst>
        </pc:picChg>
        <pc:picChg chg="mod">
          <ac:chgData name="Myrseth, Per" userId="fd976c0b-997e-4bfc-910b-a283ce5a398a" providerId="ADAL" clId="{619BD7AA-9AB1-46BC-9675-8A6B70F336B7}" dt="2025-02-11T23:06:41.462" v="11983" actId="1076"/>
          <ac:picMkLst>
            <pc:docMk/>
            <pc:sldMk cId="606911800" sldId="2147480601"/>
            <ac:picMk id="26" creationId="{67E5778E-DB47-2EF2-1CCD-23F5A8A5B1B6}"/>
          </ac:picMkLst>
        </pc:picChg>
        <pc:picChg chg="mod">
          <ac:chgData name="Myrseth, Per" userId="fd976c0b-997e-4bfc-910b-a283ce5a398a" providerId="ADAL" clId="{619BD7AA-9AB1-46BC-9675-8A6B70F336B7}" dt="2025-02-11T15:26:38.941" v="10866" actId="14100"/>
          <ac:picMkLst>
            <pc:docMk/>
            <pc:sldMk cId="606911800" sldId="2147480601"/>
            <ac:picMk id="47" creationId="{B94A39A1-966A-005C-378A-B18B53731BC0}"/>
          </ac:picMkLst>
        </pc:picChg>
      </pc:sldChg>
      <pc:sldChg chg="addSp delSp modSp new mod ord modNotes">
        <pc:chgData name="Myrseth, Per" userId="fd976c0b-997e-4bfc-910b-a283ce5a398a" providerId="ADAL" clId="{619BD7AA-9AB1-46BC-9675-8A6B70F336B7}" dt="2025-02-11T23:00:45.946" v="11975"/>
        <pc:sldMkLst>
          <pc:docMk/>
          <pc:sldMk cId="3817292407" sldId="2147480602"/>
        </pc:sldMkLst>
        <pc:spChg chg="add mod">
          <ac:chgData name="Myrseth, Per" userId="fd976c0b-997e-4bfc-910b-a283ce5a398a" providerId="ADAL" clId="{619BD7AA-9AB1-46BC-9675-8A6B70F336B7}" dt="2025-02-11T16:17:39.177" v="11675" actId="20577"/>
          <ac:spMkLst>
            <pc:docMk/>
            <pc:sldMk cId="3817292407" sldId="2147480602"/>
            <ac:spMk id="10" creationId="{6D73D4E1-86EA-D85D-05EC-2D6F2C493EBC}"/>
          </ac:spMkLst>
        </pc:spChg>
        <pc:picChg chg="add mod">
          <ac:chgData name="Myrseth, Per" userId="fd976c0b-997e-4bfc-910b-a283ce5a398a" providerId="ADAL" clId="{619BD7AA-9AB1-46BC-9675-8A6B70F336B7}" dt="2025-02-11T16:17:09.680" v="11667" actId="1076"/>
          <ac:picMkLst>
            <pc:docMk/>
            <pc:sldMk cId="3817292407" sldId="2147480602"/>
            <ac:picMk id="6" creationId="{0DB16E58-F6CC-8B8D-F7D8-B278C995F33E}"/>
          </ac:picMkLst>
        </pc:picChg>
      </pc:sldChg>
      <pc:sldChg chg="modSp add mod modShow">
        <pc:chgData name="Myrseth, Per" userId="fd976c0b-997e-4bfc-910b-a283ce5a398a" providerId="ADAL" clId="{619BD7AA-9AB1-46BC-9675-8A6B70F336B7}" dt="2025-02-12T07:14:59.463" v="12091" actId="20577"/>
        <pc:sldMkLst>
          <pc:docMk/>
          <pc:sldMk cId="567054921" sldId="2147480603"/>
        </pc:sldMkLst>
        <pc:spChg chg="mod">
          <ac:chgData name="Myrseth, Per" userId="fd976c0b-997e-4bfc-910b-a283ce5a398a" providerId="ADAL" clId="{619BD7AA-9AB1-46BC-9675-8A6B70F336B7}" dt="2025-02-12T07:14:59.463" v="12091" actId="20577"/>
          <ac:spMkLst>
            <pc:docMk/>
            <pc:sldMk cId="567054921" sldId="2147480603"/>
            <ac:spMk id="5" creationId="{DCDAC873-1074-40D4-6C9E-3FE55BCE7B5C}"/>
          </ac:spMkLst>
        </pc:spChg>
      </pc:sldChg>
      <pc:sldChg chg="add mod modShow">
        <pc:chgData name="Myrseth, Per" userId="fd976c0b-997e-4bfc-910b-a283ce5a398a" providerId="ADAL" clId="{619BD7AA-9AB1-46BC-9675-8A6B70F336B7}" dt="2025-02-12T07:24:06.576" v="12097" actId="729"/>
        <pc:sldMkLst>
          <pc:docMk/>
          <pc:sldMk cId="2640788300" sldId="2147480604"/>
        </pc:sldMkLst>
      </pc:sldChg>
      <pc:sldChg chg="new del">
        <pc:chgData name="Myrseth, Per" userId="fd976c0b-997e-4bfc-910b-a283ce5a398a" providerId="ADAL" clId="{619BD7AA-9AB1-46BC-9675-8A6B70F336B7}" dt="2025-02-12T07:50:40.755" v="12615" actId="47"/>
        <pc:sldMkLst>
          <pc:docMk/>
          <pc:sldMk cId="3849884681" sldId="2147480605"/>
        </pc:sldMkLst>
      </pc:sldChg>
      <pc:sldChg chg="modSp new mod modNotes">
        <pc:chgData name="Myrseth, Per" userId="fd976c0b-997e-4bfc-910b-a283ce5a398a" providerId="ADAL" clId="{619BD7AA-9AB1-46BC-9675-8A6B70F336B7}" dt="2025-02-13T07:38:58.192" v="13343"/>
        <pc:sldMkLst>
          <pc:docMk/>
          <pc:sldMk cId="2189656187" sldId="2147480606"/>
        </pc:sldMkLst>
        <pc:spChg chg="mod">
          <ac:chgData name="Myrseth, Per" userId="fd976c0b-997e-4bfc-910b-a283ce5a398a" providerId="ADAL" clId="{619BD7AA-9AB1-46BC-9675-8A6B70F336B7}" dt="2025-02-12T07:50:37.097" v="12614" actId="20577"/>
          <ac:spMkLst>
            <pc:docMk/>
            <pc:sldMk cId="2189656187" sldId="2147480606"/>
            <ac:spMk id="2" creationId="{8097953C-8447-882D-5952-7ADD6793BD30}"/>
          </ac:spMkLst>
        </pc:spChg>
      </pc:sldChg>
      <pc:sldChg chg="modSp new mod ord">
        <pc:chgData name="Myrseth, Per" userId="fd976c0b-997e-4bfc-910b-a283ce5a398a" providerId="ADAL" clId="{619BD7AA-9AB1-46BC-9675-8A6B70F336B7}" dt="2025-02-13T07:47:47.187" v="13463"/>
        <pc:sldMkLst>
          <pc:docMk/>
          <pc:sldMk cId="3361901387" sldId="2147480607"/>
        </pc:sldMkLst>
        <pc:spChg chg="mod">
          <ac:chgData name="Myrseth, Per" userId="fd976c0b-997e-4bfc-910b-a283ce5a398a" providerId="ADAL" clId="{619BD7AA-9AB1-46BC-9675-8A6B70F336B7}" dt="2025-02-12T08:09:41.268" v="12862" actId="20577"/>
          <ac:spMkLst>
            <pc:docMk/>
            <pc:sldMk cId="3361901387" sldId="2147480607"/>
            <ac:spMk id="2" creationId="{6C935BCA-A127-6939-15EC-17B51D9EFB36}"/>
          </ac:spMkLst>
        </pc:spChg>
        <pc:spChg chg="mod">
          <ac:chgData name="Myrseth, Per" userId="fd976c0b-997e-4bfc-910b-a283ce5a398a" providerId="ADAL" clId="{619BD7AA-9AB1-46BC-9675-8A6B70F336B7}" dt="2025-02-12T08:09:23.845" v="12838" actId="403"/>
          <ac:spMkLst>
            <pc:docMk/>
            <pc:sldMk cId="3361901387" sldId="2147480607"/>
            <ac:spMk id="3" creationId="{F0E4C558-8305-074D-5525-05F5CED6A3E5}"/>
          </ac:spMkLst>
        </pc:spChg>
      </pc:sldChg>
      <pc:sldChg chg="addSp delSp modSp add mod modNotesTx">
        <pc:chgData name="Myrseth, Per" userId="fd976c0b-997e-4bfc-910b-a283ce5a398a" providerId="ADAL" clId="{619BD7AA-9AB1-46BC-9675-8A6B70F336B7}" dt="2025-02-13T07:46:40.829" v="13444" actId="6549"/>
        <pc:sldMkLst>
          <pc:docMk/>
          <pc:sldMk cId="1620034240" sldId="2147480608"/>
        </pc:sldMkLst>
        <pc:spChg chg="mod">
          <ac:chgData name="Myrseth, Per" userId="fd976c0b-997e-4bfc-910b-a283ce5a398a" providerId="ADAL" clId="{619BD7AA-9AB1-46BC-9675-8A6B70F336B7}" dt="2025-02-13T07:40:30.666" v="13374" actId="20577"/>
          <ac:spMkLst>
            <pc:docMk/>
            <pc:sldMk cId="1620034240" sldId="2147480608"/>
            <ac:spMk id="2" creationId="{2D174CF0-404E-6B28-760A-47313D6086C5}"/>
          </ac:spMkLst>
        </pc:spChg>
        <pc:spChg chg="del">
          <ac:chgData name="Myrseth, Per" userId="fd976c0b-997e-4bfc-910b-a283ce5a398a" providerId="ADAL" clId="{619BD7AA-9AB1-46BC-9675-8A6B70F336B7}" dt="2025-02-13T07:40:14.201" v="13360" actId="478"/>
          <ac:spMkLst>
            <pc:docMk/>
            <pc:sldMk cId="1620034240" sldId="2147480608"/>
            <ac:spMk id="3" creationId="{2B540D1E-3798-688A-5F9B-D9F92B0E8D2F}"/>
          </ac:spMkLst>
        </pc:spChg>
        <pc:spChg chg="mod">
          <ac:chgData name="Myrseth, Per" userId="fd976c0b-997e-4bfc-910b-a283ce5a398a" providerId="ADAL" clId="{619BD7AA-9AB1-46BC-9675-8A6B70F336B7}" dt="2025-02-13T07:46:40.829" v="13444" actId="6549"/>
          <ac:spMkLst>
            <pc:docMk/>
            <pc:sldMk cId="1620034240" sldId="2147480608"/>
            <ac:spMk id="5" creationId="{E0F29063-14A1-A0E3-7A05-39A2F3452601}"/>
          </ac:spMkLst>
        </pc:spChg>
        <pc:spChg chg="add del mod">
          <ac:chgData name="Myrseth, Per" userId="fd976c0b-997e-4bfc-910b-a283ce5a398a" providerId="ADAL" clId="{619BD7AA-9AB1-46BC-9675-8A6B70F336B7}" dt="2025-02-13T07:40:16.621" v="13361" actId="478"/>
          <ac:spMkLst>
            <pc:docMk/>
            <pc:sldMk cId="1620034240" sldId="2147480608"/>
            <ac:spMk id="7" creationId="{33AFC708-26BD-5EC8-1D55-16F4EF26D2D7}"/>
          </ac:spMkLst>
        </pc:spChg>
      </pc:sldChg>
      <pc:sldMasterChg chg="modSp mod modSldLayout">
        <pc:chgData name="Myrseth, Per" userId="fd976c0b-997e-4bfc-910b-a283ce5a398a" providerId="ADAL" clId="{619BD7AA-9AB1-46BC-9675-8A6B70F336B7}" dt="2025-02-07T13:11:52.009" v="1349" actId="962"/>
        <pc:sldMasterMkLst>
          <pc:docMk/>
          <pc:sldMasterMk cId="438226050" sldId="2147483648"/>
        </pc:sldMasterMkLst>
        <pc:spChg chg="mod modVis">
          <ac:chgData name="Myrseth, Per" userId="fd976c0b-997e-4bfc-910b-a283ce5a398a" providerId="ADAL" clId="{619BD7AA-9AB1-46BC-9675-8A6B70F336B7}" dt="2025-02-07T13:11:51.994" v="1328" actId="962"/>
          <ac:spMkLst>
            <pc:docMk/>
            <pc:sldMasterMk cId="438226050" sldId="2147483648"/>
            <ac:spMk id="49" creationId="{EBD04EA3-2614-447C-8C02-69A389AD5F0C}"/>
          </ac:spMkLst>
        </pc:spChg>
        <pc:sldLayoutChg chg="modSp mod">
          <pc:chgData name="Myrseth, Per" userId="fd976c0b-997e-4bfc-910b-a283ce5a398a" providerId="ADAL" clId="{619BD7AA-9AB1-46BC-9675-8A6B70F336B7}" dt="2025-02-07T13:11:51.994" v="1329" actId="962"/>
          <pc:sldLayoutMkLst>
            <pc:docMk/>
            <pc:sldMasterMk cId="438226050" sldId="2147483648"/>
            <pc:sldLayoutMk cId="3445393091" sldId="2147483649"/>
          </pc:sldLayoutMkLst>
          <pc:spChg chg="mod modVis">
            <ac:chgData name="Myrseth, Per" userId="fd976c0b-997e-4bfc-910b-a283ce5a398a" providerId="ADAL" clId="{619BD7AA-9AB1-46BC-9675-8A6B70F336B7}" dt="2025-02-07T13:11:51.994" v="1329" actId="962"/>
            <ac:spMkLst>
              <pc:docMk/>
              <pc:sldMasterMk cId="438226050" sldId="2147483648"/>
              <pc:sldLayoutMk cId="3445393091" sldId="2147483649"/>
              <ac:spMk id="32" creationId="{F9687746-12E1-43B0-8EEE-BCA876E5FD04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37" actId="962"/>
          <pc:sldLayoutMkLst>
            <pc:docMk/>
            <pc:sldMasterMk cId="438226050" sldId="2147483648"/>
            <pc:sldLayoutMk cId="2092900003" sldId="2147483651"/>
          </pc:sldLayoutMkLst>
          <pc:spChg chg="mod modVis">
            <ac:chgData name="Myrseth, Per" userId="fd976c0b-997e-4bfc-910b-a283ce5a398a" providerId="ADAL" clId="{619BD7AA-9AB1-46BC-9675-8A6B70F336B7}" dt="2025-02-07T13:11:52.009" v="1337" actId="962"/>
            <ac:spMkLst>
              <pc:docMk/>
              <pc:sldMasterMk cId="438226050" sldId="2147483648"/>
              <pc:sldLayoutMk cId="2092900003" sldId="2147483651"/>
              <ac:spMk id="22" creationId="{630717C7-BDDC-469E-A681-3386855F6226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8" actId="962"/>
          <pc:sldLayoutMkLst>
            <pc:docMk/>
            <pc:sldMasterMk cId="438226050" sldId="2147483648"/>
            <pc:sldLayoutMk cId="3069914598" sldId="2147483655"/>
          </pc:sldLayoutMkLst>
          <pc:spChg chg="mod modVis">
            <ac:chgData name="Myrseth, Per" userId="fd976c0b-997e-4bfc-910b-a283ce5a398a" providerId="ADAL" clId="{619BD7AA-9AB1-46BC-9675-8A6B70F336B7}" dt="2025-02-07T13:11:52.009" v="1348" actId="962"/>
            <ac:spMkLst>
              <pc:docMk/>
              <pc:sldMasterMk cId="438226050" sldId="2147483648"/>
              <pc:sldLayoutMk cId="3069914598" sldId="2147483655"/>
              <ac:spMk id="6" creationId="{9324EF98-2F0A-4D7C-ACD4-6C69299B31DA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1.994" v="1333" actId="962"/>
          <pc:sldLayoutMkLst>
            <pc:docMk/>
            <pc:sldMasterMk cId="438226050" sldId="2147483648"/>
            <pc:sldLayoutMk cId="3393400478" sldId="2147483661"/>
          </pc:sldLayoutMkLst>
          <pc:spChg chg="mod modVis">
            <ac:chgData name="Myrseth, Per" userId="fd976c0b-997e-4bfc-910b-a283ce5a398a" providerId="ADAL" clId="{619BD7AA-9AB1-46BC-9675-8A6B70F336B7}" dt="2025-02-07T13:11:51.994" v="1333" actId="962"/>
            <ac:spMkLst>
              <pc:docMk/>
              <pc:sldMasterMk cId="438226050" sldId="2147483648"/>
              <pc:sldLayoutMk cId="3393400478" sldId="2147483661"/>
              <ac:spMk id="16" creationId="{BD7D6A25-4428-4539-B039-5FC4AADC87C9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2" actId="962"/>
          <pc:sldLayoutMkLst>
            <pc:docMk/>
            <pc:sldMasterMk cId="438226050" sldId="2147483648"/>
            <pc:sldLayoutMk cId="4118495628" sldId="2147483664"/>
          </pc:sldLayoutMkLst>
          <pc:spChg chg="mod modVis">
            <ac:chgData name="Myrseth, Per" userId="fd976c0b-997e-4bfc-910b-a283ce5a398a" providerId="ADAL" clId="{619BD7AA-9AB1-46BC-9675-8A6B70F336B7}" dt="2025-02-07T13:11:52.009" v="1342" actId="962"/>
            <ac:spMkLst>
              <pc:docMk/>
              <pc:sldMasterMk cId="438226050" sldId="2147483648"/>
              <pc:sldLayoutMk cId="4118495628" sldId="2147483664"/>
              <ac:spMk id="17" creationId="{2B6066DB-A88B-4086-9C45-3E39F5CE6D9D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9" actId="962"/>
          <pc:sldLayoutMkLst>
            <pc:docMk/>
            <pc:sldMasterMk cId="438226050" sldId="2147483648"/>
            <pc:sldLayoutMk cId="3814879809" sldId="2147483667"/>
          </pc:sldLayoutMkLst>
          <pc:spChg chg="mod modVis">
            <ac:chgData name="Myrseth, Per" userId="fd976c0b-997e-4bfc-910b-a283ce5a398a" providerId="ADAL" clId="{619BD7AA-9AB1-46BC-9675-8A6B70F336B7}" dt="2025-02-07T13:11:52.009" v="1349" actId="962"/>
            <ac:spMkLst>
              <pc:docMk/>
              <pc:sldMasterMk cId="438226050" sldId="2147483648"/>
              <pc:sldLayoutMk cId="3814879809" sldId="2147483667"/>
              <ac:spMk id="24" creationId="{E78AC084-F0D7-48FF-A5A0-62B259C3E638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36" actId="962"/>
          <pc:sldLayoutMkLst>
            <pc:docMk/>
            <pc:sldMasterMk cId="438226050" sldId="2147483648"/>
            <pc:sldLayoutMk cId="677404348" sldId="2147483674"/>
          </pc:sldLayoutMkLst>
          <pc:spChg chg="mod modVis">
            <ac:chgData name="Myrseth, Per" userId="fd976c0b-997e-4bfc-910b-a283ce5a398a" providerId="ADAL" clId="{619BD7AA-9AB1-46BC-9675-8A6B70F336B7}" dt="2025-02-07T13:11:52.009" v="1336" actId="962"/>
            <ac:spMkLst>
              <pc:docMk/>
              <pc:sldMasterMk cId="438226050" sldId="2147483648"/>
              <pc:sldLayoutMk cId="677404348" sldId="2147483674"/>
              <ac:spMk id="22" creationId="{92C90B5D-5FAE-415E-B4B3-FF93FD8C92BE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1.994" v="1330" actId="962"/>
          <pc:sldLayoutMkLst>
            <pc:docMk/>
            <pc:sldMasterMk cId="438226050" sldId="2147483648"/>
            <pc:sldLayoutMk cId="1023205579" sldId="2147483678"/>
          </pc:sldLayoutMkLst>
          <pc:spChg chg="mod modVis">
            <ac:chgData name="Myrseth, Per" userId="fd976c0b-997e-4bfc-910b-a283ce5a398a" providerId="ADAL" clId="{619BD7AA-9AB1-46BC-9675-8A6B70F336B7}" dt="2025-02-07T13:11:51.994" v="1330" actId="962"/>
            <ac:spMkLst>
              <pc:docMk/>
              <pc:sldMasterMk cId="438226050" sldId="2147483648"/>
              <pc:sldLayoutMk cId="1023205579" sldId="2147483678"/>
              <ac:spMk id="22" creationId="{B540F12F-7F36-4021-A362-D466EDB92366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1.994" v="1331" actId="962"/>
          <pc:sldLayoutMkLst>
            <pc:docMk/>
            <pc:sldMasterMk cId="438226050" sldId="2147483648"/>
            <pc:sldLayoutMk cId="2648780493" sldId="2147483679"/>
          </pc:sldLayoutMkLst>
          <pc:spChg chg="mod modVis">
            <ac:chgData name="Myrseth, Per" userId="fd976c0b-997e-4bfc-910b-a283ce5a398a" providerId="ADAL" clId="{619BD7AA-9AB1-46BC-9675-8A6B70F336B7}" dt="2025-02-07T13:11:51.994" v="1331" actId="962"/>
            <ac:spMkLst>
              <pc:docMk/>
              <pc:sldMasterMk cId="438226050" sldId="2147483648"/>
              <pc:sldLayoutMk cId="2648780493" sldId="2147483679"/>
              <ac:spMk id="22" creationId="{D3B7CDF1-E10F-4E39-9E5D-AE11897E4C1E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1.994" v="1332" actId="962"/>
          <pc:sldLayoutMkLst>
            <pc:docMk/>
            <pc:sldMasterMk cId="438226050" sldId="2147483648"/>
            <pc:sldLayoutMk cId="2806205290" sldId="2147483680"/>
          </pc:sldLayoutMkLst>
          <pc:spChg chg="mod modVis">
            <ac:chgData name="Myrseth, Per" userId="fd976c0b-997e-4bfc-910b-a283ce5a398a" providerId="ADAL" clId="{619BD7AA-9AB1-46BC-9675-8A6B70F336B7}" dt="2025-02-07T13:11:51.994" v="1332" actId="962"/>
            <ac:spMkLst>
              <pc:docMk/>
              <pc:sldMasterMk cId="438226050" sldId="2147483648"/>
              <pc:sldLayoutMk cId="2806205290" sldId="2147483680"/>
              <ac:spMk id="16" creationId="{AD5BBEBA-5503-4301-834E-0266E3956A0D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35" actId="962"/>
          <pc:sldLayoutMkLst>
            <pc:docMk/>
            <pc:sldMasterMk cId="438226050" sldId="2147483648"/>
            <pc:sldLayoutMk cId="1459626398" sldId="2147483682"/>
          </pc:sldLayoutMkLst>
          <pc:spChg chg="mod modVis">
            <ac:chgData name="Myrseth, Per" userId="fd976c0b-997e-4bfc-910b-a283ce5a398a" providerId="ADAL" clId="{619BD7AA-9AB1-46BC-9675-8A6B70F336B7}" dt="2025-02-07T13:11:52.009" v="1335" actId="962"/>
            <ac:spMkLst>
              <pc:docMk/>
              <pc:sldMasterMk cId="438226050" sldId="2147483648"/>
              <pc:sldLayoutMk cId="1459626398" sldId="2147483682"/>
              <ac:spMk id="39" creationId="{2F1643DB-FB69-4D52-AC31-87438698FFD6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38" actId="962"/>
          <pc:sldLayoutMkLst>
            <pc:docMk/>
            <pc:sldMasterMk cId="438226050" sldId="2147483648"/>
            <pc:sldLayoutMk cId="388514739" sldId="2147483683"/>
          </pc:sldLayoutMkLst>
          <pc:spChg chg="mod modVis">
            <ac:chgData name="Myrseth, Per" userId="fd976c0b-997e-4bfc-910b-a283ce5a398a" providerId="ADAL" clId="{619BD7AA-9AB1-46BC-9675-8A6B70F336B7}" dt="2025-02-07T13:11:52.009" v="1338" actId="962"/>
            <ac:spMkLst>
              <pc:docMk/>
              <pc:sldMasterMk cId="438226050" sldId="2147483648"/>
              <pc:sldLayoutMk cId="388514739" sldId="2147483683"/>
              <ac:spMk id="20" creationId="{21F368A2-F525-4249-A72B-F904922C972A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0" actId="962"/>
          <pc:sldLayoutMkLst>
            <pc:docMk/>
            <pc:sldMasterMk cId="438226050" sldId="2147483648"/>
            <pc:sldLayoutMk cId="3259857504" sldId="2147483684"/>
          </pc:sldLayoutMkLst>
          <pc:spChg chg="mod modVis">
            <ac:chgData name="Myrseth, Per" userId="fd976c0b-997e-4bfc-910b-a283ce5a398a" providerId="ADAL" clId="{619BD7AA-9AB1-46BC-9675-8A6B70F336B7}" dt="2025-02-07T13:11:52.009" v="1340" actId="962"/>
            <ac:spMkLst>
              <pc:docMk/>
              <pc:sldMasterMk cId="438226050" sldId="2147483648"/>
              <pc:sldLayoutMk cId="3259857504" sldId="2147483684"/>
              <ac:spMk id="25" creationId="{BFB769A5-7146-4BE1-99CA-135A2E15C9CA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1" actId="962"/>
          <pc:sldLayoutMkLst>
            <pc:docMk/>
            <pc:sldMasterMk cId="438226050" sldId="2147483648"/>
            <pc:sldLayoutMk cId="3426897024" sldId="2147483686"/>
          </pc:sldLayoutMkLst>
          <pc:spChg chg="mod modVis">
            <ac:chgData name="Myrseth, Per" userId="fd976c0b-997e-4bfc-910b-a283ce5a398a" providerId="ADAL" clId="{619BD7AA-9AB1-46BC-9675-8A6B70F336B7}" dt="2025-02-07T13:11:52.009" v="1341" actId="962"/>
            <ac:spMkLst>
              <pc:docMk/>
              <pc:sldMasterMk cId="438226050" sldId="2147483648"/>
              <pc:sldLayoutMk cId="3426897024" sldId="2147483686"/>
              <ac:spMk id="24" creationId="{CB94A54D-DD3C-4298-BDF3-BD0A4E0485CC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6" actId="962"/>
          <pc:sldLayoutMkLst>
            <pc:docMk/>
            <pc:sldMasterMk cId="438226050" sldId="2147483648"/>
            <pc:sldLayoutMk cId="2660691095" sldId="2147483690"/>
          </pc:sldLayoutMkLst>
          <pc:spChg chg="mod modVis">
            <ac:chgData name="Myrseth, Per" userId="fd976c0b-997e-4bfc-910b-a283ce5a398a" providerId="ADAL" clId="{619BD7AA-9AB1-46BC-9675-8A6B70F336B7}" dt="2025-02-07T13:11:52.009" v="1346" actId="962"/>
            <ac:spMkLst>
              <pc:docMk/>
              <pc:sldMasterMk cId="438226050" sldId="2147483648"/>
              <pc:sldLayoutMk cId="2660691095" sldId="2147483690"/>
              <ac:spMk id="20" creationId="{CBE67342-2E3A-472F-99DC-5A501BFB7EA7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7" actId="962"/>
          <pc:sldLayoutMkLst>
            <pc:docMk/>
            <pc:sldMasterMk cId="438226050" sldId="2147483648"/>
            <pc:sldLayoutMk cId="4063856068" sldId="2147483691"/>
          </pc:sldLayoutMkLst>
          <pc:spChg chg="mod modVis">
            <ac:chgData name="Myrseth, Per" userId="fd976c0b-997e-4bfc-910b-a283ce5a398a" providerId="ADAL" clId="{619BD7AA-9AB1-46BC-9675-8A6B70F336B7}" dt="2025-02-07T13:11:52.009" v="1347" actId="962"/>
            <ac:spMkLst>
              <pc:docMk/>
              <pc:sldMasterMk cId="438226050" sldId="2147483648"/>
              <pc:sldLayoutMk cId="4063856068" sldId="2147483691"/>
              <ac:spMk id="27" creationId="{3FC1FDE6-634E-475F-B714-288B04163A1E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4" actId="962"/>
          <pc:sldLayoutMkLst>
            <pc:docMk/>
            <pc:sldMasterMk cId="438226050" sldId="2147483648"/>
            <pc:sldLayoutMk cId="1363615765" sldId="2147483695"/>
          </pc:sldLayoutMkLst>
          <pc:spChg chg="mod modVis">
            <ac:chgData name="Myrseth, Per" userId="fd976c0b-997e-4bfc-910b-a283ce5a398a" providerId="ADAL" clId="{619BD7AA-9AB1-46BC-9675-8A6B70F336B7}" dt="2025-02-07T13:11:52.009" v="1344" actId="962"/>
            <ac:spMkLst>
              <pc:docMk/>
              <pc:sldMasterMk cId="438226050" sldId="2147483648"/>
              <pc:sldLayoutMk cId="1363615765" sldId="2147483695"/>
              <ac:spMk id="28" creationId="{5DD1835E-D50E-44DD-A77D-BAA84197440E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5" actId="962"/>
          <pc:sldLayoutMkLst>
            <pc:docMk/>
            <pc:sldMasterMk cId="438226050" sldId="2147483648"/>
            <pc:sldLayoutMk cId="2556175299" sldId="2147483696"/>
          </pc:sldLayoutMkLst>
          <pc:spChg chg="mod modVis">
            <ac:chgData name="Myrseth, Per" userId="fd976c0b-997e-4bfc-910b-a283ce5a398a" providerId="ADAL" clId="{619BD7AA-9AB1-46BC-9675-8A6B70F336B7}" dt="2025-02-07T13:11:52.009" v="1345" actId="962"/>
            <ac:spMkLst>
              <pc:docMk/>
              <pc:sldMasterMk cId="438226050" sldId="2147483648"/>
              <pc:sldLayoutMk cId="2556175299" sldId="2147483696"/>
              <ac:spMk id="28" creationId="{5DD1835E-D50E-44DD-A77D-BAA84197440E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39" actId="962"/>
          <pc:sldLayoutMkLst>
            <pc:docMk/>
            <pc:sldMasterMk cId="438226050" sldId="2147483648"/>
            <pc:sldLayoutMk cId="2022311680" sldId="2147483699"/>
          </pc:sldLayoutMkLst>
          <pc:spChg chg="mod modVis">
            <ac:chgData name="Myrseth, Per" userId="fd976c0b-997e-4bfc-910b-a283ce5a398a" providerId="ADAL" clId="{619BD7AA-9AB1-46BC-9675-8A6B70F336B7}" dt="2025-02-07T13:11:52.009" v="1339" actId="962"/>
            <ac:spMkLst>
              <pc:docMk/>
              <pc:sldMasterMk cId="438226050" sldId="2147483648"/>
              <pc:sldLayoutMk cId="2022311680" sldId="2147483699"/>
              <ac:spMk id="25" creationId="{BFB769A5-7146-4BE1-99CA-135A2E15C9CA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2.009" v="1343" actId="962"/>
          <pc:sldLayoutMkLst>
            <pc:docMk/>
            <pc:sldMasterMk cId="438226050" sldId="2147483648"/>
            <pc:sldLayoutMk cId="3500116836" sldId="2147483701"/>
          </pc:sldLayoutMkLst>
          <pc:spChg chg="mod modVis">
            <ac:chgData name="Myrseth, Per" userId="fd976c0b-997e-4bfc-910b-a283ce5a398a" providerId="ADAL" clId="{619BD7AA-9AB1-46BC-9675-8A6B70F336B7}" dt="2025-02-07T13:11:52.009" v="1343" actId="962"/>
            <ac:spMkLst>
              <pc:docMk/>
              <pc:sldMasterMk cId="438226050" sldId="2147483648"/>
              <pc:sldLayoutMk cId="3500116836" sldId="2147483701"/>
              <ac:spMk id="17" creationId="{2B6066DB-A88B-4086-9C45-3E39F5CE6D9D}"/>
            </ac:spMkLst>
          </pc:spChg>
        </pc:sldLayoutChg>
        <pc:sldLayoutChg chg="modSp mod">
          <pc:chgData name="Myrseth, Per" userId="fd976c0b-997e-4bfc-910b-a283ce5a398a" providerId="ADAL" clId="{619BD7AA-9AB1-46BC-9675-8A6B70F336B7}" dt="2025-02-07T13:11:51.994" v="1334" actId="962"/>
          <pc:sldLayoutMkLst>
            <pc:docMk/>
            <pc:sldMasterMk cId="438226050" sldId="2147483648"/>
            <pc:sldLayoutMk cId="1471169847" sldId="2147483702"/>
          </pc:sldLayoutMkLst>
          <pc:spChg chg="mod modVis">
            <ac:chgData name="Myrseth, Per" userId="fd976c0b-997e-4bfc-910b-a283ce5a398a" providerId="ADAL" clId="{619BD7AA-9AB1-46BC-9675-8A6B70F336B7}" dt="2025-02-07T13:11:51.994" v="1334" actId="962"/>
            <ac:spMkLst>
              <pc:docMk/>
              <pc:sldMasterMk cId="438226050" sldId="2147483648"/>
              <pc:sldLayoutMk cId="1471169847" sldId="2147483702"/>
              <ac:spMk id="16" creationId="{BD7D6A25-4428-4539-B039-5FC4AADC87C9}"/>
            </ac:spMkLst>
          </pc:spChg>
        </pc:sldLayoutChg>
      </pc:sldMasterChg>
    </pc:docChg>
  </pc:docChgLst>
  <pc:docChgLst>
    <pc:chgData name="Myrseth, Per" userId="fd976c0b-997e-4bfc-910b-a283ce5a398a" providerId="ADAL" clId="{677270A6-0115-4C40-9597-322D6587AF88}"/>
    <pc:docChg chg="delSld modSld">
      <pc:chgData name="Myrseth, Per" userId="fd976c0b-997e-4bfc-910b-a283ce5a398a" providerId="ADAL" clId="{677270A6-0115-4C40-9597-322D6587AF88}" dt="2025-02-13T07:50:00.052" v="35" actId="20577"/>
      <pc:docMkLst>
        <pc:docMk/>
      </pc:docMkLst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1478619465" sldId="269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1991151289" sldId="271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607063298" sldId="272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58846499" sldId="273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2582764187" sldId="274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3676391983" sldId="278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141922112" sldId="279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1584981686" sldId="281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142930835" sldId="2576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1801142259" sldId="2145707069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693485799" sldId="2145707177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2184750243" sldId="2147479508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898249428" sldId="2147479509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505311212" sldId="2147479513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4264660912" sldId="2147479514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494126632" sldId="2147479515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454187429" sldId="2147479516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3260706916" sldId="2147480597"/>
        </pc:sldMkLst>
      </pc:sldChg>
      <pc:sldChg chg="modSp mod">
        <pc:chgData name="Myrseth, Per" userId="fd976c0b-997e-4bfc-910b-a283ce5a398a" providerId="ADAL" clId="{677270A6-0115-4C40-9597-322D6587AF88}" dt="2025-02-13T07:50:00.052" v="35" actId="20577"/>
        <pc:sldMkLst>
          <pc:docMk/>
          <pc:sldMk cId="2445761068" sldId="2147480598"/>
        </pc:sldMkLst>
        <pc:spChg chg="mod">
          <ac:chgData name="Myrseth, Per" userId="fd976c0b-997e-4bfc-910b-a283ce5a398a" providerId="ADAL" clId="{677270A6-0115-4C40-9597-322D6587AF88}" dt="2025-02-13T07:50:00.052" v="35" actId="20577"/>
          <ac:spMkLst>
            <pc:docMk/>
            <pc:sldMk cId="2445761068" sldId="2147480598"/>
            <ac:spMk id="2" creationId="{4DD2EC03-C319-54B6-7C88-F185DACB4D13}"/>
          </ac:spMkLst>
        </pc:spChg>
        <pc:spChg chg="mod">
          <ac:chgData name="Myrseth, Per" userId="fd976c0b-997e-4bfc-910b-a283ce5a398a" providerId="ADAL" clId="{677270A6-0115-4C40-9597-322D6587AF88}" dt="2025-02-13T07:49:31.916" v="21" actId="20577"/>
          <ac:spMkLst>
            <pc:docMk/>
            <pc:sldMk cId="2445761068" sldId="2147480598"/>
            <ac:spMk id="3" creationId="{6CE40E54-E058-DD0B-8F1A-1001FEE370C7}"/>
          </ac:spMkLst>
        </pc:spChg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4189991514" sldId="2147480599"/>
        </pc:sldMkLst>
      </pc:sldChg>
      <pc:sldChg chg="del">
        <pc:chgData name="Myrseth, Per" userId="fd976c0b-997e-4bfc-910b-a283ce5a398a" providerId="ADAL" clId="{677270A6-0115-4C40-9597-322D6587AF88}" dt="2025-02-13T07:48:57.590" v="0" actId="47"/>
        <pc:sldMkLst>
          <pc:docMk/>
          <pc:sldMk cId="567054921" sldId="2147480603"/>
        </pc:sldMkLst>
      </pc:sldChg>
      <pc:sldChg chg="del">
        <pc:chgData name="Myrseth, Per" userId="fd976c0b-997e-4bfc-910b-a283ce5a398a" providerId="ADAL" clId="{677270A6-0115-4C40-9597-322D6587AF88}" dt="2025-02-13T07:48:57.590" v="0" actId="47"/>
        <pc:sldMkLst>
          <pc:docMk/>
          <pc:sldMk cId="2640788300" sldId="2147480604"/>
        </pc:sldMkLst>
      </pc:sldChg>
      <pc:sldChg chg="del">
        <pc:chgData name="Myrseth, Per" userId="fd976c0b-997e-4bfc-910b-a283ce5a398a" providerId="ADAL" clId="{677270A6-0115-4C40-9597-322D6587AF88}" dt="2025-02-13T07:49:12.934" v="1" actId="47"/>
        <pc:sldMkLst>
          <pc:docMk/>
          <pc:sldMk cId="3361901387" sldId="21474806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Identification and authentication control</c:v>
                </c:pt>
                <c:pt idx="1">
                  <c:v>Use control</c:v>
                </c:pt>
                <c:pt idx="2">
                  <c:v>System integrity</c:v>
                </c:pt>
                <c:pt idx="3">
                  <c:v>Data confidentiality</c:v>
                </c:pt>
                <c:pt idx="4">
                  <c:v>Restricted data flow</c:v>
                </c:pt>
                <c:pt idx="5">
                  <c:v>Timely response to events</c:v>
                </c:pt>
                <c:pt idx="6">
                  <c:v>Resource availability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1-4AF9-B931-B86F12F1F1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OK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Identification and authentication control</c:v>
                </c:pt>
                <c:pt idx="1">
                  <c:v>Use control</c:v>
                </c:pt>
                <c:pt idx="2">
                  <c:v>System integrity</c:v>
                </c:pt>
                <c:pt idx="3">
                  <c:v>Data confidentiality</c:v>
                </c:pt>
                <c:pt idx="4">
                  <c:v>Restricted data flow</c:v>
                </c:pt>
                <c:pt idx="5">
                  <c:v>Timely response to events</c:v>
                </c:pt>
                <c:pt idx="6">
                  <c:v>Resource availability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1-4AF9-B931-B86F12F1F1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Identification and authentication control</c:v>
                </c:pt>
                <c:pt idx="1">
                  <c:v>Use control</c:v>
                </c:pt>
                <c:pt idx="2">
                  <c:v>System integrity</c:v>
                </c:pt>
                <c:pt idx="3">
                  <c:v>Data confidentiality</c:v>
                </c:pt>
                <c:pt idx="4">
                  <c:v>Restricted data flow</c:v>
                </c:pt>
                <c:pt idx="5">
                  <c:v>Timely response to events</c:v>
                </c:pt>
                <c:pt idx="6">
                  <c:v>Resource availability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1-4AF9-B931-B86F12F1F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5742128"/>
        <c:axId val="745740160"/>
      </c:barChart>
      <c:catAx>
        <c:axId val="74574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5740160"/>
        <c:crosses val="autoZero"/>
        <c:auto val="1"/>
        <c:lblAlgn val="ctr"/>
        <c:lblOffset val="100"/>
        <c:noMultiLvlLbl val="0"/>
      </c:catAx>
      <c:valAx>
        <c:axId val="7457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574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13 February 2025</a:t>
            </a:fld>
            <a:endParaRPr lang="en-GB" sz="80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615732" y="238993"/>
            <a:ext cx="755843" cy="32280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685800"/>
            <a:ext cx="6138000" cy="34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000" y="4343400"/>
            <a:ext cx="6138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13 February 2025</a:t>
            </a:fld>
            <a:endParaRPr lang="en-GB" sz="800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038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22141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85256-3296-F937-7965-239EF775C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8B66C-3BA7-F741-8973-49CB5E2EE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79F7F-961C-446A-1E4B-2E73E6AAF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Dealing with new types of false positives and false negative vulnerabilities and threats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Increased complexity, more info, heterogeneity, more requirements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Auditor need human oversight &amp; human-in-the-loop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</a:rPr>
              <a:t>Tacit knowledge &amp; common sense hard for Auditor AI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Certification of e.g. evidence creating tools, or tools for certification?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1200" dirty="0">
                <a:latin typeface="Aptos" panose="020B0004020202020204" pitchFamily="34" charset="0"/>
              </a:rPr>
              <a:t>Liability of wrong audit conclusion, AI decisions in court.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may be more consistent than human.</a:t>
            </a:r>
            <a:endParaRPr lang="en-US" sz="1200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E8470-2EC6-2842-D469-F26599DA6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973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BC1C7-DB07-45B1-9576-A38269B2DF5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90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06866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9158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1899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9300"/>
            <a:ext cx="6711950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6E96A-37D3-D392-8954-C0E4EEB1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A96AB-8C56-7DD1-8AFE-94F4B38A7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DB3A5-43AB-B7D9-10F6-0DCC96D47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33C3F-F8B8-4392-002D-986CC9CC3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3825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" y="749300"/>
            <a:ext cx="6711950" cy="377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0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4679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6306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3415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Much more dependent on data quality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needs to be retrained on new threats, vulnerabilities, standards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Ease to do what if, evaluate mitigating / design alternatives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Dealing with new types of false positives and false negative vulnerabilities and threats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8310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C931-E755-CD9C-D15B-DBF07D46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409DC-ABAD-6399-609D-978E3248E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2DB3A-BBC9-9F57-630C-075790AE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27D91-7BAA-EF69-4141-2D7FEF6B1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7206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13 February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13 February 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  <a:endParaRPr lang="en-GB" dirty="0"/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13 February 2025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 dirty="0"/>
              <a:t>Insert date DD Month Year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 dirty="0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147116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13 February 2025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argevide.com/documents/PREMIS-Assurance-Case-Tool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8F47-A382-4A48-9F1B-1E46B4B63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auditor view of </a:t>
            </a:r>
            <a:br>
              <a:rPr lang="en-GB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AI driven certification </a:t>
            </a:r>
            <a:br>
              <a:rPr lang="en-GB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preparation and execution </a:t>
            </a:r>
            <a:br>
              <a:rPr lang="en-GB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GB" sz="115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DA0DD25-260E-469A-9E65-62422B545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4509120"/>
            <a:ext cx="6048672" cy="648072"/>
          </a:xfrm>
        </p:spPr>
        <p:txBody>
          <a:bodyPr/>
          <a:lstStyle/>
          <a:p>
            <a:pPr algn="ctr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Certifai, Midterm workshop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Learnings and reflections based on Certifai participation</a:t>
            </a:r>
          </a:p>
          <a:p>
            <a:pPr algn="ctr"/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5B879D-A4F5-4E37-916F-6EDD551AEB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Per Myrseth, DNV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F1F7-7A1F-41AE-A1CD-33B2E83BFA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07C8E-891C-1185-7632-13CB1A7F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5247130"/>
            <a:ext cx="2209521" cy="13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A15F-A462-8789-5CC7-E42E92B2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BBD2-9D46-D396-64DF-B1A729F6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6400"/>
            <a:ext cx="11110914" cy="936000"/>
          </a:xfrm>
        </p:spPr>
        <p:txBody>
          <a:bodyPr/>
          <a:lstStyle/>
          <a:p>
            <a:r>
              <a:rPr lang="en-GB" dirty="0"/>
              <a:t>How may AI impact 3-parties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BFD13-D780-5853-2994-AA186FF76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75" y="1052736"/>
            <a:ext cx="11528341" cy="4316413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Positive effects/can be managed: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Information collection and investigation:</a:t>
            </a:r>
            <a:b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Large volume of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multimodal info sources. (text, video, figures, diagrams etc.)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Evaluation: Manage large number of requirements and evidences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Continuous / close to continuous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Auditors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hatbots support in all steps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Ease integration with vendor dev-sec-ops &amp; logs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ptos" panose="020B0004020202020204" pitchFamily="34" charset="0"/>
              </a:rPr>
              <a:t>Better reproducibility of audit, improve explainability and audit traceability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F35F6-EE5D-DF83-A85F-A48404034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86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E4FF3-9C60-9A69-A21C-5A65382C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4CF0-404E-6B28-760A-47313D60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6400"/>
            <a:ext cx="11110914" cy="936000"/>
          </a:xfrm>
        </p:spPr>
        <p:txBody>
          <a:bodyPr/>
          <a:lstStyle/>
          <a:p>
            <a:r>
              <a:rPr lang="en-GB" dirty="0"/>
              <a:t>How may AI impact 3-parties,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32EC1-C421-C4F3-CFB5-0B664FA64A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F29063-14A1-A0E3-7A05-39A2F3452601}"/>
              </a:ext>
            </a:extLst>
          </p:cNvPr>
          <p:cNvSpPr txBox="1">
            <a:spLocks/>
          </p:cNvSpPr>
          <p:nvPr/>
        </p:nvSpPr>
        <p:spPr>
          <a:xfrm>
            <a:off x="335360" y="1126777"/>
            <a:ext cx="11665296" cy="5110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becomes a key asset to be quality assured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</a:t>
            </a:r>
            <a:r>
              <a:rPr lang="en-US" sz="2400" dirty="0">
                <a:latin typeface="Aptos" panose="020B0004020202020204" pitchFamily="34" charset="0"/>
              </a:rPr>
              <a:t>eed explainable AI &amp;  transparency</a:t>
            </a: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Trust and security of AI &amp; data =&gt; new type of evidence needed, these are not in current standards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Standards are written for human-led audits and assessments. They often contain qualitative language (“appropriate”, “sufficient”, “robust”).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Vendor-AI may fool Auditor-AI or AI find better way of collaboration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Auditor need new competence, e.g. in quality of digital assets like AI, data, etc.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3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4FB5-9CDD-D1ED-59CF-94FEC43C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70" y="188640"/>
            <a:ext cx="11110914" cy="936000"/>
          </a:xfrm>
        </p:spPr>
        <p:txBody>
          <a:bodyPr/>
          <a:lstStyle/>
          <a:p>
            <a:r>
              <a:rPr lang="en-GB" dirty="0"/>
              <a:t>From skilled workers to automation in decision making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8A239DF-286C-BBCF-DCE5-073AD04294BC}"/>
              </a:ext>
            </a:extLst>
          </p:cNvPr>
          <p:cNvSpPr/>
          <p:nvPr/>
        </p:nvSpPr>
        <p:spPr>
          <a:xfrm rot="16200000">
            <a:off x="6708267" y="1073754"/>
            <a:ext cx="485939" cy="9439083"/>
          </a:xfrm>
          <a:prstGeom prst="downArrow">
            <a:avLst/>
          </a:prstGeom>
          <a:solidFill>
            <a:srgbClr val="99D9F0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vert" rtlCol="0" anchor="ctr"/>
          <a:lstStyle/>
          <a:p>
            <a:pPr algn="ctr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  <a:latin typeface="Arial"/>
              </a:rPr>
              <a:t>Continuum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6C88DB8-DF86-0217-F166-2733E71950E0}"/>
              </a:ext>
            </a:extLst>
          </p:cNvPr>
          <p:cNvSpPr/>
          <p:nvPr/>
        </p:nvSpPr>
        <p:spPr>
          <a:xfrm rot="10800000">
            <a:off x="2066935" y="1947212"/>
            <a:ext cx="485939" cy="3970343"/>
          </a:xfrm>
          <a:prstGeom prst="downArrow">
            <a:avLst/>
          </a:prstGeom>
          <a:solidFill>
            <a:srgbClr val="99D9F0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sz="20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2F2221F0-23C3-0EA8-4A46-A73465124C92}"/>
              </a:ext>
            </a:extLst>
          </p:cNvPr>
          <p:cNvSpPr/>
          <p:nvPr/>
        </p:nvSpPr>
        <p:spPr>
          <a:xfrm>
            <a:off x="356505" y="4709226"/>
            <a:ext cx="1591983" cy="663990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6FDF7E48-9949-AF68-DDB9-3BB677AF2997}"/>
              </a:ext>
            </a:extLst>
          </p:cNvPr>
          <p:cNvSpPr/>
          <p:nvPr/>
        </p:nvSpPr>
        <p:spPr>
          <a:xfrm>
            <a:off x="393750" y="3629106"/>
            <a:ext cx="1591983" cy="663990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8C7CC289-6BD1-7B1E-3DDC-E7F1E59DC6D1}"/>
              </a:ext>
            </a:extLst>
          </p:cNvPr>
          <p:cNvSpPr/>
          <p:nvPr/>
        </p:nvSpPr>
        <p:spPr>
          <a:xfrm>
            <a:off x="397285" y="2434015"/>
            <a:ext cx="1591983" cy="663990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Knowledge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835F1-B404-DC79-0FC8-A5BAD959887E}"/>
              </a:ext>
            </a:extLst>
          </p:cNvPr>
          <p:cNvCxnSpPr>
            <a:cxnSpLocks/>
          </p:cNvCxnSpPr>
          <p:nvPr/>
        </p:nvCxnSpPr>
        <p:spPr>
          <a:xfrm flipV="1">
            <a:off x="0" y="3315182"/>
            <a:ext cx="11568608" cy="6249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B7BF79-8406-6BED-2E94-CA75675D2C36}"/>
              </a:ext>
            </a:extLst>
          </p:cNvPr>
          <p:cNvCxnSpPr>
            <a:cxnSpLocks/>
          </p:cNvCxnSpPr>
          <p:nvPr/>
        </p:nvCxnSpPr>
        <p:spPr>
          <a:xfrm>
            <a:off x="0" y="4472262"/>
            <a:ext cx="11670778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C33CA3-F7D4-FE4F-7DE7-854E1C59EAEC}"/>
              </a:ext>
            </a:extLst>
          </p:cNvPr>
          <p:cNvSpPr txBox="1"/>
          <p:nvPr/>
        </p:nvSpPr>
        <p:spPr>
          <a:xfrm>
            <a:off x="2709106" y="6023457"/>
            <a:ext cx="1437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Manual 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CDAB5-AC89-B927-ED29-284AC181DF3D}"/>
              </a:ext>
            </a:extLst>
          </p:cNvPr>
          <p:cNvSpPr txBox="1"/>
          <p:nvPr/>
        </p:nvSpPr>
        <p:spPr>
          <a:xfrm>
            <a:off x="9483172" y="5940569"/>
            <a:ext cx="143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Automation &amp; autonomy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ACA66-1E77-E087-FDE4-6C0B7CB644EF}"/>
              </a:ext>
            </a:extLst>
          </p:cNvPr>
          <p:cNvSpPr txBox="1"/>
          <p:nvPr/>
        </p:nvSpPr>
        <p:spPr>
          <a:xfrm>
            <a:off x="9584250" y="2484185"/>
            <a:ext cx="1586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Agents with grades of autonomy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8C8AF-2EC8-31BB-96D9-64A0489055A7}"/>
              </a:ext>
            </a:extLst>
          </p:cNvPr>
          <p:cNvSpPr txBox="1"/>
          <p:nvPr/>
        </p:nvSpPr>
        <p:spPr>
          <a:xfrm>
            <a:off x="2874924" y="4733452"/>
            <a:ext cx="143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Situational awareness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793485-5585-3283-7BC0-D3A9D6FEFAC8}"/>
              </a:ext>
            </a:extLst>
          </p:cNvPr>
          <p:cNvSpPr txBox="1"/>
          <p:nvPr/>
        </p:nvSpPr>
        <p:spPr>
          <a:xfrm>
            <a:off x="2639617" y="2348880"/>
            <a:ext cx="1980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sz="1400" b="0" dirty="0"/>
              <a:t>Skilled workers with education, experience, tacit knowledge, general intelligence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30F53B-E29C-0D29-0E96-AFD245F51496}"/>
              </a:ext>
            </a:extLst>
          </p:cNvPr>
          <p:cNvSpPr txBox="1"/>
          <p:nvPr/>
        </p:nvSpPr>
        <p:spPr>
          <a:xfrm>
            <a:off x="9661324" y="4767535"/>
            <a:ext cx="143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Situational awareness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85BD04-FB08-44D9-CA86-314EF329F530}"/>
              </a:ext>
            </a:extLst>
          </p:cNvPr>
          <p:cNvSpPr txBox="1"/>
          <p:nvPr/>
        </p:nvSpPr>
        <p:spPr>
          <a:xfrm>
            <a:off x="9606155" y="3748854"/>
            <a:ext cx="1962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All relevant </a:t>
            </a:r>
            <a:br>
              <a:rPr lang="en-GB" b="0" dirty="0"/>
            </a:br>
            <a:r>
              <a:rPr lang="en-GB" b="0" dirty="0"/>
              <a:t>training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BB8E6-4D9A-4511-10B7-263BE53C34DB}"/>
              </a:ext>
            </a:extLst>
          </p:cNvPr>
          <p:cNvSpPr txBox="1"/>
          <p:nvPr/>
        </p:nvSpPr>
        <p:spPr>
          <a:xfrm>
            <a:off x="2930444" y="3751132"/>
            <a:ext cx="143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Curriculum,</a:t>
            </a:r>
            <a:br>
              <a:rPr lang="en-GB" b="0" dirty="0"/>
            </a:br>
            <a:r>
              <a:rPr lang="en-GB" b="0" dirty="0"/>
              <a:t>best practice</a:t>
            </a:r>
          </a:p>
        </p:txBody>
      </p:sp>
      <p:pic>
        <p:nvPicPr>
          <p:cNvPr id="9" name="Picture 8" descr="j0433932[1]">
            <a:extLst>
              <a:ext uri="{FF2B5EF4-FFF2-40B4-BE49-F238E27FC236}">
                <a16:creationId xmlns:a16="http://schemas.microsoft.com/office/drawing/2014/main" id="{8FDFE112-D6E4-7969-A139-7108DD46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3632" y="1389407"/>
            <a:ext cx="1228210" cy="10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658FE4-5BE7-73FD-165D-84896959A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536" y="1482371"/>
            <a:ext cx="977064" cy="10105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845D9E-9667-96E4-59D7-6D0446C8900D}"/>
              </a:ext>
            </a:extLst>
          </p:cNvPr>
          <p:cNvCxnSpPr>
            <a:cxnSpLocks/>
          </p:cNvCxnSpPr>
          <p:nvPr/>
        </p:nvCxnSpPr>
        <p:spPr>
          <a:xfrm>
            <a:off x="4439816" y="4005064"/>
            <a:ext cx="1215580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447756-5628-90B0-CD45-EDDA1292D704}"/>
              </a:ext>
            </a:extLst>
          </p:cNvPr>
          <p:cNvCxnSpPr>
            <a:cxnSpLocks/>
          </p:cNvCxnSpPr>
          <p:nvPr/>
        </p:nvCxnSpPr>
        <p:spPr>
          <a:xfrm>
            <a:off x="4511824" y="2996952"/>
            <a:ext cx="1323565" cy="725511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j0433932[1]">
            <a:extLst>
              <a:ext uri="{FF2B5EF4-FFF2-40B4-BE49-F238E27FC236}">
                <a16:creationId xmlns:a16="http://schemas.microsoft.com/office/drawing/2014/main" id="{E961964B-30BA-0AB5-0887-1D1D0A35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1697" y="1412672"/>
            <a:ext cx="1228210" cy="10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366F0A-3142-ABB1-08A9-2DD37B6D4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1713637"/>
            <a:ext cx="576064" cy="595792"/>
          </a:xfrm>
          <a:prstGeom prst="rect">
            <a:avLst/>
          </a:prstGeom>
        </p:spPr>
      </p:pic>
      <p:pic>
        <p:nvPicPr>
          <p:cNvPr id="20" name="Picture 19" descr="j0433932[1]">
            <a:extLst>
              <a:ext uri="{FF2B5EF4-FFF2-40B4-BE49-F238E27FC236}">
                <a16:creationId xmlns:a16="http://schemas.microsoft.com/office/drawing/2014/main" id="{3F75AF84-4E59-6532-F211-2CDE286E3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6319" y="1882240"/>
            <a:ext cx="576064" cy="5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31998A-2B9A-60C4-0E28-26BF09B0BF83}"/>
              </a:ext>
            </a:extLst>
          </p:cNvPr>
          <p:cNvSpPr txBox="1"/>
          <p:nvPr/>
        </p:nvSpPr>
        <p:spPr>
          <a:xfrm>
            <a:off x="5807968" y="3645024"/>
            <a:ext cx="1962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All relevant </a:t>
            </a:r>
            <a:br>
              <a:rPr lang="en-GB" b="0" dirty="0"/>
            </a:br>
            <a:r>
              <a:rPr lang="en-GB" b="0" dirty="0"/>
              <a:t>training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3A5E42-03BD-AD49-A76D-249486EDB3F8}"/>
              </a:ext>
            </a:extLst>
          </p:cNvPr>
          <p:cNvSpPr txBox="1"/>
          <p:nvPr/>
        </p:nvSpPr>
        <p:spPr>
          <a:xfrm>
            <a:off x="5826552" y="4795444"/>
            <a:ext cx="1437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a-DK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n-GB" b="0" dirty="0"/>
              <a:t>Situational awareness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A03F1B-8DF7-82DC-098D-01C368076B49}"/>
              </a:ext>
            </a:extLst>
          </p:cNvPr>
          <p:cNvCxnSpPr>
            <a:cxnSpLocks/>
          </p:cNvCxnSpPr>
          <p:nvPr/>
        </p:nvCxnSpPr>
        <p:spPr>
          <a:xfrm>
            <a:off x="7835270" y="4005064"/>
            <a:ext cx="1215580" cy="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F50288-F5EE-4900-B66D-3F0A1CC905E4}"/>
              </a:ext>
            </a:extLst>
          </p:cNvPr>
          <p:cNvCxnSpPr>
            <a:cxnSpLocks/>
          </p:cNvCxnSpPr>
          <p:nvPr/>
        </p:nvCxnSpPr>
        <p:spPr>
          <a:xfrm>
            <a:off x="7727285" y="2847505"/>
            <a:ext cx="1323565" cy="725511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05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68CC-EE2C-9D74-841E-31B3FBC0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E8FF9-4164-F492-2F2B-573472305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4439B-A370-8AE4-7A23-C58B132C4B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D4B7772D-3CD3-A050-2721-7E52B1FBE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9" y="156706"/>
            <a:ext cx="10717121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EC03-C319-54B6-7C88-F185DACB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support in DNV </a:t>
            </a:r>
            <a:r>
              <a:rPr lang="en-GB" dirty="0" err="1"/>
              <a:t>Certificaiton</a:t>
            </a:r>
            <a:r>
              <a:rPr lang="en-GB" dirty="0"/>
              <a:t>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40E54-E058-DD0B-8F1A-1001FEE37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730375"/>
            <a:ext cx="11652250" cy="4316413"/>
          </a:xfrm>
        </p:spPr>
        <p:txBody>
          <a:bodyPr/>
          <a:lstStyle/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Operational data =&gt; recertification planning, picking the topics that matters.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Complai</a:t>
            </a:r>
            <a:r>
              <a:rPr lang="en-GB" dirty="0"/>
              <a:t>, audit preparation, execution in the making, used by both vendor and auditor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2021.ai, audit preparation, used by both vendor and auditor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/>
              <a:t>IQM, a digital auditor, real time monitoring/certification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1D17-CF01-4C5A-47A5-1BA8EE9333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76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953C-8447-882D-5952-7ADD6793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your attention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4876E-4F1A-C6AC-DC11-CD0E3401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65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E7A6-D29C-4FA0-A1FC-CDB03DB7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74" y="22239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3-party - independent verifier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4B59-43E8-43F5-99FA-EC97184E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D194B7-8D4D-E003-B4D0-CAFD67978A02}"/>
              </a:ext>
            </a:extLst>
          </p:cNvPr>
          <p:cNvGrpSpPr/>
          <p:nvPr/>
        </p:nvGrpSpPr>
        <p:grpSpPr>
          <a:xfrm>
            <a:off x="313675" y="908720"/>
            <a:ext cx="4270157" cy="4176464"/>
            <a:chOff x="4961964" y="2179893"/>
            <a:chExt cx="2188640" cy="233851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065381-D191-FFEF-3787-CBE4C4B24C3F}"/>
                </a:ext>
              </a:extLst>
            </p:cNvPr>
            <p:cNvGrpSpPr/>
            <p:nvPr/>
          </p:nvGrpSpPr>
          <p:grpSpPr>
            <a:xfrm>
              <a:off x="4961964" y="2179893"/>
              <a:ext cx="2188640" cy="2338515"/>
              <a:chOff x="2815577" y="440506"/>
              <a:chExt cx="2767668" cy="2957195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1EC0654-DB4F-2D58-C85D-E6DA6D49EDE5}"/>
                  </a:ext>
                </a:extLst>
              </p:cNvPr>
              <p:cNvSpPr/>
              <p:nvPr/>
            </p:nvSpPr>
            <p:spPr>
              <a:xfrm>
                <a:off x="2815577" y="440506"/>
                <a:ext cx="2767668" cy="276766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400"/>
              </a:p>
            </p:txBody>
          </p:sp>
          <p:pic>
            <p:nvPicPr>
              <p:cNvPr id="44" name="Picture 43" descr="j0433932[1]">
                <a:extLst>
                  <a:ext uri="{FF2B5EF4-FFF2-40B4-BE49-F238E27FC236}">
                    <a16:creationId xmlns:a16="http://schemas.microsoft.com/office/drawing/2014/main" id="{629D94D5-9CC3-A2DC-17B2-34A4EE361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0291" y="539218"/>
                <a:ext cx="617138" cy="611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16">
                <a:extLst>
                  <a:ext uri="{FF2B5EF4-FFF2-40B4-BE49-F238E27FC236}">
                    <a16:creationId xmlns:a16="http://schemas.microsoft.com/office/drawing/2014/main" id="{58323717-3D69-4337-2ED5-A50A1A61A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9717" y="1069459"/>
                <a:ext cx="1060952" cy="391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82563" indent="-1825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algn="ctr">
                  <a:spcBef>
                    <a:spcPct val="50000"/>
                  </a:spcBef>
                </a:pPr>
                <a:r>
                  <a:rPr lang="en-GB" sz="1400" i="1">
                    <a:solidFill>
                      <a:srgbClr val="000000"/>
                    </a:solidFill>
                  </a:rPr>
                  <a:t>Supplier</a:t>
                </a:r>
              </a:p>
            </p:txBody>
          </p:sp>
          <p:pic>
            <p:nvPicPr>
              <p:cNvPr id="46" name="Picture 12" descr="j0433941[1]">
                <a:extLst>
                  <a:ext uri="{FF2B5EF4-FFF2-40B4-BE49-F238E27FC236}">
                    <a16:creationId xmlns:a16="http://schemas.microsoft.com/office/drawing/2014/main" id="{1DFE86D7-CC80-A44F-7DCB-9B81BA082C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6770" y="1154312"/>
                <a:ext cx="646788" cy="64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14">
                <a:extLst>
                  <a:ext uri="{FF2B5EF4-FFF2-40B4-BE49-F238E27FC236}">
                    <a16:creationId xmlns:a16="http://schemas.microsoft.com/office/drawing/2014/main" id="{A61F6E54-0472-9A97-570D-F1C93B3DC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5901" y="1840225"/>
                <a:ext cx="1337516" cy="444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marL="182563" indent="-1825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algn="ctr">
                  <a:spcBef>
                    <a:spcPct val="50000"/>
                  </a:spcBef>
                </a:pPr>
                <a:r>
                  <a:rPr lang="en-GB" sz="1400" i="1" dirty="0">
                    <a:solidFill>
                      <a:srgbClr val="000000"/>
                    </a:solidFill>
                  </a:rPr>
                  <a:t>System </a:t>
                </a:r>
                <a:br>
                  <a:rPr lang="en-GB" sz="1400" i="1" dirty="0">
                    <a:solidFill>
                      <a:srgbClr val="000000"/>
                    </a:solidFill>
                  </a:rPr>
                </a:br>
                <a:r>
                  <a:rPr lang="en-GB" sz="1400" i="1" dirty="0">
                    <a:solidFill>
                      <a:srgbClr val="000000"/>
                    </a:solidFill>
                  </a:rPr>
                  <a:t>integrator</a:t>
                </a:r>
              </a:p>
            </p:txBody>
          </p:sp>
          <p:pic>
            <p:nvPicPr>
              <p:cNvPr id="48" name="Picture 10" descr="j0432625[1]">
                <a:extLst>
                  <a:ext uri="{FF2B5EF4-FFF2-40B4-BE49-F238E27FC236}">
                    <a16:creationId xmlns:a16="http://schemas.microsoft.com/office/drawing/2014/main" id="{DE9ACD8C-0DA1-5459-F0C5-7790575EF9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337" y="1354579"/>
                <a:ext cx="484267" cy="47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8BE9746E-2C48-C094-21EF-3D4219CF11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4566" y="1838761"/>
                <a:ext cx="896758" cy="391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marL="182563" indent="-1825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algn="ctr">
                  <a:spcBef>
                    <a:spcPct val="50000"/>
                  </a:spcBef>
                </a:pPr>
                <a:r>
                  <a:rPr lang="en-GB" sz="1400" i="1">
                    <a:solidFill>
                      <a:srgbClr val="000000"/>
                    </a:solidFill>
                  </a:rPr>
                  <a:t>Owner</a:t>
                </a:r>
              </a:p>
            </p:txBody>
          </p:sp>
          <p:pic>
            <p:nvPicPr>
              <p:cNvPr id="50" name="Picture 9" descr="j0433953[1]">
                <a:extLst>
                  <a:ext uri="{FF2B5EF4-FFF2-40B4-BE49-F238E27FC236}">
                    <a16:creationId xmlns:a16="http://schemas.microsoft.com/office/drawing/2014/main" id="{B56D314E-7A44-35A3-056C-ABA40D43B9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273" y="2208453"/>
                <a:ext cx="569919" cy="58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17">
                <a:extLst>
                  <a:ext uri="{FF2B5EF4-FFF2-40B4-BE49-F238E27FC236}">
                    <a16:creationId xmlns:a16="http://schemas.microsoft.com/office/drawing/2014/main" id="{B9798482-7C3D-68EF-29FD-69809521B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003" y="2733299"/>
                <a:ext cx="1798533" cy="664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marL="182563" indent="-1825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algn="ctr">
                  <a:spcBef>
                    <a:spcPct val="50000"/>
                  </a:spcBef>
                </a:pPr>
                <a:r>
                  <a:rPr lang="en-GB" sz="1400" i="1" dirty="0">
                    <a:solidFill>
                      <a:srgbClr val="000000"/>
                    </a:solidFill>
                  </a:rPr>
                  <a:t>Independent verifier</a:t>
                </a:r>
              </a:p>
            </p:txBody>
          </p:sp>
        </p:grpSp>
        <p:sp>
          <p:nvSpPr>
            <p:cNvPr id="42" name="Arrow: Quad 41">
              <a:extLst>
                <a:ext uri="{FF2B5EF4-FFF2-40B4-BE49-F238E27FC236}">
                  <a16:creationId xmlns:a16="http://schemas.microsoft.com/office/drawing/2014/main" id="{89B935DB-4CC5-B1BA-7B26-96AE7D5B9D71}"/>
                </a:ext>
              </a:extLst>
            </p:cNvPr>
            <p:cNvSpPr/>
            <p:nvPr/>
          </p:nvSpPr>
          <p:spPr>
            <a:xfrm>
              <a:off x="5796217" y="3025724"/>
              <a:ext cx="434800" cy="434800"/>
            </a:xfrm>
            <a:prstGeom prst="quadArrow">
              <a:avLst>
                <a:gd name="adj1" fmla="val 11546"/>
                <a:gd name="adj2" fmla="val 15380"/>
                <a:gd name="adj3" fmla="val 19762"/>
              </a:avLst>
            </a:prstGeom>
            <a:solidFill>
              <a:schemeClr val="accent4"/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1600" err="1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3EB148-BA22-15A3-D334-4A45CCE3A1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048" y="1425692"/>
            <a:ext cx="5527620" cy="310928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5" descr="A grey electronic device with blue buttons&#10;&#10;Description automatically generated">
            <a:extLst>
              <a:ext uri="{FF2B5EF4-FFF2-40B4-BE49-F238E27FC236}">
                <a16:creationId xmlns:a16="http://schemas.microsoft.com/office/drawing/2014/main" id="{722FCE04-5B47-131E-1CB7-E6B723D677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23936" r="24431" b="25141"/>
          <a:stretch/>
        </p:blipFill>
        <p:spPr>
          <a:xfrm>
            <a:off x="5093799" y="2402570"/>
            <a:ext cx="957277" cy="961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819BA1-A2DB-1D77-BE20-51C8C872B492}"/>
              </a:ext>
            </a:extLst>
          </p:cNvPr>
          <p:cNvSpPr txBox="1"/>
          <p:nvPr/>
        </p:nvSpPr>
        <p:spPr>
          <a:xfrm>
            <a:off x="2639616" y="4869160"/>
            <a:ext cx="8951168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TIC = Testing, inspection, certification.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Increased focus and need for TIC services, increased demand.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Digitalisation and efficiency of TIC services needed, harmonize if possible.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All roles must contribute to the digitalisation journey.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TIC should be involved in the full lifecycle and post market monitoring</a:t>
            </a:r>
          </a:p>
        </p:txBody>
      </p:sp>
    </p:spTree>
    <p:extLst>
      <p:ext uri="{BB962C8B-B14F-4D97-AF65-F5344CB8AC3E}">
        <p14:creationId xmlns:p14="http://schemas.microsoft.com/office/powerpoint/2010/main" val="299787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D7A4B-60C7-20B0-D95F-D01A9C48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91E27B-246F-F546-387D-65595932B309}"/>
              </a:ext>
            </a:extLst>
          </p:cNvPr>
          <p:cNvSpPr/>
          <p:nvPr/>
        </p:nvSpPr>
        <p:spPr>
          <a:xfrm>
            <a:off x="47328" y="1340768"/>
            <a:ext cx="4477224" cy="3456384"/>
          </a:xfrm>
          <a:prstGeom prst="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767384-650B-4DEF-64A4-965FB081C081}"/>
              </a:ext>
            </a:extLst>
          </p:cNvPr>
          <p:cNvSpPr/>
          <p:nvPr/>
        </p:nvSpPr>
        <p:spPr>
          <a:xfrm>
            <a:off x="5640369" y="1385296"/>
            <a:ext cx="6504303" cy="3456384"/>
          </a:xfrm>
          <a:prstGeom prst="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640AE-47BD-7E28-0CA2-ECAB622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80328"/>
            <a:ext cx="11110914" cy="936000"/>
          </a:xfrm>
        </p:spPr>
        <p:txBody>
          <a:bodyPr/>
          <a:lstStyle/>
          <a:p>
            <a:r>
              <a:rPr lang="en-GB" dirty="0"/>
              <a:t>Certification. Preparation and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EBBC-6D11-C9C6-BFF7-8B9E891981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1968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B92E42F-D577-F705-E201-73B935B4515E}"/>
              </a:ext>
            </a:extLst>
          </p:cNvPr>
          <p:cNvSpPr/>
          <p:nvPr/>
        </p:nvSpPr>
        <p:spPr>
          <a:xfrm rot="16200000">
            <a:off x="4004679" y="4873728"/>
            <a:ext cx="511712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C3327-6DFC-B0F8-A4ED-5C29241B84DA}"/>
              </a:ext>
            </a:extLst>
          </p:cNvPr>
          <p:cNvSpPr txBox="1"/>
          <p:nvPr/>
        </p:nvSpPr>
        <p:spPr>
          <a:xfrm>
            <a:off x="623392" y="765865"/>
            <a:ext cx="51125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solidFill>
                  <a:srgbClr val="FFC000"/>
                </a:solidFill>
              </a:rPr>
              <a:t>Preparation by vendor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1D7A45-35EB-0552-CF2C-2FA6A5AFA081}"/>
              </a:ext>
            </a:extLst>
          </p:cNvPr>
          <p:cNvSpPr txBox="1"/>
          <p:nvPr/>
        </p:nvSpPr>
        <p:spPr>
          <a:xfrm>
            <a:off x="6600056" y="793662"/>
            <a:ext cx="51125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solidFill>
                  <a:srgbClr val="FFC000"/>
                </a:solidFill>
              </a:rPr>
              <a:t>Execution by 3-party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C6705EAB-00AE-E3D3-A25C-F6A7E2B57297}"/>
              </a:ext>
            </a:extLst>
          </p:cNvPr>
          <p:cNvSpPr/>
          <p:nvPr/>
        </p:nvSpPr>
        <p:spPr>
          <a:xfrm>
            <a:off x="2394704" y="3267957"/>
            <a:ext cx="1846190" cy="890497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All relevant information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11A8F653-E27A-2FA2-3A1A-31A97B74A2DA}"/>
              </a:ext>
            </a:extLst>
          </p:cNvPr>
          <p:cNvSpPr/>
          <p:nvPr/>
        </p:nvSpPr>
        <p:spPr>
          <a:xfrm>
            <a:off x="3935760" y="5301208"/>
            <a:ext cx="2433461" cy="646354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 standard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2865EE-675D-4B97-D92A-5334874C0F65}"/>
              </a:ext>
            </a:extLst>
          </p:cNvPr>
          <p:cNvSpPr txBox="1"/>
          <p:nvPr/>
        </p:nvSpPr>
        <p:spPr>
          <a:xfrm>
            <a:off x="3359696" y="6093296"/>
            <a:ext cx="633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e.g. IEC 62443 … security for operational technology in automation and control systems.</a:t>
            </a:r>
            <a:endParaRPr lang="nb-NO" b="1" i="0" dirty="0">
              <a:solidFill>
                <a:srgbClr val="FFFFFF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FAD7E5A-8C0D-20EF-8EDF-9A9F36EAA594}"/>
              </a:ext>
            </a:extLst>
          </p:cNvPr>
          <p:cNvSpPr/>
          <p:nvPr/>
        </p:nvSpPr>
        <p:spPr>
          <a:xfrm>
            <a:off x="4240894" y="3406398"/>
            <a:ext cx="1463999" cy="670674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r>
              <a:rPr lang="en-GB" kern="1200" dirty="0">
                <a:solidFill>
                  <a:srgbClr val="FFFFFF"/>
                </a:solidFill>
                <a:latin typeface="Arial"/>
              </a:rPr>
              <a:t>Info</a:t>
            </a: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2FB1F343-D49B-2F43-9ECE-AAA8B8C517D7}"/>
              </a:ext>
            </a:extLst>
          </p:cNvPr>
          <p:cNvSpPr/>
          <p:nvPr/>
        </p:nvSpPr>
        <p:spPr>
          <a:xfrm>
            <a:off x="7320136" y="3339966"/>
            <a:ext cx="1893092" cy="953130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Requirements &amp;</a:t>
            </a:r>
            <a:b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thresholds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493DF8-1808-61EA-8F2C-CB2533F4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556" y="3341133"/>
            <a:ext cx="945924" cy="123999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15DF8E4-770F-A054-0453-B8A59D443CA9}"/>
              </a:ext>
            </a:extLst>
          </p:cNvPr>
          <p:cNvSpPr/>
          <p:nvPr/>
        </p:nvSpPr>
        <p:spPr>
          <a:xfrm>
            <a:off x="5690819" y="2059474"/>
            <a:ext cx="6309837" cy="882498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Certification process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5E6CAB0-3809-FD74-C0EE-36CC9282F546}"/>
              </a:ext>
            </a:extLst>
          </p:cNvPr>
          <p:cNvSpPr/>
          <p:nvPr/>
        </p:nvSpPr>
        <p:spPr>
          <a:xfrm rot="16200000">
            <a:off x="8054382" y="2990234"/>
            <a:ext cx="374954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F351F6A-1651-A1A9-66D3-50BD9DE7E86F}"/>
              </a:ext>
            </a:extLst>
          </p:cNvPr>
          <p:cNvSpPr/>
          <p:nvPr/>
        </p:nvSpPr>
        <p:spPr>
          <a:xfrm rot="5400000">
            <a:off x="9755538" y="2990235"/>
            <a:ext cx="374952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5D429E17-C7F7-B46D-6E69-CE9C3ED736B6}"/>
              </a:ext>
            </a:extLst>
          </p:cNvPr>
          <p:cNvSpPr/>
          <p:nvPr/>
        </p:nvSpPr>
        <p:spPr>
          <a:xfrm>
            <a:off x="10848528" y="3356992"/>
            <a:ext cx="1043457" cy="768068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 keeping</a:t>
            </a:r>
          </a:p>
        </p:txBody>
      </p:sp>
      <p:pic>
        <p:nvPicPr>
          <p:cNvPr id="19" name="Picture 18" descr="A grey electronic device with blue buttons&#10;&#10;Description automatically generated">
            <a:extLst>
              <a:ext uri="{FF2B5EF4-FFF2-40B4-BE49-F238E27FC236}">
                <a16:creationId xmlns:a16="http://schemas.microsoft.com/office/drawing/2014/main" id="{5E4AD3CB-9F3C-4DA6-16B3-6C32483B49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23936" r="24431" b="25141"/>
          <a:stretch/>
        </p:blipFill>
        <p:spPr>
          <a:xfrm>
            <a:off x="1696351" y="1682869"/>
            <a:ext cx="957277" cy="96182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1A28C3-066F-F1C8-F95E-62E2D93C22C3}"/>
              </a:ext>
            </a:extLst>
          </p:cNvPr>
          <p:cNvSpPr/>
          <p:nvPr/>
        </p:nvSpPr>
        <p:spPr>
          <a:xfrm>
            <a:off x="141512" y="3275981"/>
            <a:ext cx="1775326" cy="1377155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Life cycle processes</a:t>
            </a:r>
          </a:p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C9A2A2-91D4-1D10-A58C-1FB0D78AFBF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653628" y="2644697"/>
            <a:ext cx="664171" cy="6232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2FDAD2-48B7-9537-E681-A51FF0B72FBA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029175" y="2650398"/>
            <a:ext cx="690425" cy="6255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67A1B17-3E1D-448C-700E-52DE6963EFB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916838" y="3713206"/>
            <a:ext cx="47786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ylinder 50">
            <a:extLst>
              <a:ext uri="{FF2B5EF4-FFF2-40B4-BE49-F238E27FC236}">
                <a16:creationId xmlns:a16="http://schemas.microsoft.com/office/drawing/2014/main" id="{9465A672-7192-0E84-9A6E-AE3A2CD2D465}"/>
              </a:ext>
            </a:extLst>
          </p:cNvPr>
          <p:cNvSpPr/>
          <p:nvPr/>
        </p:nvSpPr>
        <p:spPr>
          <a:xfrm>
            <a:off x="5704894" y="3339966"/>
            <a:ext cx="1543234" cy="953130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All relevant information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38883D34-6BC6-99B0-C01B-4E4B986D3F03}"/>
              </a:ext>
            </a:extLst>
          </p:cNvPr>
          <p:cNvSpPr/>
          <p:nvPr/>
        </p:nvSpPr>
        <p:spPr>
          <a:xfrm rot="16200000">
            <a:off x="6231820" y="2974375"/>
            <a:ext cx="374954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4542D063-F29A-9A54-CC17-9608313E7E0B}"/>
              </a:ext>
            </a:extLst>
          </p:cNvPr>
          <p:cNvSpPr/>
          <p:nvPr/>
        </p:nvSpPr>
        <p:spPr>
          <a:xfrm rot="5221142">
            <a:off x="11186800" y="2981165"/>
            <a:ext cx="374952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37E80BF1-5C0B-F8AB-DA5A-B96388504A86}"/>
              </a:ext>
            </a:extLst>
          </p:cNvPr>
          <p:cNvSpPr/>
          <p:nvPr/>
        </p:nvSpPr>
        <p:spPr>
          <a:xfrm rot="16200000">
            <a:off x="5840144" y="4895313"/>
            <a:ext cx="511712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8C22504C-8757-78DA-A1F3-B097B5F71DFB}"/>
              </a:ext>
            </a:extLst>
          </p:cNvPr>
          <p:cNvSpPr/>
          <p:nvPr/>
        </p:nvSpPr>
        <p:spPr>
          <a:xfrm>
            <a:off x="2394705" y="4293096"/>
            <a:ext cx="1846190" cy="448427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Requirements</a:t>
            </a:r>
          </a:p>
        </p:txBody>
      </p:sp>
      <p:pic>
        <p:nvPicPr>
          <p:cNvPr id="3" name="Picture 2" descr="j0433932[1]">
            <a:extLst>
              <a:ext uri="{FF2B5EF4-FFF2-40B4-BE49-F238E27FC236}">
                <a16:creationId xmlns:a16="http://schemas.microsoft.com/office/drawing/2014/main" id="{DFD265DC-22A0-EDE9-57EC-FFEA8876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3933056"/>
            <a:ext cx="841481" cy="7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433932[1]">
            <a:extLst>
              <a:ext uri="{FF2B5EF4-FFF2-40B4-BE49-F238E27FC236}">
                <a16:creationId xmlns:a16="http://schemas.microsoft.com/office/drawing/2014/main" id="{0914B03B-D463-7A46-FCA5-FEA74099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9139" y="2126145"/>
            <a:ext cx="841481" cy="74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F34CA6-E8E4-DB79-B926-CC51853FEE84}"/>
              </a:ext>
            </a:extLst>
          </p:cNvPr>
          <p:cNvSpPr txBox="1"/>
          <p:nvPr/>
        </p:nvSpPr>
        <p:spPr>
          <a:xfrm>
            <a:off x="2698128" y="1862850"/>
            <a:ext cx="651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"/>
              </a:rPr>
              <a:t>Subject for </a:t>
            </a:r>
          </a:p>
          <a:p>
            <a:r>
              <a:rPr lang="en-GB" dirty="0">
                <a:solidFill>
                  <a:srgbClr val="FFFFFF"/>
                </a:solidFill>
                <a:latin typeface="Arial"/>
              </a:rPr>
              <a:t>certification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54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7178-8465-4CAD-9C59-EAD5B28A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IEC62443-3-3 Security Level 1 summary – example</a:t>
            </a:r>
            <a:br>
              <a:rPr lang="en-GB"/>
            </a:b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02C3B-297D-4671-B074-BCB19998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90D0D2-8184-44C0-BA42-8D1C4A37A589}"/>
              </a:ext>
            </a:extLst>
          </p:cNvPr>
          <p:cNvGraphicFramePr/>
          <p:nvPr/>
        </p:nvGraphicFramePr>
        <p:xfrm>
          <a:off x="2013620" y="108860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0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FD8A-AFB6-CA73-67F9-79577D86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6400"/>
            <a:ext cx="11110914" cy="936000"/>
          </a:xfrm>
        </p:spPr>
        <p:txBody>
          <a:bodyPr/>
          <a:lstStyle/>
          <a:p>
            <a:r>
              <a:rPr lang="en-GB" dirty="0"/>
              <a:t>Audit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68B8E-6B80-83F6-2457-988C3C1387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336" y="1340768"/>
            <a:ext cx="4104456" cy="4316413"/>
          </a:xfrm>
        </p:spPr>
        <p:txBody>
          <a:bodyPr/>
          <a:lstStyle/>
          <a:p>
            <a:r>
              <a:rPr lang="en-GB" sz="2400" dirty="0"/>
              <a:t>For each requirement :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Arguments for compliance / claims 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Evidence and its strength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Conclusion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Comment</a:t>
            </a: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3A558-F7DE-C27D-B962-D699ED024A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FDAF8-2DCE-5163-5905-DE3F1570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375202"/>
            <a:ext cx="7600448" cy="4824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50351-4720-306B-E487-E1FA0308AE64}"/>
              </a:ext>
            </a:extLst>
          </p:cNvPr>
          <p:cNvSpPr txBox="1"/>
          <p:nvPr/>
        </p:nvSpPr>
        <p:spPr>
          <a:xfrm>
            <a:off x="4672814" y="852920"/>
            <a:ext cx="7039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Audit score for multiple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B571F-35DE-54D8-AD2C-E38C8544D12A}"/>
              </a:ext>
            </a:extLst>
          </p:cNvPr>
          <p:cNvSpPr txBox="1"/>
          <p:nvPr/>
        </p:nvSpPr>
        <p:spPr>
          <a:xfrm>
            <a:off x="4655840" y="6165304"/>
            <a:ext cx="4752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UR E26 and ships in operation – anonymous example</a:t>
            </a:r>
          </a:p>
        </p:txBody>
      </p:sp>
    </p:spTree>
    <p:extLst>
      <p:ext uri="{BB962C8B-B14F-4D97-AF65-F5344CB8AC3E}">
        <p14:creationId xmlns:p14="http://schemas.microsoft.com/office/powerpoint/2010/main" val="16195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8F05-6CB4-463B-8E66-3E8AF53A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3E9D-5513-E3B0-12CC-04F2412A2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36122-B03C-E1CE-04FC-88A2274A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16E58-F6CC-8B8D-F7D8-B278C995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-9065"/>
            <a:ext cx="9268622" cy="60570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73D4E1-86EA-D85D-05EC-2D6F2C493EBC}"/>
              </a:ext>
            </a:extLst>
          </p:cNvPr>
          <p:cNvSpPr txBox="1"/>
          <p:nvPr/>
        </p:nvSpPr>
        <p:spPr>
          <a:xfrm>
            <a:off x="2279576" y="6117960"/>
            <a:ext cx="9671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https://www.argevide.com/documents/PREMIS-Assurance-Case-Tool.pdf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29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518FF8-DBDC-0DA5-510D-F3BDE463F7F3}"/>
              </a:ext>
            </a:extLst>
          </p:cNvPr>
          <p:cNvSpPr/>
          <p:nvPr/>
        </p:nvSpPr>
        <p:spPr>
          <a:xfrm>
            <a:off x="6006180" y="836712"/>
            <a:ext cx="5058372" cy="2520281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9876C-ED45-743C-DCFB-AB7B9625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126" y="188640"/>
            <a:ext cx="3972074" cy="936000"/>
          </a:xfrm>
        </p:spPr>
        <p:txBody>
          <a:bodyPr/>
          <a:lstStyle/>
          <a:p>
            <a:r>
              <a:rPr lang="en-GB" dirty="0"/>
              <a:t>Vendor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77FFA-C1A4-8814-0FAA-C7ACA36CE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 descr="j0433932[1]">
            <a:extLst>
              <a:ext uri="{FF2B5EF4-FFF2-40B4-BE49-F238E27FC236}">
                <a16:creationId xmlns:a16="http://schemas.microsoft.com/office/drawing/2014/main" id="{7450CA09-FBD2-1998-9E86-EB2BB68E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1660" y="2294515"/>
            <a:ext cx="977064" cy="8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95BF3-755E-D046-CF15-C35E78155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788" y="2480348"/>
            <a:ext cx="522280" cy="540166"/>
          </a:xfrm>
          <a:prstGeom prst="rect">
            <a:avLst/>
          </a:prstGeom>
        </p:spPr>
      </p:pic>
      <p:pic>
        <p:nvPicPr>
          <p:cNvPr id="8" name="Picture 7" descr="A grey electronic device with blue buttons&#10;&#10;Description automatically generated">
            <a:extLst>
              <a:ext uri="{FF2B5EF4-FFF2-40B4-BE49-F238E27FC236}">
                <a16:creationId xmlns:a16="http://schemas.microsoft.com/office/drawing/2014/main" id="{977AAA8B-993F-D179-B1E0-F2A6995A38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23936" r="24431" b="25141"/>
          <a:stretch/>
        </p:blipFill>
        <p:spPr>
          <a:xfrm>
            <a:off x="9580932" y="2370330"/>
            <a:ext cx="689593" cy="692871"/>
          </a:xfrm>
          <a:prstGeom prst="rect">
            <a:avLst/>
          </a:prstGeom>
        </p:spPr>
      </p:pic>
      <p:sp>
        <p:nvSpPr>
          <p:cNvPr id="12" name="Cylinder 11">
            <a:extLst>
              <a:ext uri="{FF2B5EF4-FFF2-40B4-BE49-F238E27FC236}">
                <a16:creationId xmlns:a16="http://schemas.microsoft.com/office/drawing/2014/main" id="{CBFF924E-294B-CC51-2CB4-20BA5138A68C}"/>
              </a:ext>
            </a:extLst>
          </p:cNvPr>
          <p:cNvSpPr/>
          <p:nvPr/>
        </p:nvSpPr>
        <p:spPr>
          <a:xfrm>
            <a:off x="8184232" y="3729334"/>
            <a:ext cx="748968" cy="476840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Info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91313A3-9056-7B76-9047-3050C530384D}"/>
              </a:ext>
            </a:extLst>
          </p:cNvPr>
          <p:cNvSpPr/>
          <p:nvPr/>
        </p:nvSpPr>
        <p:spPr>
          <a:xfrm rot="5400000">
            <a:off x="8225272" y="3206231"/>
            <a:ext cx="692870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15A5EA-FF9A-76FC-AC17-A21C1DDD8217}"/>
              </a:ext>
            </a:extLst>
          </p:cNvPr>
          <p:cNvSpPr/>
          <p:nvPr/>
        </p:nvSpPr>
        <p:spPr>
          <a:xfrm>
            <a:off x="263351" y="836712"/>
            <a:ext cx="4783577" cy="2485131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" name="Picture 14" descr="j0433932[1]">
            <a:extLst>
              <a:ext uri="{FF2B5EF4-FFF2-40B4-BE49-F238E27FC236}">
                <a16:creationId xmlns:a16="http://schemas.microsoft.com/office/drawing/2014/main" id="{16239DF9-3602-0D2C-2F4A-6D086511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972" y="2326354"/>
            <a:ext cx="977064" cy="8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grey electronic device with blue buttons&#10;&#10;Description automatically generated">
            <a:extLst>
              <a:ext uri="{FF2B5EF4-FFF2-40B4-BE49-F238E27FC236}">
                <a16:creationId xmlns:a16="http://schemas.microsoft.com/office/drawing/2014/main" id="{75AB76D9-46EC-FCE3-12A3-1E0538C01A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23936" r="24431" b="25141"/>
          <a:stretch/>
        </p:blipFill>
        <p:spPr>
          <a:xfrm>
            <a:off x="3678215" y="2402169"/>
            <a:ext cx="689593" cy="692871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B8BAB3AE-EB1B-2F35-8A97-6A5DE4B20AFE}"/>
              </a:ext>
            </a:extLst>
          </p:cNvPr>
          <p:cNvSpPr/>
          <p:nvPr/>
        </p:nvSpPr>
        <p:spPr>
          <a:xfrm rot="5400000">
            <a:off x="792068" y="3284202"/>
            <a:ext cx="692870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54F21B-DE03-8817-14EF-C37B2285FCFC}"/>
              </a:ext>
            </a:extLst>
          </p:cNvPr>
          <p:cNvSpPr txBox="1"/>
          <p:nvPr/>
        </p:nvSpPr>
        <p:spPr>
          <a:xfrm>
            <a:off x="7608168" y="836712"/>
            <a:ext cx="203645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>
              <a:lnSpc>
                <a:spcPct val="100000"/>
              </a:lnSpc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Devops with AI</a:t>
            </a: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3FCCF5E4-46E3-21C7-3B56-94DCA8EAE7E5}"/>
              </a:ext>
            </a:extLst>
          </p:cNvPr>
          <p:cNvSpPr/>
          <p:nvPr/>
        </p:nvSpPr>
        <p:spPr>
          <a:xfrm>
            <a:off x="8887267" y="2572044"/>
            <a:ext cx="561151" cy="308518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0FB9D9-7D37-97D4-0424-627B1B493F5B}"/>
              </a:ext>
            </a:extLst>
          </p:cNvPr>
          <p:cNvSpPr txBox="1"/>
          <p:nvPr/>
        </p:nvSpPr>
        <p:spPr>
          <a:xfrm>
            <a:off x="1389937" y="836712"/>
            <a:ext cx="26898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Devops traditionally</a:t>
            </a: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CDDE958A-55C7-8F26-5825-735DFE5478A4}"/>
              </a:ext>
            </a:extLst>
          </p:cNvPr>
          <p:cNvSpPr/>
          <p:nvPr/>
        </p:nvSpPr>
        <p:spPr>
          <a:xfrm>
            <a:off x="1522434" y="2595308"/>
            <a:ext cx="561151" cy="308518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273D5F-D2B9-6FB6-3CAB-4D541CE8A65C}"/>
              </a:ext>
            </a:extLst>
          </p:cNvPr>
          <p:cNvSpPr/>
          <p:nvPr/>
        </p:nvSpPr>
        <p:spPr>
          <a:xfrm>
            <a:off x="2093558" y="2439110"/>
            <a:ext cx="912813" cy="599966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Tools</a:t>
            </a:r>
          </a:p>
          <a:p>
            <a:pPr algn="ctr">
              <a:spcBef>
                <a:spcPts val="600"/>
              </a:spcBef>
            </a:pP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F9AD74A4-B726-2A69-8B1F-F2AB0D24A345}"/>
              </a:ext>
            </a:extLst>
          </p:cNvPr>
          <p:cNvSpPr/>
          <p:nvPr/>
        </p:nvSpPr>
        <p:spPr>
          <a:xfrm>
            <a:off x="3006372" y="2595308"/>
            <a:ext cx="561151" cy="308518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BCCBA93-78DD-3FC7-352B-9293854E1750}"/>
              </a:ext>
            </a:extLst>
          </p:cNvPr>
          <p:cNvSpPr/>
          <p:nvPr/>
        </p:nvSpPr>
        <p:spPr>
          <a:xfrm rot="5400000">
            <a:off x="2147034" y="3274989"/>
            <a:ext cx="770618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B6F5514-A7DD-4F4D-E878-738C51510EC9}"/>
              </a:ext>
            </a:extLst>
          </p:cNvPr>
          <p:cNvCxnSpPr>
            <a:cxnSpLocks/>
          </p:cNvCxnSpPr>
          <p:nvPr/>
        </p:nvCxnSpPr>
        <p:spPr>
          <a:xfrm>
            <a:off x="7471982" y="2996952"/>
            <a:ext cx="920444" cy="439628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C7FF511-E0D8-9D74-4B25-C5AA00610A5E}"/>
              </a:ext>
            </a:extLst>
          </p:cNvPr>
          <p:cNvSpPr txBox="1"/>
          <p:nvPr/>
        </p:nvSpPr>
        <p:spPr>
          <a:xfrm>
            <a:off x="7426541" y="3361560"/>
            <a:ext cx="723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</a:rPr>
              <a:t>Validate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BB9E4C-5F00-54A8-A2F5-9ECF64D74DC5}"/>
              </a:ext>
            </a:extLst>
          </p:cNvPr>
          <p:cNvCxnSpPr>
            <a:cxnSpLocks/>
          </p:cNvCxnSpPr>
          <p:nvPr/>
        </p:nvCxnSpPr>
        <p:spPr>
          <a:xfrm>
            <a:off x="1474212" y="3014300"/>
            <a:ext cx="1025303" cy="455865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D3129BF-08B9-308A-54CA-34AA173C98D2}"/>
              </a:ext>
            </a:extLst>
          </p:cNvPr>
          <p:cNvSpPr txBox="1"/>
          <p:nvPr/>
        </p:nvSpPr>
        <p:spPr>
          <a:xfrm>
            <a:off x="1525241" y="3340116"/>
            <a:ext cx="723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</a:rPr>
              <a:t>Validate</a:t>
            </a: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DC5036C5-CEB3-2B26-6E97-B533618A7A85}"/>
              </a:ext>
            </a:extLst>
          </p:cNvPr>
          <p:cNvSpPr/>
          <p:nvPr/>
        </p:nvSpPr>
        <p:spPr>
          <a:xfrm>
            <a:off x="2094368" y="1269872"/>
            <a:ext cx="2689838" cy="646960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Req. , docs &amp; evidence</a:t>
            </a:r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37C0D474-CC9A-2204-3F75-AA9E77C13E1C}"/>
              </a:ext>
            </a:extLst>
          </p:cNvPr>
          <p:cNvSpPr/>
          <p:nvPr/>
        </p:nvSpPr>
        <p:spPr>
          <a:xfrm rot="19330409">
            <a:off x="1385152" y="1987827"/>
            <a:ext cx="732795" cy="308518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Arrow: Left-Right 43">
            <a:extLst>
              <a:ext uri="{FF2B5EF4-FFF2-40B4-BE49-F238E27FC236}">
                <a16:creationId xmlns:a16="http://schemas.microsoft.com/office/drawing/2014/main" id="{A0741059-B98E-AD27-0505-36A65A999800}"/>
              </a:ext>
            </a:extLst>
          </p:cNvPr>
          <p:cNvSpPr/>
          <p:nvPr/>
        </p:nvSpPr>
        <p:spPr>
          <a:xfrm rot="5400000">
            <a:off x="2276789" y="2043149"/>
            <a:ext cx="561151" cy="308518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76D48DB9-FAB0-09B5-DE39-994EBF82047A}"/>
              </a:ext>
            </a:extLst>
          </p:cNvPr>
          <p:cNvSpPr/>
          <p:nvPr/>
        </p:nvSpPr>
        <p:spPr>
          <a:xfrm>
            <a:off x="7693865" y="1194381"/>
            <a:ext cx="2576659" cy="669033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 err="1">
                <a:solidFill>
                  <a:srgbClr val="FFFFFF"/>
                </a:solidFill>
                <a:latin typeface="Arial"/>
              </a:rPr>
              <a:t>Req</a:t>
            </a:r>
            <a:r>
              <a:rPr lang="en-GB" dirty="0">
                <a:solidFill>
                  <a:srgbClr val="FFFFFF"/>
                </a:solidFill>
                <a:latin typeface="Arial"/>
              </a:rPr>
              <a:t>, docs &amp; evidence</a:t>
            </a:r>
          </a:p>
        </p:txBody>
      </p:sp>
      <p:sp>
        <p:nvSpPr>
          <p:cNvPr id="47" name="Arrow: Left-Right 46">
            <a:extLst>
              <a:ext uri="{FF2B5EF4-FFF2-40B4-BE49-F238E27FC236}">
                <a16:creationId xmlns:a16="http://schemas.microsoft.com/office/drawing/2014/main" id="{ABBD7B1E-C4CC-6304-F98E-0513A34000EA}"/>
              </a:ext>
            </a:extLst>
          </p:cNvPr>
          <p:cNvSpPr/>
          <p:nvPr/>
        </p:nvSpPr>
        <p:spPr>
          <a:xfrm rot="5400000">
            <a:off x="8253453" y="1989731"/>
            <a:ext cx="561151" cy="308518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790AFCC-5C94-C117-9E9F-A726CAB8E7DE}"/>
              </a:ext>
            </a:extLst>
          </p:cNvPr>
          <p:cNvCxnSpPr>
            <a:cxnSpLocks/>
          </p:cNvCxnSpPr>
          <p:nvPr/>
        </p:nvCxnSpPr>
        <p:spPr>
          <a:xfrm flipV="1">
            <a:off x="7454844" y="2132856"/>
            <a:ext cx="847821" cy="15292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9D9C901-D028-984F-74DD-4BF9B61F56CA}"/>
              </a:ext>
            </a:extLst>
          </p:cNvPr>
          <p:cNvSpPr txBox="1"/>
          <p:nvPr/>
        </p:nvSpPr>
        <p:spPr>
          <a:xfrm>
            <a:off x="7332003" y="1905557"/>
            <a:ext cx="723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</a:rPr>
              <a:t>Validate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D9DAE6-9460-7A23-A5B7-9E5E3942C151}"/>
              </a:ext>
            </a:extLst>
          </p:cNvPr>
          <p:cNvCxnSpPr>
            <a:cxnSpLocks/>
          </p:cNvCxnSpPr>
          <p:nvPr/>
        </p:nvCxnSpPr>
        <p:spPr>
          <a:xfrm flipV="1">
            <a:off x="7586584" y="2703694"/>
            <a:ext cx="634333" cy="13071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0AA4E3-D82B-22EB-C6B6-60CA52708F7B}"/>
              </a:ext>
            </a:extLst>
          </p:cNvPr>
          <p:cNvSpPr txBox="1"/>
          <p:nvPr/>
        </p:nvSpPr>
        <p:spPr>
          <a:xfrm>
            <a:off x="7608168" y="2406384"/>
            <a:ext cx="3767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</a:rPr>
              <a:t>HMI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17C57A-335D-EBD1-900D-C4F512B6F501}"/>
              </a:ext>
            </a:extLst>
          </p:cNvPr>
          <p:cNvCxnSpPr>
            <a:cxnSpLocks/>
          </p:cNvCxnSpPr>
          <p:nvPr/>
        </p:nvCxnSpPr>
        <p:spPr>
          <a:xfrm>
            <a:off x="191344" y="4581128"/>
            <a:ext cx="1188132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5A8F7-A83D-DEEF-A606-82A501B1267F}"/>
              </a:ext>
            </a:extLst>
          </p:cNvPr>
          <p:cNvGrpSpPr/>
          <p:nvPr/>
        </p:nvGrpSpPr>
        <p:grpSpPr>
          <a:xfrm>
            <a:off x="218209" y="4718174"/>
            <a:ext cx="10942704" cy="2523876"/>
            <a:chOff x="218209" y="4718174"/>
            <a:chExt cx="10942704" cy="25238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365EA8-F31D-CC09-2E9C-9EC66BBE5BBD}"/>
                </a:ext>
              </a:extLst>
            </p:cNvPr>
            <p:cNvSpPr txBox="1"/>
            <p:nvPr/>
          </p:nvSpPr>
          <p:spPr>
            <a:xfrm>
              <a:off x="218209" y="4718174"/>
              <a:ext cx="445542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2000" dirty="0">
                  <a:solidFill>
                    <a:schemeClr val="bg1"/>
                  </a:solidFill>
                </a:rPr>
                <a:t>Validate requirements related to people,  process, data &amp; information, tools, methods, product quality characteristics, test results etc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D571FB-6DA8-9FFA-945B-09A2D80FF34C}"/>
                </a:ext>
              </a:extLst>
            </p:cNvPr>
            <p:cNvSpPr txBox="1"/>
            <p:nvPr/>
          </p:nvSpPr>
          <p:spPr>
            <a:xfrm>
              <a:off x="6705486" y="4737918"/>
              <a:ext cx="4455427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en-GB" sz="2000" dirty="0">
                  <a:solidFill>
                    <a:schemeClr val="bg1"/>
                  </a:solidFill>
                </a:rPr>
                <a:t>Added focus: Trust in AI and the output. People’s ability to utilize AI with care, new processes and dependencies. </a:t>
              </a: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84BCFE6-4EB5-F0BA-BDAB-D4A1115F0953}"/>
                </a:ext>
              </a:extLst>
            </p:cNvPr>
            <p:cNvSpPr txBox="1">
              <a:spLocks/>
            </p:cNvSpPr>
            <p:nvPr/>
          </p:nvSpPr>
          <p:spPr>
            <a:xfrm>
              <a:off x="3332642" y="6306050"/>
              <a:ext cx="3972074" cy="9360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sz="36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/>
                <a:t>Auditor focus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EDE982E-0FBC-FE1B-8E9C-CA630CD7D10A}"/>
              </a:ext>
            </a:extLst>
          </p:cNvPr>
          <p:cNvSpPr/>
          <p:nvPr/>
        </p:nvSpPr>
        <p:spPr>
          <a:xfrm rot="5400000">
            <a:off x="1697083" y="4155509"/>
            <a:ext cx="371419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A45F0EA-0C8E-5455-21DE-61A667C7138A}"/>
              </a:ext>
            </a:extLst>
          </p:cNvPr>
          <p:cNvSpPr/>
          <p:nvPr/>
        </p:nvSpPr>
        <p:spPr>
          <a:xfrm rot="5400000">
            <a:off x="8393827" y="4216138"/>
            <a:ext cx="371419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AE33A365-5E5A-296F-5393-B14571E9E263}"/>
              </a:ext>
            </a:extLst>
          </p:cNvPr>
          <p:cNvSpPr/>
          <p:nvPr/>
        </p:nvSpPr>
        <p:spPr>
          <a:xfrm>
            <a:off x="839416" y="3807304"/>
            <a:ext cx="2166955" cy="369414"/>
          </a:xfrm>
          <a:prstGeom prst="can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  <a:latin typeface="Arial"/>
              </a:rPr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2407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75FB-D414-69CE-5C2F-1988F866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1110914" cy="936000"/>
          </a:xfrm>
        </p:spPr>
        <p:txBody>
          <a:bodyPr/>
          <a:lstStyle/>
          <a:p>
            <a:r>
              <a:rPr lang="en-GB" dirty="0"/>
              <a:t>AI in the vendor process and efforts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6177-9B00-5D93-9A30-63F8396F4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4" y="1052736"/>
            <a:ext cx="3888432" cy="4316413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None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in system’s lifecycle 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Design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Development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Testing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Operation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Change management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1DF3F-E532-CD0A-53F4-1738B67507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E996406-37B7-65AB-AA2C-A0A7A2C40375}"/>
              </a:ext>
            </a:extLst>
          </p:cNvPr>
          <p:cNvSpPr txBox="1">
            <a:spLocks/>
          </p:cNvSpPr>
          <p:nvPr/>
        </p:nvSpPr>
        <p:spPr>
          <a:xfrm>
            <a:off x="4079776" y="1137007"/>
            <a:ext cx="8064896" cy="5454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Example of  changes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becomes a key asset to be Quality Assured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generates design, SW &amp; AI code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generates documentation &amp; evidence of compliance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to test systems and evaluate compliance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integrated with 3-party audit services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AI chatbots and quality agents gives efficiency gains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Vendor need AI competence and AI life cycle processes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541A1-2EEF-0AB1-3400-4F8732CA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CE9847-B193-8265-CA9D-842148090C72}"/>
              </a:ext>
            </a:extLst>
          </p:cNvPr>
          <p:cNvSpPr/>
          <p:nvPr/>
        </p:nvSpPr>
        <p:spPr>
          <a:xfrm>
            <a:off x="47328" y="724592"/>
            <a:ext cx="11953328" cy="1650099"/>
          </a:xfrm>
          <a:prstGeom prst="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769457-0AA3-2506-E96A-F853A762369F}"/>
              </a:ext>
            </a:extLst>
          </p:cNvPr>
          <p:cNvSpPr/>
          <p:nvPr/>
        </p:nvSpPr>
        <p:spPr>
          <a:xfrm>
            <a:off x="47328" y="4269064"/>
            <a:ext cx="11953328" cy="1504384"/>
          </a:xfrm>
          <a:prstGeom prst="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D835A-97EB-D800-3A6A-FC79AC52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80328"/>
            <a:ext cx="11110914" cy="936000"/>
          </a:xfrm>
        </p:spPr>
        <p:txBody>
          <a:bodyPr/>
          <a:lstStyle/>
          <a:p>
            <a:r>
              <a:rPr lang="en-GB" dirty="0"/>
              <a:t>Life cycle focused certification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3F421-D241-DB25-22A8-90AC17B12B67}"/>
              </a:ext>
            </a:extLst>
          </p:cNvPr>
          <p:cNvSpPr txBox="1"/>
          <p:nvPr/>
        </p:nvSpPr>
        <p:spPr>
          <a:xfrm>
            <a:off x="191344" y="692696"/>
            <a:ext cx="15121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solidFill>
                  <a:srgbClr val="FFC000"/>
                </a:solidFill>
              </a:rPr>
              <a:t>Vendor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C6EBC8-CB07-58E3-93DE-CA039E1965BE}"/>
              </a:ext>
            </a:extLst>
          </p:cNvPr>
          <p:cNvSpPr txBox="1"/>
          <p:nvPr/>
        </p:nvSpPr>
        <p:spPr>
          <a:xfrm>
            <a:off x="241794" y="4369143"/>
            <a:ext cx="15331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solidFill>
                  <a:srgbClr val="FFC000"/>
                </a:solidFill>
              </a:rPr>
              <a:t>3-party</a:t>
            </a:r>
            <a:endParaRPr lang="en-GB" sz="2000" dirty="0">
              <a:solidFill>
                <a:srgbClr val="FFC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E5778E-DB47-2EF2-1CCD-23F5A8A5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075" y="2510235"/>
            <a:ext cx="945924" cy="123999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FB7246E-D419-D0C1-5023-7E42E391909E}"/>
              </a:ext>
            </a:extLst>
          </p:cNvPr>
          <p:cNvSpPr/>
          <p:nvPr/>
        </p:nvSpPr>
        <p:spPr>
          <a:xfrm>
            <a:off x="241794" y="4900108"/>
            <a:ext cx="11542838" cy="727156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2400" dirty="0">
                <a:latin typeface="Arial"/>
              </a:rPr>
              <a:t>Certification process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4A39A1-966A-005C-378A-B18B53731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4978447"/>
            <a:ext cx="590570" cy="610794"/>
          </a:xfrm>
          <a:prstGeom prst="rect">
            <a:avLst/>
          </a:prstGeom>
        </p:spPr>
      </p:pic>
      <p:pic>
        <p:nvPicPr>
          <p:cNvPr id="19" name="Picture 18" descr="A grey electronic device with blue buttons&#10;&#10;Description automatically generated">
            <a:extLst>
              <a:ext uri="{FF2B5EF4-FFF2-40B4-BE49-F238E27FC236}">
                <a16:creationId xmlns:a16="http://schemas.microsoft.com/office/drawing/2014/main" id="{7F2D148C-B10C-72AF-8928-5FFABDFFCE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23936" r="24431" b="25141"/>
          <a:stretch/>
        </p:blipFill>
        <p:spPr>
          <a:xfrm>
            <a:off x="8307075" y="1058908"/>
            <a:ext cx="957277" cy="96182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BC93689-0190-6447-075D-54B2BD1C9DDB}"/>
              </a:ext>
            </a:extLst>
          </p:cNvPr>
          <p:cNvSpPr/>
          <p:nvPr/>
        </p:nvSpPr>
        <p:spPr>
          <a:xfrm>
            <a:off x="509329" y="1212832"/>
            <a:ext cx="7386871" cy="793456"/>
          </a:xfrm>
          <a:prstGeom prst="roundRect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sz="2000" dirty="0">
                <a:latin typeface="Arial"/>
              </a:rPr>
              <a:t>          Life cycle processes,    </a:t>
            </a:r>
            <a:br>
              <a:rPr lang="en-GB" sz="2000" dirty="0">
                <a:latin typeface="Arial"/>
              </a:rPr>
            </a:br>
            <a:r>
              <a:rPr lang="en-GB" sz="2000" dirty="0">
                <a:latin typeface="Arial"/>
              </a:rPr>
              <a:t>            design, development, testing, operation, change mngt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9073DF-7F69-5BE3-323A-A128FAFE0DA7}"/>
              </a:ext>
            </a:extLst>
          </p:cNvPr>
          <p:cNvSpPr/>
          <p:nvPr/>
        </p:nvSpPr>
        <p:spPr>
          <a:xfrm>
            <a:off x="7881286" y="1446151"/>
            <a:ext cx="374954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A12E6-A09E-4B2D-41BE-A43183E38E58}"/>
              </a:ext>
            </a:extLst>
          </p:cNvPr>
          <p:cNvSpPr txBox="1"/>
          <p:nvPr/>
        </p:nvSpPr>
        <p:spPr>
          <a:xfrm>
            <a:off x="80699" y="2492896"/>
            <a:ext cx="21760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</a:rPr>
              <a:t>What to certify,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Validate design,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Test and assure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Self assessment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BA06B-4578-D5EE-3FDA-B836B31DCA19}"/>
              </a:ext>
            </a:extLst>
          </p:cNvPr>
          <p:cNvSpPr txBox="1"/>
          <p:nvPr/>
        </p:nvSpPr>
        <p:spPr>
          <a:xfrm>
            <a:off x="2639616" y="3379058"/>
            <a:ext cx="101309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</a:rPr>
              <a:t>Feedback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4865-8DEC-7C16-D0DD-B0891D789CDC}"/>
              </a:ext>
            </a:extLst>
          </p:cNvPr>
          <p:cNvSpPr txBox="1"/>
          <p:nvPr/>
        </p:nvSpPr>
        <p:spPr>
          <a:xfrm>
            <a:off x="3719736" y="2475217"/>
            <a:ext cx="1769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Input to certification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A0C28-14E7-8FE3-14B4-CAE8DAE0EE67}"/>
              </a:ext>
            </a:extLst>
          </p:cNvPr>
          <p:cNvSpPr txBox="1"/>
          <p:nvPr/>
        </p:nvSpPr>
        <p:spPr>
          <a:xfrm>
            <a:off x="10636882" y="3060249"/>
            <a:ext cx="1291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Continuous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certification</a:t>
            </a:r>
            <a:endParaRPr lang="en-GB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2F80E1-1D87-CDB7-863B-7E1E56FB9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268759"/>
            <a:ext cx="698832" cy="722763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0D3B94BD-4805-5BD4-4576-4885E9109E38}"/>
              </a:ext>
            </a:extLst>
          </p:cNvPr>
          <p:cNvSpPr/>
          <p:nvPr/>
        </p:nvSpPr>
        <p:spPr>
          <a:xfrm rot="16200000">
            <a:off x="8527360" y="3889604"/>
            <a:ext cx="456500" cy="358561"/>
          </a:xfrm>
          <a:prstGeom prst="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 rtl="0">
              <a:spcBef>
                <a:spcPts val="600"/>
              </a:spcBef>
            </a:pPr>
            <a:endParaRPr lang="en-GB" kern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B9A60A62-CAB6-EFAD-FDEB-2C4E94F3A712}"/>
              </a:ext>
            </a:extLst>
          </p:cNvPr>
          <p:cNvSpPr/>
          <p:nvPr/>
        </p:nvSpPr>
        <p:spPr>
          <a:xfrm rot="5400000">
            <a:off x="1419251" y="3116669"/>
            <a:ext cx="1815065" cy="481647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C2BA9EF6-F34D-6A02-17AE-25B992999DE8}"/>
              </a:ext>
            </a:extLst>
          </p:cNvPr>
          <p:cNvSpPr/>
          <p:nvPr/>
        </p:nvSpPr>
        <p:spPr>
          <a:xfrm rot="5400000">
            <a:off x="4104927" y="3094231"/>
            <a:ext cx="1815065" cy="481647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334F9C84-FCE4-5F5D-0104-A51B5DCEAAF5}"/>
              </a:ext>
            </a:extLst>
          </p:cNvPr>
          <p:cNvSpPr/>
          <p:nvPr/>
        </p:nvSpPr>
        <p:spPr>
          <a:xfrm rot="5400000">
            <a:off x="9588769" y="3088990"/>
            <a:ext cx="1815065" cy="481647"/>
          </a:xfrm>
          <a:prstGeom prst="leftRightArrow">
            <a:avLst/>
          </a:prstGeom>
          <a:gradFill flip="none" rotWithShape="1">
            <a:gsLst>
              <a:gs pos="0">
                <a:srgbClr val="99D9F0">
                  <a:shade val="30000"/>
                  <a:satMod val="115000"/>
                </a:srgbClr>
              </a:gs>
              <a:gs pos="50000">
                <a:srgbClr val="99D9F0">
                  <a:shade val="67500"/>
                  <a:satMod val="115000"/>
                </a:srgbClr>
              </a:gs>
              <a:gs pos="100000">
                <a:srgbClr val="99D9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0F204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53A0A-E142-8FAD-802B-63AF170BC5D9}"/>
              </a:ext>
            </a:extLst>
          </p:cNvPr>
          <p:cNvSpPr txBox="1"/>
          <p:nvPr/>
        </p:nvSpPr>
        <p:spPr>
          <a:xfrm>
            <a:off x="5282092" y="3113092"/>
            <a:ext cx="188513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</a:rPr>
              <a:t>Feedback,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request additional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information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0" grpId="0"/>
      <p:bldP spid="16" grpId="0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Company wide.potx" id="{5FA751A9-6D73-412A-8F09-EB0D75CA9282}" vid="{4514F516-D87A-4E24-9438-9CD076077051}"/>
    </a:ext>
  </a:extLst>
</a:theme>
</file>

<file path=ppt/theme/theme2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844C821439E42A8ECB3C4BA06A15C" ma:contentTypeVersion="15" ma:contentTypeDescription="Vytvoří nový dokument" ma:contentTypeScope="" ma:versionID="54c52fae847d9ca130ddff30b62fb65c">
  <xsd:schema xmlns:xsd="http://www.w3.org/2001/XMLSchema" xmlns:xs="http://www.w3.org/2001/XMLSchema" xmlns:p="http://schemas.microsoft.com/office/2006/metadata/properties" xmlns:ns2="004453bb-64a7-4d1f-86c5-9017bca03eaa" xmlns:ns3="58584486-da7e-41c3-b25f-7a37e93becdb" targetNamespace="http://schemas.microsoft.com/office/2006/metadata/properties" ma:root="true" ma:fieldsID="d6e73c7a44255802f683baeb7ed97b7a" ns2:_="" ns3:_="">
    <xsd:import namespace="004453bb-64a7-4d1f-86c5-9017bca03eaa"/>
    <xsd:import namespace="58584486-da7e-41c3-b25f-7a37e93bec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3bb-64a7-4d1f-86c5-9017bca03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af3d935e-3262-476a-91ea-ba8fad1a5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4486-da7e-41c3-b25f-7a37e93b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5c85b8-4d06-478c-994d-bc490526f049}" ma:internalName="TaxCatchAll" ma:showField="CatchAllData" ma:web="58584486-da7e-41c3-b25f-7a37e93be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584486-da7e-41c3-b25f-7a37e93becdb" xsi:nil="true"/>
    <lcf76f155ced4ddcb4097134ff3c332f xmlns="004453bb-64a7-4d1f-86c5-9017bca03e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F5AC26-568E-4359-A0CC-99CDC781FA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A93D4-5884-4E09-BC89-72A947A63940}"/>
</file>

<file path=customXml/itemProps3.xml><?xml version="1.0" encoding="utf-8"?>
<ds:datastoreItem xmlns:ds="http://schemas.openxmlformats.org/officeDocument/2006/customXml" ds:itemID="{038212C3-9923-4B93-AD74-A2D0F12F3835}">
  <ds:schemaRefs>
    <ds:schemaRef ds:uri="http://schemas.microsoft.com/office/2006/metadata/properties"/>
    <ds:schemaRef ds:uri="http://schemas.microsoft.com/office/infopath/2007/PartnerControls"/>
    <ds:schemaRef ds:uri="6755a98a-7309-4637-af9a-261d8e14073d"/>
    <ds:schemaRef ds:uri="4ef30d4c-e9fb-4bb6-afc2-571d9b8d1c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DNV Company wide</Template>
  <TotalTime>730</TotalTime>
  <Words>829</Words>
  <Application>Microsoft Office PowerPoint</Application>
  <PresentationFormat>Widescreen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Aptos</vt:lpstr>
      <vt:lpstr>Arial</vt:lpstr>
      <vt:lpstr>Montserrat</vt:lpstr>
      <vt:lpstr>Wingdings</vt:lpstr>
      <vt:lpstr>DNV</vt:lpstr>
      <vt:lpstr>The auditor view of  AI driven certification  preparation and execution   </vt:lpstr>
      <vt:lpstr>3-party - independent verifier</vt:lpstr>
      <vt:lpstr>Certification. Preparation and execution</vt:lpstr>
      <vt:lpstr>IEC62443-3-3 Security Level 1 summary – example </vt:lpstr>
      <vt:lpstr>Audit output</vt:lpstr>
      <vt:lpstr>PowerPoint Presentation</vt:lpstr>
      <vt:lpstr>Vendor process</vt:lpstr>
      <vt:lpstr>AI in the vendor process and efforts</vt:lpstr>
      <vt:lpstr>Life cycle focused certification </vt:lpstr>
      <vt:lpstr>How may AI impact 3-parties</vt:lpstr>
      <vt:lpstr>How may AI impact 3-parties, challenges</vt:lpstr>
      <vt:lpstr>From skilled workers to automation in decision making</vt:lpstr>
      <vt:lpstr>PowerPoint Presentation</vt:lpstr>
      <vt:lpstr>AI support in DNV Certificaiton services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Myrseth, Per</dc:creator>
  <cp:lastModifiedBy>Myrseth, Per</cp:lastModifiedBy>
  <cp:revision>1</cp:revision>
  <dcterms:created xsi:type="dcterms:W3CDTF">2025-01-23T14:18:59Z</dcterms:created>
  <dcterms:modified xsi:type="dcterms:W3CDTF">2025-02-13T07:50:05Z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IsCodeFreeTemplate">
    <vt:lpwstr>True</vt:lpwstr>
  </property>
  <property fmtid="{D5CDD505-2E9C-101B-9397-08002B2CF9AE}" pid="4" name="ForceDocumentInfoDialog">
    <vt:lpwstr>True</vt:lpwstr>
  </property>
  <property fmtid="{D5CDD505-2E9C-101B-9397-08002B2CF9AE}" pid="5" name="DocumentInfoFinished">
    <vt:lpwstr>True</vt:lpwstr>
  </property>
  <property fmtid="{D5CDD505-2E9C-101B-9397-08002B2CF9AE}" pid="6" name="MSIP_Label_48141450-2387-4aca-b41f-19cd6be9dd3c_Enabled">
    <vt:lpwstr>true</vt:lpwstr>
  </property>
  <property fmtid="{D5CDD505-2E9C-101B-9397-08002B2CF9AE}" pid="7" name="MSIP_Label_48141450-2387-4aca-b41f-19cd6be9dd3c_SetDate">
    <vt:lpwstr>2025-01-23T14:19:21Z</vt:lpwstr>
  </property>
  <property fmtid="{D5CDD505-2E9C-101B-9397-08002B2CF9AE}" pid="8" name="MSIP_Label_48141450-2387-4aca-b41f-19cd6be9dd3c_Method">
    <vt:lpwstr>Standard</vt:lpwstr>
  </property>
  <property fmtid="{D5CDD505-2E9C-101B-9397-08002B2CF9AE}" pid="9" name="MSIP_Label_48141450-2387-4aca-b41f-19cd6be9dd3c_Name">
    <vt:lpwstr>Restricted_Unprotected</vt:lpwstr>
  </property>
  <property fmtid="{D5CDD505-2E9C-101B-9397-08002B2CF9AE}" pid="10" name="MSIP_Label_48141450-2387-4aca-b41f-19cd6be9dd3c_SiteId">
    <vt:lpwstr>adf10e2b-b6e9-41d6-be2f-c12bb566019c</vt:lpwstr>
  </property>
  <property fmtid="{D5CDD505-2E9C-101B-9397-08002B2CF9AE}" pid="11" name="MSIP_Label_48141450-2387-4aca-b41f-19cd6be9dd3c_ActionId">
    <vt:lpwstr>03efdab6-2966-4bf0-99ea-2fbd6a011201</vt:lpwstr>
  </property>
  <property fmtid="{D5CDD505-2E9C-101B-9397-08002B2CF9AE}" pid="12" name="MSIP_Label_48141450-2387-4aca-b41f-19cd6be9dd3c_ContentBits">
    <vt:lpwstr>0</vt:lpwstr>
  </property>
  <property fmtid="{D5CDD505-2E9C-101B-9397-08002B2CF9AE}" pid="13" name="ContentTypeId">
    <vt:lpwstr>0x0101008D6844C821439E42A8ECB3C4BA06A15C</vt:lpwstr>
  </property>
  <property fmtid="{D5CDD505-2E9C-101B-9397-08002B2CF9AE}" pid="14" name="SD_DocumentLanguageString">
    <vt:lpwstr>English (United Kingdom)</vt:lpwstr>
  </property>
  <property fmtid="{D5CDD505-2E9C-101B-9397-08002B2CF9AE}" pid="15" name="SD_UserprofileName">
    <vt:lpwstr/>
  </property>
  <property fmtid="{D5CDD505-2E9C-101B-9397-08002B2CF9AE}" pid="16" name="MediaServiceImageTags">
    <vt:lpwstr/>
  </property>
  <property fmtid="{D5CDD505-2E9C-101B-9397-08002B2CF9AE}" pid="17" name="SD_DocumentLanguage">
    <vt:lpwstr>en-GB</vt:lpwstr>
  </property>
  <property fmtid="{D5CDD505-2E9C-101B-9397-08002B2CF9AE}" pid="18" name="sdDocumentDate">
    <vt:lpwstr>45701</vt:lpwstr>
  </property>
  <property fmtid="{D5CDD505-2E9C-101B-9397-08002B2CF9AE}" pid="19" name="sdDocumentDateFormat">
    <vt:lpwstr>en-GB:dd MMMM yyyy</vt:lpwstr>
  </property>
</Properties>
</file>