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9"/>
  </p:notesMasterIdLst>
  <p:sldIdLst>
    <p:sldId id="256" r:id="rId5"/>
    <p:sldId id="1931" r:id="rId6"/>
    <p:sldId id="1922" r:id="rId7"/>
    <p:sldId id="1932" r:id="rId8"/>
    <p:sldId id="1935" r:id="rId9"/>
    <p:sldId id="1934" r:id="rId10"/>
    <p:sldId id="1936" r:id="rId11"/>
    <p:sldId id="1940" r:id="rId12"/>
    <p:sldId id="1941" r:id="rId13"/>
    <p:sldId id="1937" r:id="rId14"/>
    <p:sldId id="1943" r:id="rId15"/>
    <p:sldId id="1939" r:id="rId16"/>
    <p:sldId id="1924" r:id="rId17"/>
    <p:sldId id="1942" r:id="rId18"/>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F8688BE-7658-41B9-852A-6D128DBA5E5F}">
          <p14:sldIdLst>
            <p14:sldId id="256"/>
            <p14:sldId id="1931"/>
            <p14:sldId id="1922"/>
            <p14:sldId id="1932"/>
            <p14:sldId id="1935"/>
            <p14:sldId id="1934"/>
            <p14:sldId id="1936"/>
            <p14:sldId id="1940"/>
            <p14:sldId id="1941"/>
            <p14:sldId id="1937"/>
            <p14:sldId id="1943"/>
            <p14:sldId id="1939"/>
            <p14:sldId id="1924"/>
            <p14:sldId id="19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73D"/>
    <a:srgbClr val="73A1C1"/>
    <a:srgbClr val="F2FCFE"/>
    <a:srgbClr val="68C6F9"/>
    <a:srgbClr val="0C134F"/>
    <a:srgbClr val="130048"/>
    <a:srgbClr val="150050"/>
    <a:srgbClr val="3A0CA3"/>
    <a:srgbClr val="7209B7"/>
    <a:srgbClr val="E8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307AA-92A0-9EC0-3876-3CA74115E098}" v="29" dt="2025-02-13T08:43:24.596"/>
    <p1510:client id="{424EC7E4-4A9B-9D3D-9713-36E2A6384A5D}" v="66" dt="2025-02-12T21:50:58.588"/>
    <p1510:client id="{7BA851A2-DFA7-FF02-5966-B7CD4E68FB91}" v="27" dt="2025-02-13T08:38:30.735"/>
    <p1510:client id="{FEA52E6B-D18C-5028-0605-5C2A013E587C}" v="339" dt="2025-02-12T17:22:32.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FEA52E6B-D18C-5028-0605-5C2A013E587C}"/>
    <pc:docChg chg="delSld modSection">
      <pc:chgData name="" userId="" providerId="" clId="Web-{FEA52E6B-D18C-5028-0605-5C2A013E587C}" dt="2025-02-12T17:10:38.367" v="0"/>
      <pc:docMkLst>
        <pc:docMk/>
      </pc:docMkLst>
      <pc:sldChg chg="del">
        <pc:chgData name="" userId="" providerId="" clId="Web-{FEA52E6B-D18C-5028-0605-5C2A013E587C}" dt="2025-02-12T17:10:38.367" v="0"/>
        <pc:sldMkLst>
          <pc:docMk/>
          <pc:sldMk cId="2769087870" sldId="1923"/>
        </pc:sldMkLst>
      </pc:sldChg>
    </pc:docChg>
  </pc:docChgLst>
  <pc:docChgLst>
    <pc:chgData name="LUTZE Claudia" userId="S::claudia.lutze_urbanandmainlines.com#ext#@tecnalia365.onmicrosoft.com::e3da3a46-a271-4163-9ca0-088f4416730f" providerId="AD" clId="Web-{424EC7E4-4A9B-9D3D-9713-36E2A6384A5D}"/>
    <pc:docChg chg="addSld modSld modSection">
      <pc:chgData name="LUTZE Claudia" userId="S::claudia.lutze_urbanandmainlines.com#ext#@tecnalia365.onmicrosoft.com::e3da3a46-a271-4163-9ca0-088f4416730f" providerId="AD" clId="Web-{424EC7E4-4A9B-9D3D-9713-36E2A6384A5D}" dt="2025-02-12T21:50:58.572" v="34" actId="20577"/>
      <pc:docMkLst>
        <pc:docMk/>
      </pc:docMkLst>
      <pc:sldChg chg="modSp add replId">
        <pc:chgData name="LUTZE Claudia" userId="S::claudia.lutze_urbanandmainlines.com#ext#@tecnalia365.onmicrosoft.com::e3da3a46-a271-4163-9ca0-088f4416730f" providerId="AD" clId="Web-{424EC7E4-4A9B-9D3D-9713-36E2A6384A5D}" dt="2025-02-12T21:50:58.572" v="34" actId="20577"/>
        <pc:sldMkLst>
          <pc:docMk/>
          <pc:sldMk cId="3121945411" sldId="1943"/>
        </pc:sldMkLst>
        <pc:spChg chg="mod">
          <ac:chgData name="LUTZE Claudia" userId="S::claudia.lutze_urbanandmainlines.com#ext#@tecnalia365.onmicrosoft.com::e3da3a46-a271-4163-9ca0-088f4416730f" providerId="AD" clId="Web-{424EC7E4-4A9B-9D3D-9713-36E2A6384A5D}" dt="2025-02-12T21:50:58.572" v="34" actId="20577"/>
          <ac:spMkLst>
            <pc:docMk/>
            <pc:sldMk cId="3121945411" sldId="1943"/>
            <ac:spMk id="16" creationId="{65C3FA98-9CB2-C736-A41D-B4407A6682E8}"/>
          </ac:spMkLst>
        </pc:spChg>
      </pc:sldChg>
    </pc:docChg>
  </pc:docChgLst>
  <pc:docChgLst>
    <pc:chgData name="Maria Maslioukova" userId="S::maria.maslioukova_catalink.eu#ext#@tecnalia365.onmicrosoft.com::1e2bf9bc-1895-4773-8549-e5b9de79efcb" providerId="AD" clId="Web-{7BA851A2-DFA7-FF02-5966-B7CD4E68FB91}"/>
    <pc:docChg chg="modSld">
      <pc:chgData name="Maria Maslioukova" userId="S::maria.maslioukova_catalink.eu#ext#@tecnalia365.onmicrosoft.com::1e2bf9bc-1895-4773-8549-e5b9de79efcb" providerId="AD" clId="Web-{7BA851A2-DFA7-FF02-5966-B7CD4E68FB91}" dt="2025-02-13T08:38:28.423" v="15" actId="1076"/>
      <pc:docMkLst>
        <pc:docMk/>
      </pc:docMkLst>
      <pc:sldChg chg="mod modShow">
        <pc:chgData name="Maria Maslioukova" userId="S::maria.maslioukova_catalink.eu#ext#@tecnalia365.onmicrosoft.com::1e2bf9bc-1895-4773-8549-e5b9de79efcb" providerId="AD" clId="Web-{7BA851A2-DFA7-FF02-5966-B7CD4E68FB91}" dt="2025-02-13T07:35:53.209" v="4"/>
        <pc:sldMkLst>
          <pc:docMk/>
          <pc:sldMk cId="1790679158" sldId="1937"/>
        </pc:sldMkLst>
      </pc:sldChg>
      <pc:sldChg chg="modSp">
        <pc:chgData name="Maria Maslioukova" userId="S::maria.maslioukova_catalink.eu#ext#@tecnalia365.onmicrosoft.com::1e2bf9bc-1895-4773-8549-e5b9de79efcb" providerId="AD" clId="Web-{7BA851A2-DFA7-FF02-5966-B7CD4E68FB91}" dt="2025-02-13T08:38:28.423" v="15" actId="1076"/>
        <pc:sldMkLst>
          <pc:docMk/>
          <pc:sldMk cId="4212557626" sldId="1939"/>
        </pc:sldMkLst>
        <pc:spChg chg="mod">
          <ac:chgData name="Maria Maslioukova" userId="S::maria.maslioukova_catalink.eu#ext#@tecnalia365.onmicrosoft.com::1e2bf9bc-1895-4773-8549-e5b9de79efcb" providerId="AD" clId="Web-{7BA851A2-DFA7-FF02-5966-B7CD4E68FB91}" dt="2025-02-13T08:38:22.813" v="14" actId="20577"/>
          <ac:spMkLst>
            <pc:docMk/>
            <pc:sldMk cId="4212557626" sldId="1939"/>
            <ac:spMk id="16" creationId="{7C398C85-4ABC-AC2A-686E-92CDB3835B19}"/>
          </ac:spMkLst>
        </pc:spChg>
        <pc:grpChg chg="mod">
          <ac:chgData name="Maria Maslioukova" userId="S::maria.maslioukova_catalink.eu#ext#@tecnalia365.onmicrosoft.com::1e2bf9bc-1895-4773-8549-e5b9de79efcb" providerId="AD" clId="Web-{7BA851A2-DFA7-FF02-5966-B7CD4E68FB91}" dt="2025-02-13T08:38:28.423" v="15" actId="1076"/>
          <ac:grpSpMkLst>
            <pc:docMk/>
            <pc:sldMk cId="4212557626" sldId="1939"/>
            <ac:grpSpMk id="12" creationId="{89A30031-80A7-DCCE-2923-C79E123F06E5}"/>
          </ac:grpSpMkLst>
        </pc:grpChg>
      </pc:sldChg>
      <pc:sldChg chg="modSp">
        <pc:chgData name="Maria Maslioukova" userId="S::maria.maslioukova_catalink.eu#ext#@tecnalia365.onmicrosoft.com::1e2bf9bc-1895-4773-8549-e5b9de79efcb" providerId="AD" clId="Web-{7BA851A2-DFA7-FF02-5966-B7CD4E68FB91}" dt="2025-02-13T07:35:41.208" v="3" actId="14100"/>
        <pc:sldMkLst>
          <pc:docMk/>
          <pc:sldMk cId="3121945411" sldId="1943"/>
        </pc:sldMkLst>
        <pc:spChg chg="mod">
          <ac:chgData name="Maria Maslioukova" userId="S::maria.maslioukova_catalink.eu#ext#@tecnalia365.onmicrosoft.com::1e2bf9bc-1895-4773-8549-e5b9de79efcb" providerId="AD" clId="Web-{7BA851A2-DFA7-FF02-5966-B7CD4E68FB91}" dt="2025-02-13T07:35:41.208" v="3" actId="14100"/>
          <ac:spMkLst>
            <pc:docMk/>
            <pc:sldMk cId="3121945411" sldId="1943"/>
            <ac:spMk id="16" creationId="{65C3FA98-9CB2-C736-A41D-B4407A6682E8}"/>
          </ac:spMkLst>
        </pc:spChg>
      </pc:sldChg>
    </pc:docChg>
  </pc:docChgLst>
  <pc:docChgLst>
    <pc:chgData name="Maria Maslioukova" userId="S::maria.maslioukova_catalink.eu#ext#@tecnalia365.onmicrosoft.com::1e2bf9bc-1895-4773-8549-e5b9de79efcb" providerId="AD" clId="Web-{FEA52E6B-D18C-5028-0605-5C2A013E587C}"/>
    <pc:docChg chg="modSld">
      <pc:chgData name="Maria Maslioukova" userId="S::maria.maslioukova_catalink.eu#ext#@tecnalia365.onmicrosoft.com::1e2bf9bc-1895-4773-8549-e5b9de79efcb" providerId="AD" clId="Web-{FEA52E6B-D18C-5028-0605-5C2A013E587C}" dt="2025-02-12T17:22:32.332" v="190" actId="20577"/>
      <pc:docMkLst>
        <pc:docMk/>
      </pc:docMkLst>
      <pc:sldChg chg="modSp">
        <pc:chgData name="Maria Maslioukova" userId="S::maria.maslioukova_catalink.eu#ext#@tecnalia365.onmicrosoft.com::1e2bf9bc-1895-4773-8549-e5b9de79efcb" providerId="AD" clId="Web-{FEA52E6B-D18C-5028-0605-5C2A013E587C}" dt="2025-02-12T17:22:32.332" v="190" actId="20577"/>
        <pc:sldMkLst>
          <pc:docMk/>
          <pc:sldMk cId="2995017437" sldId="1931"/>
        </pc:sldMkLst>
        <pc:spChg chg="mod">
          <ac:chgData name="Maria Maslioukova" userId="S::maria.maslioukova_catalink.eu#ext#@tecnalia365.onmicrosoft.com::1e2bf9bc-1895-4773-8549-e5b9de79efcb" providerId="AD" clId="Web-{FEA52E6B-D18C-5028-0605-5C2A013E587C}" dt="2025-02-12T17:22:32.332" v="190" actId="20577"/>
          <ac:spMkLst>
            <pc:docMk/>
            <pc:sldMk cId="2995017437" sldId="1931"/>
            <ac:spMk id="16" creationId="{F6AC3835-CA34-09AC-DB18-672AE5CA3EE6}"/>
          </ac:spMkLst>
        </pc:spChg>
      </pc:sldChg>
      <pc:sldChg chg="modSp">
        <pc:chgData name="Maria Maslioukova" userId="S::maria.maslioukova_catalink.eu#ext#@tecnalia365.onmicrosoft.com::1e2bf9bc-1895-4773-8549-e5b9de79efcb" providerId="AD" clId="Web-{FEA52E6B-D18C-5028-0605-5C2A013E587C}" dt="2025-02-12T17:11:48.870" v="8" actId="1076"/>
        <pc:sldMkLst>
          <pc:docMk/>
          <pc:sldMk cId="931949582" sldId="1932"/>
        </pc:sldMkLst>
        <pc:spChg chg="mod">
          <ac:chgData name="Maria Maslioukova" userId="S::maria.maslioukova_catalink.eu#ext#@tecnalia365.onmicrosoft.com::1e2bf9bc-1895-4773-8549-e5b9de79efcb" providerId="AD" clId="Web-{FEA52E6B-D18C-5028-0605-5C2A013E587C}" dt="2025-02-12T17:11:48.870" v="8" actId="1076"/>
          <ac:spMkLst>
            <pc:docMk/>
            <pc:sldMk cId="931949582" sldId="1932"/>
            <ac:spMk id="16" creationId="{E8CD07BF-4F68-5CC0-262C-1A3BD2B739D1}"/>
          </ac:spMkLst>
        </pc:spChg>
      </pc:sldChg>
      <pc:sldChg chg="modSp">
        <pc:chgData name="Maria Maslioukova" userId="S::maria.maslioukova_catalink.eu#ext#@tecnalia365.onmicrosoft.com::1e2bf9bc-1895-4773-8549-e5b9de79efcb" providerId="AD" clId="Web-{FEA52E6B-D18C-5028-0605-5C2A013E587C}" dt="2025-02-12T17:12:14.590" v="12" actId="20577"/>
        <pc:sldMkLst>
          <pc:docMk/>
          <pc:sldMk cId="3256855325" sldId="1936"/>
        </pc:sldMkLst>
        <pc:spChg chg="mod">
          <ac:chgData name="Maria Maslioukova" userId="S::maria.maslioukova_catalink.eu#ext#@tecnalia365.onmicrosoft.com::1e2bf9bc-1895-4773-8549-e5b9de79efcb" providerId="AD" clId="Web-{FEA52E6B-D18C-5028-0605-5C2A013E587C}" dt="2025-02-12T17:12:14.590" v="12" actId="20577"/>
          <ac:spMkLst>
            <pc:docMk/>
            <pc:sldMk cId="3256855325" sldId="1936"/>
            <ac:spMk id="11" creationId="{DC891812-C361-8575-8683-2942C0466A57}"/>
          </ac:spMkLst>
        </pc:spChg>
        <pc:spChg chg="mod">
          <ac:chgData name="Maria Maslioukova" userId="S::maria.maslioukova_catalink.eu#ext#@tecnalia365.onmicrosoft.com::1e2bf9bc-1895-4773-8549-e5b9de79efcb" providerId="AD" clId="Web-{FEA52E6B-D18C-5028-0605-5C2A013E587C}" dt="2025-02-12T17:12:06.605" v="10" actId="20577"/>
          <ac:spMkLst>
            <pc:docMk/>
            <pc:sldMk cId="3256855325" sldId="1936"/>
            <ac:spMk id="16" creationId="{C1BDD6A7-7AD3-86D7-5774-E4337F89330A}"/>
          </ac:spMkLst>
        </pc:spChg>
      </pc:sldChg>
      <pc:sldChg chg="modSp">
        <pc:chgData name="Maria Maslioukova" userId="S::maria.maslioukova_catalink.eu#ext#@tecnalia365.onmicrosoft.com::1e2bf9bc-1895-4773-8549-e5b9de79efcb" providerId="AD" clId="Web-{FEA52E6B-D18C-5028-0605-5C2A013E587C}" dt="2025-02-12T17:21:51.049" v="177" actId="1076"/>
        <pc:sldMkLst>
          <pc:docMk/>
          <pc:sldMk cId="1790679158" sldId="1937"/>
        </pc:sldMkLst>
        <pc:spChg chg="mod">
          <ac:chgData name="Maria Maslioukova" userId="S::maria.maslioukova_catalink.eu#ext#@tecnalia365.onmicrosoft.com::1e2bf9bc-1895-4773-8549-e5b9de79efcb" providerId="AD" clId="Web-{FEA52E6B-D18C-5028-0605-5C2A013E587C}" dt="2025-02-12T17:14:11.797" v="42" actId="20577"/>
          <ac:spMkLst>
            <pc:docMk/>
            <pc:sldMk cId="1790679158" sldId="1937"/>
            <ac:spMk id="7" creationId="{1E063BA6-3D87-7906-8FFB-FD29FE731919}"/>
          </ac:spMkLst>
        </pc:spChg>
        <pc:spChg chg="mod">
          <ac:chgData name="Maria Maslioukova" userId="S::maria.maslioukova_catalink.eu#ext#@tecnalia365.onmicrosoft.com::1e2bf9bc-1895-4773-8549-e5b9de79efcb" providerId="AD" clId="Web-{FEA52E6B-D18C-5028-0605-5C2A013E587C}" dt="2025-02-12T17:21:51.033" v="176" actId="1076"/>
          <ac:spMkLst>
            <pc:docMk/>
            <pc:sldMk cId="1790679158" sldId="1937"/>
            <ac:spMk id="9" creationId="{6897EEA0-4997-C211-1125-60729A70D72A}"/>
          </ac:spMkLst>
        </pc:spChg>
        <pc:spChg chg="mod">
          <ac:chgData name="Maria Maslioukova" userId="S::maria.maslioukova_catalink.eu#ext#@tecnalia365.onmicrosoft.com::1e2bf9bc-1895-4773-8549-e5b9de79efcb" providerId="AD" clId="Web-{FEA52E6B-D18C-5028-0605-5C2A013E587C}" dt="2025-02-12T17:14:00.391" v="40" actId="20577"/>
          <ac:spMkLst>
            <pc:docMk/>
            <pc:sldMk cId="1790679158" sldId="1937"/>
            <ac:spMk id="10" creationId="{A703A78E-6BE5-C278-4978-92A88BE15024}"/>
          </ac:spMkLst>
        </pc:spChg>
        <pc:spChg chg="mod">
          <ac:chgData name="Maria Maslioukova" userId="S::maria.maslioukova_catalink.eu#ext#@tecnalia365.onmicrosoft.com::1e2bf9bc-1895-4773-8549-e5b9de79efcb" providerId="AD" clId="Web-{FEA52E6B-D18C-5028-0605-5C2A013E587C}" dt="2025-02-12T17:21:51.049" v="177" actId="1076"/>
          <ac:spMkLst>
            <pc:docMk/>
            <pc:sldMk cId="1790679158" sldId="1937"/>
            <ac:spMk id="16" creationId="{D0602555-09AC-2D79-5C51-6849116723C3}"/>
          </ac:spMkLst>
        </pc:spChg>
      </pc:sldChg>
      <pc:sldChg chg="modSp">
        <pc:chgData name="Maria Maslioukova" userId="S::maria.maslioukova_catalink.eu#ext#@tecnalia365.onmicrosoft.com::1e2bf9bc-1895-4773-8549-e5b9de79efcb" providerId="AD" clId="Web-{FEA52E6B-D18C-5028-0605-5C2A013E587C}" dt="2025-02-12T17:22:00.284" v="179" actId="20577"/>
        <pc:sldMkLst>
          <pc:docMk/>
          <pc:sldMk cId="4212557626" sldId="1939"/>
        </pc:sldMkLst>
        <pc:spChg chg="mod">
          <ac:chgData name="Maria Maslioukova" userId="S::maria.maslioukova_catalink.eu#ext#@tecnalia365.onmicrosoft.com::1e2bf9bc-1895-4773-8549-e5b9de79efcb" providerId="AD" clId="Web-{FEA52E6B-D18C-5028-0605-5C2A013E587C}" dt="2025-02-12T17:22:00.284" v="179" actId="20577"/>
          <ac:spMkLst>
            <pc:docMk/>
            <pc:sldMk cId="4212557626" sldId="1939"/>
            <ac:spMk id="16" creationId="{7C398C85-4ABC-AC2A-686E-92CDB3835B19}"/>
          </ac:spMkLst>
        </pc:spChg>
      </pc:sldChg>
      <pc:sldChg chg="modSp">
        <pc:chgData name="Maria Maslioukova" userId="S::maria.maslioukova_catalink.eu#ext#@tecnalia365.onmicrosoft.com::1e2bf9bc-1895-4773-8549-e5b9de79efcb" providerId="AD" clId="Web-{FEA52E6B-D18C-5028-0605-5C2A013E587C}" dt="2025-02-12T17:12:50.872" v="23" actId="14100"/>
        <pc:sldMkLst>
          <pc:docMk/>
          <pc:sldMk cId="4277227865" sldId="1940"/>
        </pc:sldMkLst>
        <pc:spChg chg="mod">
          <ac:chgData name="Maria Maslioukova" userId="S::maria.maslioukova_catalink.eu#ext#@tecnalia365.onmicrosoft.com::1e2bf9bc-1895-4773-8549-e5b9de79efcb" providerId="AD" clId="Web-{FEA52E6B-D18C-5028-0605-5C2A013E587C}" dt="2025-02-12T17:12:50.872" v="23" actId="14100"/>
          <ac:spMkLst>
            <pc:docMk/>
            <pc:sldMk cId="4277227865" sldId="1940"/>
            <ac:spMk id="3" creationId="{D876864E-06DF-E92E-EAE8-D8C2BDB44703}"/>
          </ac:spMkLst>
        </pc:spChg>
        <pc:spChg chg="mod">
          <ac:chgData name="Maria Maslioukova" userId="S::maria.maslioukova_catalink.eu#ext#@tecnalia365.onmicrosoft.com::1e2bf9bc-1895-4773-8549-e5b9de79efcb" providerId="AD" clId="Web-{FEA52E6B-D18C-5028-0605-5C2A013E587C}" dt="2025-02-12T17:12:37.200" v="20" actId="20577"/>
          <ac:spMkLst>
            <pc:docMk/>
            <pc:sldMk cId="4277227865" sldId="1940"/>
            <ac:spMk id="5" creationId="{9953792F-1767-12F1-4D78-A8B392F051E4}"/>
          </ac:spMkLst>
        </pc:spChg>
        <pc:spChg chg="mod">
          <ac:chgData name="Maria Maslioukova" userId="S::maria.maslioukova_catalink.eu#ext#@tecnalia365.onmicrosoft.com::1e2bf9bc-1895-4773-8549-e5b9de79efcb" providerId="AD" clId="Web-{FEA52E6B-D18C-5028-0605-5C2A013E587C}" dt="2025-02-12T17:12:30.497" v="16" actId="20577"/>
          <ac:spMkLst>
            <pc:docMk/>
            <pc:sldMk cId="4277227865" sldId="1940"/>
            <ac:spMk id="11" creationId="{7C132B89-9235-7590-650B-6FD1CEB3A808}"/>
          </ac:spMkLst>
        </pc:spChg>
        <pc:spChg chg="mod">
          <ac:chgData name="Maria Maslioukova" userId="S::maria.maslioukova_catalink.eu#ext#@tecnalia365.onmicrosoft.com::1e2bf9bc-1895-4773-8549-e5b9de79efcb" providerId="AD" clId="Web-{FEA52E6B-D18C-5028-0605-5C2A013E587C}" dt="2025-02-12T17:12:26.403" v="14" actId="20577"/>
          <ac:spMkLst>
            <pc:docMk/>
            <pc:sldMk cId="4277227865" sldId="1940"/>
            <ac:spMk id="16" creationId="{0FF90EFB-BCCE-5445-09FC-9FA29754B9C9}"/>
          </ac:spMkLst>
        </pc:spChg>
      </pc:sldChg>
      <pc:sldChg chg="modSp">
        <pc:chgData name="Maria Maslioukova" userId="S::maria.maslioukova_catalink.eu#ext#@tecnalia365.onmicrosoft.com::1e2bf9bc-1895-4773-8549-e5b9de79efcb" providerId="AD" clId="Web-{FEA52E6B-D18C-5028-0605-5C2A013E587C}" dt="2025-02-12T17:13:24.733" v="33" actId="14100"/>
        <pc:sldMkLst>
          <pc:docMk/>
          <pc:sldMk cId="443651129" sldId="1941"/>
        </pc:sldMkLst>
        <pc:spChg chg="mod">
          <ac:chgData name="Maria Maslioukova" userId="S::maria.maslioukova_catalink.eu#ext#@tecnalia365.onmicrosoft.com::1e2bf9bc-1895-4773-8549-e5b9de79efcb" providerId="AD" clId="Web-{FEA52E6B-D18C-5028-0605-5C2A013E587C}" dt="2025-02-12T17:13:24.733" v="33" actId="14100"/>
          <ac:spMkLst>
            <pc:docMk/>
            <pc:sldMk cId="443651129" sldId="1941"/>
            <ac:spMk id="3" creationId="{0F380C1C-3B29-F12B-F27B-48413601FBD3}"/>
          </ac:spMkLst>
        </pc:spChg>
        <pc:spChg chg="mod">
          <ac:chgData name="Maria Maslioukova" userId="S::maria.maslioukova_catalink.eu#ext#@tecnalia365.onmicrosoft.com::1e2bf9bc-1895-4773-8549-e5b9de79efcb" providerId="AD" clId="Web-{FEA52E6B-D18C-5028-0605-5C2A013E587C}" dt="2025-02-12T17:13:14.155" v="29" actId="20577"/>
          <ac:spMkLst>
            <pc:docMk/>
            <pc:sldMk cId="443651129" sldId="1941"/>
            <ac:spMk id="5" creationId="{BB010BFF-8CC4-02EA-6BAB-1BA1E5D881B6}"/>
          </ac:spMkLst>
        </pc:spChg>
        <pc:spChg chg="mod">
          <ac:chgData name="Maria Maslioukova" userId="S::maria.maslioukova_catalink.eu#ext#@tecnalia365.onmicrosoft.com::1e2bf9bc-1895-4773-8549-e5b9de79efcb" providerId="AD" clId="Web-{FEA52E6B-D18C-5028-0605-5C2A013E587C}" dt="2025-02-12T17:13:06.420" v="27" actId="20577"/>
          <ac:spMkLst>
            <pc:docMk/>
            <pc:sldMk cId="443651129" sldId="1941"/>
            <ac:spMk id="11" creationId="{7283CB64-1506-18B4-9559-D287ADAB5C2D}"/>
          </ac:spMkLst>
        </pc:spChg>
        <pc:spChg chg="mod">
          <ac:chgData name="Maria Maslioukova" userId="S::maria.maslioukova_catalink.eu#ext#@tecnalia365.onmicrosoft.com::1e2bf9bc-1895-4773-8549-e5b9de79efcb" providerId="AD" clId="Web-{FEA52E6B-D18C-5028-0605-5C2A013E587C}" dt="2025-02-12T17:13:01.263" v="25" actId="20577"/>
          <ac:spMkLst>
            <pc:docMk/>
            <pc:sldMk cId="443651129" sldId="1941"/>
            <ac:spMk id="16" creationId="{1CF10458-BB05-7192-267A-1278A2F08543}"/>
          </ac:spMkLst>
        </pc:spChg>
      </pc:sldChg>
    </pc:docChg>
  </pc:docChgLst>
  <pc:docChgLst>
    <pc:chgData name="Maria Maslioukova" userId="S::maria.maslioukova_catalink.eu#ext#@tecnalia365.onmicrosoft.com::1e2bf9bc-1895-4773-8549-e5b9de79efcb" providerId="AD" clId="Web-{1B3307AA-92A0-9EC0-3876-3CA74115E098}"/>
    <pc:docChg chg="modSld">
      <pc:chgData name="Maria Maslioukova" userId="S::maria.maslioukova_catalink.eu#ext#@tecnalia365.onmicrosoft.com::1e2bf9bc-1895-4773-8549-e5b9de79efcb" providerId="AD" clId="Web-{1B3307AA-92A0-9EC0-3876-3CA74115E098}" dt="2025-02-13T08:43:09.752" v="11" actId="1076"/>
      <pc:docMkLst>
        <pc:docMk/>
      </pc:docMkLst>
      <pc:sldChg chg="modSp">
        <pc:chgData name="Maria Maslioukova" userId="S::maria.maslioukova_catalink.eu#ext#@tecnalia365.onmicrosoft.com::1e2bf9bc-1895-4773-8549-e5b9de79efcb" providerId="AD" clId="Web-{1B3307AA-92A0-9EC0-3876-3CA74115E098}" dt="2025-02-13T08:43:09.752" v="11" actId="1076"/>
        <pc:sldMkLst>
          <pc:docMk/>
          <pc:sldMk cId="1958247696" sldId="256"/>
        </pc:sldMkLst>
        <pc:spChg chg="mod">
          <ac:chgData name="Maria Maslioukova" userId="S::maria.maslioukova_catalink.eu#ext#@tecnalia365.onmicrosoft.com::1e2bf9bc-1895-4773-8549-e5b9de79efcb" providerId="AD" clId="Web-{1B3307AA-92A0-9EC0-3876-3CA74115E098}" dt="2025-02-13T08:43:05.971" v="10" actId="20577"/>
          <ac:spMkLst>
            <pc:docMk/>
            <pc:sldMk cId="1958247696" sldId="256"/>
            <ac:spMk id="8" creationId="{61E9AA89-9BBD-9031-7687-B497273F3D51}"/>
          </ac:spMkLst>
        </pc:spChg>
        <pc:grpChg chg="mod">
          <ac:chgData name="Maria Maslioukova" userId="S::maria.maslioukova_catalink.eu#ext#@tecnalia365.onmicrosoft.com::1e2bf9bc-1895-4773-8549-e5b9de79efcb" providerId="AD" clId="Web-{1B3307AA-92A0-9EC0-3876-3CA74115E098}" dt="2025-02-13T08:43:09.752" v="11" actId="1076"/>
          <ac:grpSpMkLst>
            <pc:docMk/>
            <pc:sldMk cId="1958247696" sldId="256"/>
            <ac:grpSpMk id="57" creationId="{7E3CDE87-AD40-B0DC-E195-6927A80D90DA}"/>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0A31A-A412-4637-B628-4B3254474777}" type="datetimeFigureOut">
              <a:rPr lang="id-ID" smtClean="0"/>
              <a:t>13/02/2025</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66E46-9B3E-4DD2-B4EE-42950AF8E010}" type="slidenum">
              <a:rPr lang="id-ID" smtClean="0"/>
              <a:t>‹#›</a:t>
            </a:fld>
            <a:endParaRPr lang="id-ID"/>
          </a:p>
        </p:txBody>
      </p:sp>
    </p:spTree>
    <p:extLst>
      <p:ext uri="{BB962C8B-B14F-4D97-AF65-F5344CB8AC3E}">
        <p14:creationId xmlns:p14="http://schemas.microsoft.com/office/powerpoint/2010/main" val="2664085704"/>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CASPAR -&gt; </a:t>
            </a:r>
            <a:r>
              <a:rPr lang="en-US"/>
              <a:t>domain-agnostic tool for the automated retrieval and fusion of structured data from different sources, which enables the discovery of new knowledge and extraction of insights</a:t>
            </a:r>
            <a:endParaRPr lang="en-US">
              <a:ea typeface="Calibri" panose="020F0502020204030204"/>
              <a:cs typeface="Calibri" panose="020F0502020204030204"/>
            </a:endParaRPr>
          </a:p>
          <a:p>
            <a:r>
              <a:rPr lang="en-US">
                <a:ea typeface="Calibri" panose="020F0502020204030204"/>
                <a:cs typeface="Calibri" panose="020F0502020204030204"/>
              </a:rPr>
              <a:t>IRIS -&gt;</a:t>
            </a:r>
            <a:r>
              <a:rPr lang="en-US"/>
              <a:t> app that provides real-time monitoring and assessment of the drowsiness and inattention level of a driver</a:t>
            </a:r>
            <a:endParaRPr lang="en-US">
              <a:ea typeface="Calibri"/>
              <a:cs typeface="Calibri"/>
            </a:endParaRPr>
          </a:p>
        </p:txBody>
      </p:sp>
      <p:sp>
        <p:nvSpPr>
          <p:cNvPr id="4" name="Slide Number Placeholder 3"/>
          <p:cNvSpPr>
            <a:spLocks noGrp="1"/>
          </p:cNvSpPr>
          <p:nvPr>
            <p:ph type="sldNum" sz="quarter" idx="5"/>
          </p:nvPr>
        </p:nvSpPr>
        <p:spPr/>
        <p:txBody>
          <a:bodyPr/>
          <a:lstStyle/>
          <a:p>
            <a:fld id="{E9A66E46-9B3E-4DD2-B4EE-42950AF8E010}" type="slidenum">
              <a:rPr lang="id-ID" smtClean="0"/>
              <a:t>3</a:t>
            </a:fld>
            <a:endParaRPr lang="id-ID"/>
          </a:p>
        </p:txBody>
      </p:sp>
    </p:spTree>
    <p:extLst>
      <p:ext uri="{BB962C8B-B14F-4D97-AF65-F5344CB8AC3E}">
        <p14:creationId xmlns:p14="http://schemas.microsoft.com/office/powerpoint/2010/main" val="314774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85F17-1F67-3469-1EEE-A46945C2E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6CB1D-3169-DB2A-0F94-F7F25B6B5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F831D-07E6-B239-2F50-2B6B4AB67425}"/>
              </a:ext>
            </a:extLst>
          </p:cNvPr>
          <p:cNvSpPr>
            <a:spLocks noGrp="1"/>
          </p:cNvSpPr>
          <p:nvPr>
            <p:ph type="body" idx="1"/>
          </p:nvPr>
        </p:nvSpPr>
        <p:spPr/>
        <p:txBody>
          <a:bodyPr/>
          <a:lstStyle/>
          <a:p>
            <a:r>
              <a:rPr lang="en-US"/>
              <a:t>IoTs, whether we notice it or not have become an inseparable part of our lives, with their applications raging from healthcare to agriculture.</a:t>
            </a:r>
          </a:p>
        </p:txBody>
      </p:sp>
      <p:sp>
        <p:nvSpPr>
          <p:cNvPr id="4" name="Slide Number Placeholder 3">
            <a:extLst>
              <a:ext uri="{FF2B5EF4-FFF2-40B4-BE49-F238E27FC236}">
                <a16:creationId xmlns:a16="http://schemas.microsoft.com/office/drawing/2014/main" id="{5C0C2B68-4400-E313-C351-E76AFB1A98A9}"/>
              </a:ext>
            </a:extLst>
          </p:cNvPr>
          <p:cNvSpPr>
            <a:spLocks noGrp="1"/>
          </p:cNvSpPr>
          <p:nvPr>
            <p:ph type="sldNum" sz="quarter" idx="5"/>
          </p:nvPr>
        </p:nvSpPr>
        <p:spPr/>
        <p:txBody>
          <a:bodyPr/>
          <a:lstStyle/>
          <a:p>
            <a:fld id="{E9A66E46-9B3E-4DD2-B4EE-42950AF8E010}" type="slidenum">
              <a:rPr lang="id-ID" smtClean="0"/>
              <a:t>5</a:t>
            </a:fld>
            <a:endParaRPr lang="id-ID"/>
          </a:p>
        </p:txBody>
      </p:sp>
    </p:spTree>
    <p:extLst>
      <p:ext uri="{BB962C8B-B14F-4D97-AF65-F5344CB8AC3E}">
        <p14:creationId xmlns:p14="http://schemas.microsoft.com/office/powerpoint/2010/main" val="420272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6E74A-6478-AF5C-8BE1-1C0CCD6BF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20613-F9D6-A092-08F8-A73053F0B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3FCF7-DF9E-2667-CB86-E8EB2E8D9599}"/>
              </a:ext>
            </a:extLst>
          </p:cNvPr>
          <p:cNvSpPr>
            <a:spLocks noGrp="1"/>
          </p:cNvSpPr>
          <p:nvPr>
            <p:ph type="body" idx="1"/>
          </p:nvPr>
        </p:nvSpPr>
        <p:spPr/>
        <p:txBody>
          <a:bodyPr/>
          <a:lstStyle/>
          <a:p>
            <a:r>
              <a:rPr lang="en-US"/>
              <a:t>Now, if we add AI to the equation, these cover the majority of our daily interactions with technology. </a:t>
            </a:r>
          </a:p>
        </p:txBody>
      </p:sp>
      <p:sp>
        <p:nvSpPr>
          <p:cNvPr id="4" name="Slide Number Placeholder 3">
            <a:extLst>
              <a:ext uri="{FF2B5EF4-FFF2-40B4-BE49-F238E27FC236}">
                <a16:creationId xmlns:a16="http://schemas.microsoft.com/office/drawing/2014/main" id="{C16A9AE5-0EF3-C7BD-9BCA-F7470329A02E}"/>
              </a:ext>
            </a:extLst>
          </p:cNvPr>
          <p:cNvSpPr>
            <a:spLocks noGrp="1"/>
          </p:cNvSpPr>
          <p:nvPr>
            <p:ph type="sldNum" sz="quarter" idx="5"/>
          </p:nvPr>
        </p:nvSpPr>
        <p:spPr/>
        <p:txBody>
          <a:bodyPr/>
          <a:lstStyle/>
          <a:p>
            <a:fld id="{E9A66E46-9B3E-4DD2-B4EE-42950AF8E010}" type="slidenum">
              <a:rPr lang="id-ID" smtClean="0"/>
              <a:t>6</a:t>
            </a:fld>
            <a:endParaRPr lang="id-ID"/>
          </a:p>
        </p:txBody>
      </p:sp>
    </p:spTree>
    <p:extLst>
      <p:ext uri="{BB962C8B-B14F-4D97-AF65-F5344CB8AC3E}">
        <p14:creationId xmlns:p14="http://schemas.microsoft.com/office/powerpoint/2010/main" val="276129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Even though IoTs provide to businesses and the general public multiple benefits, they do not lack weaknesses, with one of them being cyber security.  </a:t>
            </a:r>
            <a:endParaRPr lang="en-US"/>
          </a:p>
          <a:p>
            <a:endParaRPr lang="en-US">
              <a:ea typeface="Calibri"/>
              <a:cs typeface="Calibri"/>
            </a:endParaRPr>
          </a:p>
          <a:p>
            <a:r>
              <a:rPr lang="en-US">
                <a:ea typeface="Calibri"/>
                <a:cs typeface="Calibri"/>
              </a:rPr>
              <a:t>This makes them very attractive for malicious actors, as they can exploit known IoT vulnerabilities such as:</a:t>
            </a:r>
            <a:endParaRPr lang="en-US"/>
          </a:p>
          <a:p>
            <a:pPr marL="342900" indent="-342900">
              <a:buAutoNum type="arabicPeriod"/>
            </a:pPr>
            <a:r>
              <a:rPr lang="en-US">
                <a:ea typeface="Calibri"/>
                <a:cs typeface="Calibri"/>
              </a:rPr>
              <a:t>The use of default credentials to connect to the device, without at least advising users/buyers to change them</a:t>
            </a:r>
            <a:endParaRPr lang="en-US"/>
          </a:p>
          <a:p>
            <a:pPr marL="342900" indent="-342900">
              <a:buAutoNum type="arabicPeriod"/>
            </a:pPr>
            <a:r>
              <a:rPr lang="en-US">
                <a:ea typeface="Calibri"/>
                <a:cs typeface="Calibri"/>
              </a:rPr>
              <a:t>Use of unsafe communications when transmitting collected data, or at least applying some kind of encryption to the data or using secure connections</a:t>
            </a:r>
            <a:endParaRPr lang="en-US"/>
          </a:p>
          <a:p>
            <a:pPr marL="342900" indent="-342900">
              <a:buAutoNum type="arabicPeriod"/>
            </a:pPr>
            <a:r>
              <a:rPr lang="en-US">
                <a:ea typeface="Calibri"/>
                <a:cs typeface="Calibri"/>
              </a:rPr>
              <a:t>Same applies for data storing</a:t>
            </a:r>
            <a:endParaRPr lang="en-US"/>
          </a:p>
          <a:p>
            <a:pPr marL="342900" indent="-342900">
              <a:buAutoNum type="arabicPeriod"/>
            </a:pPr>
            <a:r>
              <a:rPr lang="en-US">
                <a:ea typeface="Calibri"/>
                <a:cs typeface="Calibri"/>
              </a:rPr>
              <a:t>Also, IoTs often use automations in their procedures, with or without the help of AI technologies, that again can be exploited and used against them</a:t>
            </a:r>
            <a:endParaRPr lang="en-US"/>
          </a:p>
          <a:p>
            <a:pPr marL="342900" indent="-3429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E9A66E46-9B3E-4DD2-B4EE-42950AF8E010}" type="slidenum">
              <a:rPr lang="id-ID" smtClean="0"/>
              <a:t>7</a:t>
            </a:fld>
            <a:endParaRPr lang="id-ID"/>
          </a:p>
        </p:txBody>
      </p:sp>
    </p:spTree>
    <p:extLst>
      <p:ext uri="{BB962C8B-B14F-4D97-AF65-F5344CB8AC3E}">
        <p14:creationId xmlns:p14="http://schemas.microsoft.com/office/powerpoint/2010/main" val="137071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72D7-10CA-2A57-309D-7A8AA0B93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4E601-1F89-CFB4-EA8F-3EC3739C5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362BE-6BAE-C329-497B-5C12913AF800}"/>
              </a:ext>
            </a:extLst>
          </p:cNvPr>
          <p:cNvSpPr>
            <a:spLocks noGrp="1"/>
          </p:cNvSpPr>
          <p:nvPr>
            <p:ph type="body" idx="1"/>
          </p:nvPr>
        </p:nvSpPr>
        <p:spPr/>
        <p:txBody>
          <a:bodyPr/>
          <a:lstStyle/>
          <a:p>
            <a:r>
              <a:rPr lang="en-US">
                <a:ea typeface="Calibri"/>
                <a:cs typeface="Calibri"/>
              </a:rPr>
              <a:t>Having these "weapons" in hand, the attackers, can extract and leak personal information/data that can also be used for ransomware. </a:t>
            </a:r>
          </a:p>
          <a:p>
            <a:r>
              <a:rPr lang="en-US">
                <a:ea typeface="Calibri"/>
                <a:cs typeface="Calibri"/>
              </a:rPr>
              <a:t>Additionally, by gaining access to the IoT the attackers can use it for spoofing or phishing or even worse denial-of-service attacks. </a:t>
            </a:r>
          </a:p>
          <a:p>
            <a:r>
              <a:rPr lang="en-US">
                <a:ea typeface="Calibri"/>
                <a:cs typeface="Calibri"/>
              </a:rPr>
              <a:t>For example, imaging installing smart locks on your house and you are denied entry because someone deleted you from the list of residents, and on top of that asking you for ransom to gain your access back.</a:t>
            </a:r>
          </a:p>
        </p:txBody>
      </p:sp>
      <p:sp>
        <p:nvSpPr>
          <p:cNvPr id="4" name="Slide Number Placeholder 3">
            <a:extLst>
              <a:ext uri="{FF2B5EF4-FFF2-40B4-BE49-F238E27FC236}">
                <a16:creationId xmlns:a16="http://schemas.microsoft.com/office/drawing/2014/main" id="{91EBD480-E057-A8DD-D2A9-62E221EB7E8C}"/>
              </a:ext>
            </a:extLst>
          </p:cNvPr>
          <p:cNvSpPr>
            <a:spLocks noGrp="1"/>
          </p:cNvSpPr>
          <p:nvPr>
            <p:ph type="sldNum" sz="quarter" idx="5"/>
          </p:nvPr>
        </p:nvSpPr>
        <p:spPr/>
        <p:txBody>
          <a:bodyPr/>
          <a:lstStyle/>
          <a:p>
            <a:fld id="{E9A66E46-9B3E-4DD2-B4EE-42950AF8E010}" type="slidenum">
              <a:rPr lang="id-ID" smtClean="0"/>
              <a:t>8</a:t>
            </a:fld>
            <a:endParaRPr lang="id-ID"/>
          </a:p>
        </p:txBody>
      </p:sp>
    </p:spTree>
    <p:extLst>
      <p:ext uri="{BB962C8B-B14F-4D97-AF65-F5344CB8AC3E}">
        <p14:creationId xmlns:p14="http://schemas.microsoft.com/office/powerpoint/2010/main" val="71402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705A-CA5A-1482-A709-1468FAC2E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9868B-21DF-0552-9B97-59DE63128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BCF56-4223-F811-BB23-C6B4BC594D24}"/>
              </a:ext>
            </a:extLst>
          </p:cNvPr>
          <p:cNvSpPr>
            <a:spLocks noGrp="1"/>
          </p:cNvSpPr>
          <p:nvPr>
            <p:ph type="body" idx="1"/>
          </p:nvPr>
        </p:nvSpPr>
        <p:spPr/>
        <p:txBody>
          <a:bodyPr/>
          <a:lstStyle/>
          <a:p>
            <a:r>
              <a:rPr lang="en-US">
                <a:ea typeface="Calibri"/>
                <a:cs typeface="Calibri"/>
              </a:rPr>
              <a:t>AI risks and trustworthiness are also pressing concerns. Despite its power and plethora of applications, AI is not flawless.</a:t>
            </a:r>
          </a:p>
          <a:p>
            <a:r>
              <a:rPr lang="en-US">
                <a:ea typeface="Calibri"/>
                <a:cs typeface="Calibri"/>
              </a:rPr>
              <a:t>Often it is perceived as a "black box", its decisions are opaque, and biased training data may lead to unfair outcomes, such as a job rejection based solely on the algorithms decision. </a:t>
            </a:r>
          </a:p>
          <a:p>
            <a:r>
              <a:rPr lang="en-US">
                <a:ea typeface="Calibri"/>
                <a:cs typeface="Calibri"/>
              </a:rPr>
              <a:t>Security is another issue – AI systems are not usually designed with security as a priority, making them vulnerable to manipulations and data breaches, which also rise ethical dilemmas when person information can be extracted without consent.</a:t>
            </a:r>
          </a:p>
          <a:p>
            <a:r>
              <a:rPr lang="en-US">
                <a:ea typeface="Calibri"/>
                <a:cs typeface="Calibri"/>
              </a:rPr>
              <a:t>Lastly, AI-driven tools can spread misinformation, which can reinforce biases and partial truths.</a:t>
            </a:r>
          </a:p>
          <a:p>
            <a:r>
              <a:rPr lang="en-US">
                <a:ea typeface="Calibri"/>
                <a:cs typeface="Calibri"/>
              </a:rPr>
              <a:t>While AI has a multitude of applications, it remains just a tool – one with significant limitations that need to be addressed. </a:t>
            </a:r>
          </a:p>
        </p:txBody>
      </p:sp>
      <p:sp>
        <p:nvSpPr>
          <p:cNvPr id="4" name="Slide Number Placeholder 3">
            <a:extLst>
              <a:ext uri="{FF2B5EF4-FFF2-40B4-BE49-F238E27FC236}">
                <a16:creationId xmlns:a16="http://schemas.microsoft.com/office/drawing/2014/main" id="{4ACDC25A-AD35-C60B-66B5-DF05CC780D50}"/>
              </a:ext>
            </a:extLst>
          </p:cNvPr>
          <p:cNvSpPr>
            <a:spLocks noGrp="1"/>
          </p:cNvSpPr>
          <p:nvPr>
            <p:ph type="sldNum" sz="quarter" idx="5"/>
          </p:nvPr>
        </p:nvSpPr>
        <p:spPr/>
        <p:txBody>
          <a:bodyPr/>
          <a:lstStyle/>
          <a:p>
            <a:fld id="{E9A66E46-9B3E-4DD2-B4EE-42950AF8E010}" type="slidenum">
              <a:rPr lang="id-ID" smtClean="0"/>
              <a:t>9</a:t>
            </a:fld>
            <a:endParaRPr lang="id-ID"/>
          </a:p>
        </p:txBody>
      </p:sp>
    </p:spTree>
    <p:extLst>
      <p:ext uri="{BB962C8B-B14F-4D97-AF65-F5344CB8AC3E}">
        <p14:creationId xmlns:p14="http://schemas.microsoft.com/office/powerpoint/2010/main" val="3806505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Having all of this in mind, and with the rapid growth and interest in these technologies the EU has put into action two legislations, the Cyber Resilience Act and the AI Act. </a:t>
            </a:r>
          </a:p>
          <a:p>
            <a:r>
              <a:rPr lang="en-US">
                <a:ea typeface="Calibri"/>
                <a:cs typeface="Calibri"/>
              </a:rPr>
              <a:t>Aiming to ensure that security is a main component of a product and considered throughout its life cycle. </a:t>
            </a:r>
          </a:p>
          <a:p>
            <a:r>
              <a:rPr lang="en-US">
                <a:ea typeface="Calibri"/>
                <a:cs typeface="Calibri"/>
              </a:rPr>
              <a:t>That no product or AI system will be placed in the market that can pose a threat to its users in any way, thus facilitating transparency and trustworthiness. </a:t>
            </a:r>
          </a:p>
        </p:txBody>
      </p:sp>
      <p:sp>
        <p:nvSpPr>
          <p:cNvPr id="4" name="Slide Number Placeholder 3"/>
          <p:cNvSpPr>
            <a:spLocks noGrp="1"/>
          </p:cNvSpPr>
          <p:nvPr>
            <p:ph type="sldNum" sz="quarter" idx="5"/>
          </p:nvPr>
        </p:nvSpPr>
        <p:spPr/>
        <p:txBody>
          <a:bodyPr/>
          <a:lstStyle/>
          <a:p>
            <a:fld id="{E9A66E46-9B3E-4DD2-B4EE-42950AF8E010}" type="slidenum">
              <a:rPr lang="id-ID" smtClean="0"/>
              <a:t>10</a:t>
            </a:fld>
            <a:endParaRPr lang="id-ID"/>
          </a:p>
        </p:txBody>
      </p:sp>
    </p:spTree>
    <p:extLst>
      <p:ext uri="{BB962C8B-B14F-4D97-AF65-F5344CB8AC3E}">
        <p14:creationId xmlns:p14="http://schemas.microsoft.com/office/powerpoint/2010/main" val="3357528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86EF-F9FE-DB7F-CC4B-0886710CC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7E161-1F8E-CD4D-182D-9CC13CB9D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2B85E-CF79-AE34-EA5C-8B290AF73D93}"/>
              </a:ext>
            </a:extLst>
          </p:cNvPr>
          <p:cNvSpPr>
            <a:spLocks noGrp="1"/>
          </p:cNvSpPr>
          <p:nvPr>
            <p:ph type="body" idx="1"/>
          </p:nvPr>
        </p:nvSpPr>
        <p:spPr/>
        <p:txBody>
          <a:bodyPr/>
          <a:lstStyle/>
          <a:p>
            <a:r>
              <a:rPr lang="en-US">
                <a:ea typeface="Calibri"/>
                <a:cs typeface="Calibri"/>
              </a:rPr>
              <a:t>Having all of this in mind, and with the rapid growth and interest in these technologies the EU has put into action two legislations, the Cyber Resilience Act and the AI Act. </a:t>
            </a:r>
          </a:p>
          <a:p>
            <a:r>
              <a:rPr lang="en-US">
                <a:ea typeface="Calibri"/>
                <a:cs typeface="Calibri"/>
              </a:rPr>
              <a:t>Aiming to ensure that security is a main component of a product and considered throughout its life cycle. </a:t>
            </a:r>
          </a:p>
          <a:p>
            <a:r>
              <a:rPr lang="en-US">
                <a:ea typeface="Calibri"/>
                <a:cs typeface="Calibri"/>
              </a:rPr>
              <a:t>That no product or AI system will be placed in the market that can pose a threat to its users in any way, thus facilitating transparency and trustworthiness. </a:t>
            </a:r>
          </a:p>
        </p:txBody>
      </p:sp>
      <p:sp>
        <p:nvSpPr>
          <p:cNvPr id="4" name="Slide Number Placeholder 3">
            <a:extLst>
              <a:ext uri="{FF2B5EF4-FFF2-40B4-BE49-F238E27FC236}">
                <a16:creationId xmlns:a16="http://schemas.microsoft.com/office/drawing/2014/main" id="{3E8440C6-393B-C2C1-1EDD-D76310FBEA51}"/>
              </a:ext>
            </a:extLst>
          </p:cNvPr>
          <p:cNvSpPr>
            <a:spLocks noGrp="1"/>
          </p:cNvSpPr>
          <p:nvPr>
            <p:ph type="sldNum" sz="quarter" idx="5"/>
          </p:nvPr>
        </p:nvSpPr>
        <p:spPr/>
        <p:txBody>
          <a:bodyPr/>
          <a:lstStyle/>
          <a:p>
            <a:fld id="{E9A66E46-9B3E-4DD2-B4EE-42950AF8E010}" type="slidenum">
              <a:rPr lang="id-ID" smtClean="0"/>
              <a:t>11</a:t>
            </a:fld>
            <a:endParaRPr lang="id-ID"/>
          </a:p>
        </p:txBody>
      </p:sp>
    </p:spTree>
    <p:extLst>
      <p:ext uri="{BB962C8B-B14F-4D97-AF65-F5344CB8AC3E}">
        <p14:creationId xmlns:p14="http://schemas.microsoft.com/office/powerpoint/2010/main" val="4117727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PATROLIoT</a:t>
            </a:r>
            <a:r>
              <a:rPr lang="en-US"/>
              <a:t> will be no stranger to such threats or attacks. </a:t>
            </a:r>
          </a:p>
          <a:p>
            <a:r>
              <a:rPr lang="en-US"/>
              <a:t>Such an example would be an arsonist attempting to deceive the device, by preventing it from triggering the fire alert and notifying first responders during a wildfire.</a:t>
            </a:r>
            <a:endParaRPr lang="en-US">
              <a:ea typeface="Calibri"/>
              <a:cs typeface="Calibri"/>
            </a:endParaRPr>
          </a:p>
          <a:p>
            <a:r>
              <a:rPr lang="en-US"/>
              <a:t>This delay in detection could allow the fire to spread unchecked, worsening its impact.</a:t>
            </a:r>
            <a:endParaRPr lang="en-US">
              <a:ea typeface="Calibri"/>
              <a:cs typeface="Calibri"/>
            </a:endParaRPr>
          </a:p>
          <a:p>
            <a:r>
              <a:rPr lang="en-US">
                <a:ea typeface="Calibri"/>
                <a:cs typeface="Calibri"/>
              </a:rPr>
              <a:t>To avoid this Catalink aims within CERTIFAI to:</a:t>
            </a:r>
          </a:p>
          <a:p>
            <a:pPr marL="285750" indent="-285750">
              <a:buFont typeface="Arial"/>
              <a:buChar char="•"/>
            </a:pPr>
            <a:r>
              <a:rPr lang="en-US">
                <a:ea typeface="Calibri"/>
                <a:cs typeface="Calibri"/>
              </a:rPr>
              <a:t>Gain a better understanding of the certification procedures, as we have no prior experience</a:t>
            </a:r>
          </a:p>
          <a:p>
            <a:pPr marL="285750" indent="-285750">
              <a:buFont typeface="Arial"/>
              <a:buChar char="•"/>
            </a:pPr>
            <a:r>
              <a:rPr lang="en-US" err="1">
                <a:ea typeface="Calibri"/>
                <a:cs typeface="Calibri"/>
              </a:rPr>
              <a:t>Familiarise</a:t>
            </a:r>
            <a:r>
              <a:rPr lang="en-US">
                <a:ea typeface="Calibri"/>
                <a:cs typeface="Calibri"/>
              </a:rPr>
              <a:t> with the needs and requirements of the upcoming EU CRA and AI legislations, or any other relating legislation/framework</a:t>
            </a:r>
          </a:p>
          <a:p>
            <a:r>
              <a:rPr lang="en-US">
                <a:ea typeface="Calibri"/>
                <a:cs typeface="Calibri"/>
              </a:rPr>
              <a:t>Especially, with the help of </a:t>
            </a:r>
            <a:r>
              <a:rPr lang="en-US" err="1">
                <a:ea typeface="Calibri"/>
                <a:cs typeface="Calibri"/>
              </a:rPr>
              <a:t>CertifAI's</a:t>
            </a:r>
            <a:r>
              <a:rPr lang="en-US">
                <a:ea typeface="Calibri"/>
                <a:cs typeface="Calibri"/>
              </a:rPr>
              <a:t> innovative tools, that will provided better explainability of each step, thus being more user friendly and also assist us in better preparing </a:t>
            </a:r>
            <a:r>
              <a:rPr lang="en-US" err="1">
                <a:ea typeface="Calibri"/>
                <a:cs typeface="Calibri"/>
              </a:rPr>
              <a:t>PATROLIoT</a:t>
            </a:r>
            <a:r>
              <a:rPr lang="en-US">
                <a:ea typeface="Calibri"/>
                <a:cs typeface="Calibri"/>
              </a:rPr>
              <a:t> for its release to the market.</a:t>
            </a:r>
          </a:p>
          <a:p>
            <a:r>
              <a:rPr lang="en-US">
                <a:ea typeface="Calibri"/>
                <a:cs typeface="Calibri"/>
              </a:rPr>
              <a:t>That is, continuously conduct risk assessments of its various components to detect possible threats and vulnerabilities, and of course the respective mitigations to make sure our product is secure and trustworthy. </a:t>
            </a:r>
          </a:p>
        </p:txBody>
      </p:sp>
      <p:sp>
        <p:nvSpPr>
          <p:cNvPr id="4" name="Slide Number Placeholder 3"/>
          <p:cNvSpPr>
            <a:spLocks noGrp="1"/>
          </p:cNvSpPr>
          <p:nvPr>
            <p:ph type="sldNum" sz="quarter" idx="5"/>
          </p:nvPr>
        </p:nvSpPr>
        <p:spPr/>
        <p:txBody>
          <a:bodyPr/>
          <a:lstStyle/>
          <a:p>
            <a:fld id="{E9A66E46-9B3E-4DD2-B4EE-42950AF8E010}" type="slidenum">
              <a:rPr lang="id-ID" smtClean="0"/>
              <a:t>12</a:t>
            </a:fld>
            <a:endParaRPr lang="id-ID"/>
          </a:p>
        </p:txBody>
      </p:sp>
    </p:spTree>
    <p:extLst>
      <p:ext uri="{BB962C8B-B14F-4D97-AF65-F5344CB8AC3E}">
        <p14:creationId xmlns:p14="http://schemas.microsoft.com/office/powerpoint/2010/main" val="259780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2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F53E3883-5737-C944-99B1-61B4549024DA}"/>
              </a:ext>
            </a:extLst>
          </p:cNvPr>
          <p:cNvSpPr>
            <a:spLocks noGrp="1"/>
          </p:cNvSpPr>
          <p:nvPr>
            <p:ph type="pic" sz="quarter" idx="10"/>
          </p:nvPr>
        </p:nvSpPr>
        <p:spPr>
          <a:xfrm>
            <a:off x="8593939" y="2255807"/>
            <a:ext cx="3914176" cy="2646391"/>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97EAE3E6-1EB8-42DE-AC39-1E2697A38FD6}"/>
              </a:ext>
            </a:extLst>
          </p:cNvPr>
          <p:cNvSpPr>
            <a:spLocks noGrp="1"/>
          </p:cNvSpPr>
          <p:nvPr>
            <p:ph type="pic" sz="quarter" idx="11"/>
          </p:nvPr>
        </p:nvSpPr>
        <p:spPr>
          <a:xfrm>
            <a:off x="12772049" y="2281206"/>
            <a:ext cx="3914176" cy="2646391"/>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1831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0E683FF-7C38-A5D3-F85B-4DC967E58099}"/>
              </a:ext>
            </a:extLst>
          </p:cNvPr>
          <p:cNvSpPr>
            <a:spLocks noGrp="1"/>
          </p:cNvSpPr>
          <p:nvPr>
            <p:ph type="pic" sz="quarter" idx="11"/>
          </p:nvPr>
        </p:nvSpPr>
        <p:spPr>
          <a:xfrm>
            <a:off x="9362438" y="1971039"/>
            <a:ext cx="6344922" cy="6344922"/>
          </a:xfrm>
          <a:custGeom>
            <a:avLst/>
            <a:gdLst>
              <a:gd name="connsiteX0" fmla="*/ 3502427 w 7004854"/>
              <a:gd name="connsiteY0" fmla="*/ 0 h 7004854"/>
              <a:gd name="connsiteX1" fmla="*/ 7004854 w 7004854"/>
              <a:gd name="connsiteY1" fmla="*/ 3502427 h 7004854"/>
              <a:gd name="connsiteX2" fmla="*/ 3502427 w 7004854"/>
              <a:gd name="connsiteY2" fmla="*/ 7004854 h 7004854"/>
              <a:gd name="connsiteX3" fmla="*/ 0 w 7004854"/>
              <a:gd name="connsiteY3" fmla="*/ 3502427 h 7004854"/>
              <a:gd name="connsiteX4" fmla="*/ 3502427 w 7004854"/>
              <a:gd name="connsiteY4" fmla="*/ 0 h 70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854" h="7004854">
                <a:moveTo>
                  <a:pt x="3502427" y="0"/>
                </a:moveTo>
                <a:cubicBezTo>
                  <a:pt x="5436764" y="0"/>
                  <a:pt x="7004854" y="1568090"/>
                  <a:pt x="7004854" y="3502427"/>
                </a:cubicBezTo>
                <a:cubicBezTo>
                  <a:pt x="7004854" y="5436764"/>
                  <a:pt x="5436764" y="7004854"/>
                  <a:pt x="3502427" y="7004854"/>
                </a:cubicBezTo>
                <a:cubicBezTo>
                  <a:pt x="1568090" y="7004854"/>
                  <a:pt x="0" y="5436764"/>
                  <a:pt x="0" y="3502427"/>
                </a:cubicBezTo>
                <a:cubicBezTo>
                  <a:pt x="0" y="1568090"/>
                  <a:pt x="1568090" y="0"/>
                  <a:pt x="3502427" y="0"/>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66385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BF1BF66-CC85-DAC5-0431-36F9AA2DD777}"/>
              </a:ext>
            </a:extLst>
          </p:cNvPr>
          <p:cNvSpPr>
            <a:spLocks noGrp="1"/>
          </p:cNvSpPr>
          <p:nvPr>
            <p:ph type="pic" sz="quarter" idx="11"/>
          </p:nvPr>
        </p:nvSpPr>
        <p:spPr>
          <a:xfrm>
            <a:off x="1955408" y="5632984"/>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A9D26DA6-2D3D-B3E8-D8F4-E4DBA87518E0}"/>
              </a:ext>
            </a:extLst>
          </p:cNvPr>
          <p:cNvSpPr>
            <a:spLocks noGrp="1"/>
          </p:cNvSpPr>
          <p:nvPr>
            <p:ph type="pic" sz="quarter" idx="12"/>
          </p:nvPr>
        </p:nvSpPr>
        <p:spPr>
          <a:xfrm>
            <a:off x="13068884" y="5632983"/>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1A38EC9E-3AC2-469D-06C1-D1E015A9A24A}"/>
              </a:ext>
            </a:extLst>
          </p:cNvPr>
          <p:cNvSpPr>
            <a:spLocks noGrp="1"/>
          </p:cNvSpPr>
          <p:nvPr>
            <p:ph type="pic" sz="quarter" idx="13"/>
          </p:nvPr>
        </p:nvSpPr>
        <p:spPr>
          <a:xfrm>
            <a:off x="13068884" y="1265701"/>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 name="Picture Placeholder 3">
            <a:extLst>
              <a:ext uri="{FF2B5EF4-FFF2-40B4-BE49-F238E27FC236}">
                <a16:creationId xmlns:a16="http://schemas.microsoft.com/office/drawing/2014/main" id="{DBBA61EB-1E99-79D5-3ACC-67A0132F43BC}"/>
              </a:ext>
            </a:extLst>
          </p:cNvPr>
          <p:cNvSpPr>
            <a:spLocks noGrp="1"/>
          </p:cNvSpPr>
          <p:nvPr>
            <p:ph type="pic" sz="quarter" idx="10"/>
          </p:nvPr>
        </p:nvSpPr>
        <p:spPr>
          <a:xfrm>
            <a:off x="1955409" y="1265701"/>
            <a:ext cx="3038621" cy="244777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5175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2FD8012-AD85-9347-28F1-113CB738D2AC}"/>
              </a:ext>
            </a:extLst>
          </p:cNvPr>
          <p:cNvSpPr>
            <a:spLocks noGrp="1"/>
          </p:cNvSpPr>
          <p:nvPr>
            <p:ph type="pic" sz="quarter" idx="15"/>
          </p:nvPr>
        </p:nvSpPr>
        <p:spPr>
          <a:xfrm>
            <a:off x="13482025" y="5221975"/>
            <a:ext cx="3522359" cy="3324664"/>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 name="Picture Placeholder 3">
            <a:extLst>
              <a:ext uri="{FF2B5EF4-FFF2-40B4-BE49-F238E27FC236}">
                <a16:creationId xmlns:a16="http://schemas.microsoft.com/office/drawing/2014/main" id="{3E08321A-AB58-2FF4-C629-614086146D7A}"/>
              </a:ext>
            </a:extLst>
          </p:cNvPr>
          <p:cNvSpPr>
            <a:spLocks noGrp="1"/>
          </p:cNvSpPr>
          <p:nvPr>
            <p:ph type="pic" sz="quarter" idx="11"/>
          </p:nvPr>
        </p:nvSpPr>
        <p:spPr>
          <a:xfrm>
            <a:off x="8865521" y="5211077"/>
            <a:ext cx="3522359" cy="3324664"/>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EE39EE2D-A62E-9C0D-57AC-BC872B264F6F}"/>
              </a:ext>
            </a:extLst>
          </p:cNvPr>
          <p:cNvSpPr>
            <a:spLocks noGrp="1"/>
          </p:cNvSpPr>
          <p:nvPr>
            <p:ph type="pic" sz="quarter" idx="12"/>
          </p:nvPr>
        </p:nvSpPr>
        <p:spPr>
          <a:xfrm>
            <a:off x="11392930" y="1223982"/>
            <a:ext cx="3522359" cy="3324664"/>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8387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B59AF5FF-87FC-0AF5-8B65-F2561DE487EF}"/>
              </a:ext>
            </a:extLst>
          </p:cNvPr>
          <p:cNvSpPr>
            <a:spLocks noGrp="1"/>
          </p:cNvSpPr>
          <p:nvPr>
            <p:ph type="pic" sz="quarter" idx="10"/>
          </p:nvPr>
        </p:nvSpPr>
        <p:spPr>
          <a:xfrm>
            <a:off x="1536721" y="1580095"/>
            <a:ext cx="15214558" cy="3925122"/>
          </a:xfrm>
          <a:prstGeom prst="roundRect">
            <a:avLst>
              <a:gd name="adj" fmla="val 8287"/>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7" name="Picture Placeholder 8">
            <a:extLst>
              <a:ext uri="{FF2B5EF4-FFF2-40B4-BE49-F238E27FC236}">
                <a16:creationId xmlns:a16="http://schemas.microsoft.com/office/drawing/2014/main" id="{2E116688-4CD5-17BA-DB9F-4ED61222E15E}"/>
              </a:ext>
            </a:extLst>
          </p:cNvPr>
          <p:cNvSpPr>
            <a:spLocks noGrp="1"/>
          </p:cNvSpPr>
          <p:nvPr>
            <p:ph type="pic" sz="quarter" idx="12"/>
          </p:nvPr>
        </p:nvSpPr>
        <p:spPr>
          <a:xfrm>
            <a:off x="12620113" y="3186662"/>
            <a:ext cx="3487392" cy="3936569"/>
          </a:xfrm>
          <a:prstGeom prst="roundRect">
            <a:avLst>
              <a:gd name="adj" fmla="val 2939"/>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6" name="Picture Placeholder 8">
            <a:extLst>
              <a:ext uri="{FF2B5EF4-FFF2-40B4-BE49-F238E27FC236}">
                <a16:creationId xmlns:a16="http://schemas.microsoft.com/office/drawing/2014/main" id="{61368823-F35F-EAB0-49F5-8D8446FB93EC}"/>
              </a:ext>
            </a:extLst>
          </p:cNvPr>
          <p:cNvSpPr>
            <a:spLocks noGrp="1"/>
          </p:cNvSpPr>
          <p:nvPr>
            <p:ph type="pic" sz="quarter" idx="11"/>
          </p:nvPr>
        </p:nvSpPr>
        <p:spPr>
          <a:xfrm>
            <a:off x="8525292" y="3175215"/>
            <a:ext cx="3614174" cy="3936569"/>
          </a:xfrm>
          <a:prstGeom prst="roundRect">
            <a:avLst>
              <a:gd name="adj" fmla="val 508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77228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FD153CDA-8C04-E44C-73EF-FEEF19819D18}"/>
              </a:ext>
            </a:extLst>
          </p:cNvPr>
          <p:cNvSpPr>
            <a:spLocks noGrp="1"/>
          </p:cNvSpPr>
          <p:nvPr>
            <p:ph type="pic" sz="quarter" idx="11"/>
          </p:nvPr>
        </p:nvSpPr>
        <p:spPr>
          <a:xfrm>
            <a:off x="10539895" y="1708879"/>
            <a:ext cx="5994254" cy="7120328"/>
          </a:xfrm>
          <a:prstGeom prst="roundRect">
            <a:avLst>
              <a:gd name="adj" fmla="val 6145"/>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624982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52BBC20C-3274-1A01-2DE9-F488E688F685}"/>
              </a:ext>
            </a:extLst>
          </p:cNvPr>
          <p:cNvSpPr>
            <a:spLocks noGrp="1"/>
          </p:cNvSpPr>
          <p:nvPr>
            <p:ph type="pic" sz="quarter" idx="12"/>
          </p:nvPr>
        </p:nvSpPr>
        <p:spPr>
          <a:xfrm>
            <a:off x="11861800" y="1638298"/>
            <a:ext cx="4813300" cy="7010399"/>
          </a:xfrm>
          <a:prstGeom prst="roundRect">
            <a:avLst>
              <a:gd name="adj" fmla="val 9297"/>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8">
            <a:extLst>
              <a:ext uri="{FF2B5EF4-FFF2-40B4-BE49-F238E27FC236}">
                <a16:creationId xmlns:a16="http://schemas.microsoft.com/office/drawing/2014/main" id="{376E595C-00FC-630F-8F34-5FE73D04B89C}"/>
              </a:ext>
            </a:extLst>
          </p:cNvPr>
          <p:cNvSpPr>
            <a:spLocks noGrp="1"/>
          </p:cNvSpPr>
          <p:nvPr>
            <p:ph type="pic" sz="quarter" idx="11"/>
          </p:nvPr>
        </p:nvSpPr>
        <p:spPr>
          <a:xfrm>
            <a:off x="9779000" y="2705101"/>
            <a:ext cx="4165600" cy="3594100"/>
          </a:xfrm>
          <a:prstGeom prst="roundRect">
            <a:avLst>
              <a:gd name="adj" fmla="val 1000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6473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BCE1B034-04E8-8328-7384-7EECFB7EC27A}"/>
              </a:ext>
            </a:extLst>
          </p:cNvPr>
          <p:cNvSpPr>
            <a:spLocks noGrp="1"/>
          </p:cNvSpPr>
          <p:nvPr>
            <p:ph type="pic" sz="quarter" idx="12"/>
          </p:nvPr>
        </p:nvSpPr>
        <p:spPr>
          <a:xfrm>
            <a:off x="770" y="0"/>
            <a:ext cx="7045489" cy="102870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96060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4BB00A9-D4EB-EB63-46D2-5529A166401A}"/>
              </a:ext>
            </a:extLst>
          </p:cNvPr>
          <p:cNvSpPr>
            <a:spLocks noGrp="1"/>
          </p:cNvSpPr>
          <p:nvPr>
            <p:ph type="pic" sz="quarter" idx="11"/>
          </p:nvPr>
        </p:nvSpPr>
        <p:spPr>
          <a:xfrm>
            <a:off x="9473784" y="1828799"/>
            <a:ext cx="7298451" cy="3028013"/>
          </a:xfrm>
          <a:prstGeom prst="roundRect">
            <a:avLst>
              <a:gd name="adj" fmla="val 1252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8">
            <a:extLst>
              <a:ext uri="{FF2B5EF4-FFF2-40B4-BE49-F238E27FC236}">
                <a16:creationId xmlns:a16="http://schemas.microsoft.com/office/drawing/2014/main" id="{8C165072-5560-4E5A-4F9B-A20674AA2087}"/>
              </a:ext>
            </a:extLst>
          </p:cNvPr>
          <p:cNvSpPr>
            <a:spLocks noGrp="1"/>
          </p:cNvSpPr>
          <p:nvPr>
            <p:ph type="pic" sz="quarter" idx="12"/>
          </p:nvPr>
        </p:nvSpPr>
        <p:spPr>
          <a:xfrm>
            <a:off x="1515766" y="5773711"/>
            <a:ext cx="7177738" cy="3070486"/>
          </a:xfrm>
          <a:prstGeom prst="roundRect">
            <a:avLst>
              <a:gd name="adj" fmla="val 1252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3962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C176EFD-F8C8-D57B-6CE1-7534572073DC}"/>
              </a:ext>
            </a:extLst>
          </p:cNvPr>
          <p:cNvSpPr>
            <a:spLocks noGrp="1"/>
          </p:cNvSpPr>
          <p:nvPr>
            <p:ph type="pic" sz="quarter" idx="12"/>
          </p:nvPr>
        </p:nvSpPr>
        <p:spPr>
          <a:xfrm>
            <a:off x="4766873" y="4828"/>
            <a:ext cx="5773023" cy="10282172"/>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F7379E63-7326-7200-7ED5-5C8183AF8512}"/>
              </a:ext>
            </a:extLst>
          </p:cNvPr>
          <p:cNvSpPr>
            <a:spLocks noGrp="1"/>
          </p:cNvSpPr>
          <p:nvPr>
            <p:ph type="pic" sz="quarter" idx="11"/>
          </p:nvPr>
        </p:nvSpPr>
        <p:spPr>
          <a:xfrm>
            <a:off x="6198987" y="1630274"/>
            <a:ext cx="2840082" cy="2840082"/>
          </a:xfrm>
          <a:custGeom>
            <a:avLst/>
            <a:gdLst>
              <a:gd name="connsiteX0" fmla="*/ 3502427 w 7004854"/>
              <a:gd name="connsiteY0" fmla="*/ 0 h 7004854"/>
              <a:gd name="connsiteX1" fmla="*/ 7004854 w 7004854"/>
              <a:gd name="connsiteY1" fmla="*/ 3502427 h 7004854"/>
              <a:gd name="connsiteX2" fmla="*/ 3502427 w 7004854"/>
              <a:gd name="connsiteY2" fmla="*/ 7004854 h 7004854"/>
              <a:gd name="connsiteX3" fmla="*/ 0 w 7004854"/>
              <a:gd name="connsiteY3" fmla="*/ 3502427 h 7004854"/>
              <a:gd name="connsiteX4" fmla="*/ 3502427 w 7004854"/>
              <a:gd name="connsiteY4" fmla="*/ 0 h 70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854" h="7004854">
                <a:moveTo>
                  <a:pt x="3502427" y="0"/>
                </a:moveTo>
                <a:cubicBezTo>
                  <a:pt x="5436764" y="0"/>
                  <a:pt x="7004854" y="1568090"/>
                  <a:pt x="7004854" y="3502427"/>
                </a:cubicBezTo>
                <a:cubicBezTo>
                  <a:pt x="7004854" y="5436764"/>
                  <a:pt x="5436764" y="7004854"/>
                  <a:pt x="3502427" y="7004854"/>
                </a:cubicBezTo>
                <a:cubicBezTo>
                  <a:pt x="1568090" y="7004854"/>
                  <a:pt x="0" y="5436764"/>
                  <a:pt x="0" y="3502427"/>
                </a:cubicBezTo>
                <a:cubicBezTo>
                  <a:pt x="0" y="1568090"/>
                  <a:pt x="1568090" y="0"/>
                  <a:pt x="3502427" y="0"/>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779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192ACCFB-E263-99CA-0C27-10076EFEDFCA}"/>
              </a:ext>
            </a:extLst>
          </p:cNvPr>
          <p:cNvSpPr>
            <a:spLocks noGrp="1"/>
          </p:cNvSpPr>
          <p:nvPr>
            <p:ph type="pic" sz="quarter" idx="10"/>
          </p:nvPr>
        </p:nvSpPr>
        <p:spPr>
          <a:xfrm>
            <a:off x="0" y="0"/>
            <a:ext cx="18288000" cy="102870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258693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23B30A-B50C-7F9B-9039-1856B4AB9C69}"/>
              </a:ext>
            </a:extLst>
          </p:cNvPr>
          <p:cNvSpPr>
            <a:spLocks noGrp="1"/>
          </p:cNvSpPr>
          <p:nvPr>
            <p:ph type="pic" sz="quarter" idx="12"/>
          </p:nvPr>
        </p:nvSpPr>
        <p:spPr>
          <a:xfrm>
            <a:off x="-1" y="0"/>
            <a:ext cx="7974106" cy="10287000"/>
          </a:xfrm>
          <a:custGeom>
            <a:avLst/>
            <a:gdLst>
              <a:gd name="connsiteX0" fmla="*/ 0 w 7974106"/>
              <a:gd name="connsiteY0" fmla="*/ 0 h 10287000"/>
              <a:gd name="connsiteX1" fmla="*/ 1 w 7974106"/>
              <a:gd name="connsiteY1" fmla="*/ 0 h 10287000"/>
              <a:gd name="connsiteX2" fmla="*/ 3987053 w 7974106"/>
              <a:gd name="connsiteY2" fmla="*/ 0 h 10287000"/>
              <a:gd name="connsiteX3" fmla="*/ 4025900 w 7974106"/>
              <a:gd name="connsiteY3" fmla="*/ 0 h 10287000"/>
              <a:gd name="connsiteX4" fmla="*/ 4025900 w 7974106"/>
              <a:gd name="connsiteY4" fmla="*/ 38847 h 10287000"/>
              <a:gd name="connsiteX5" fmla="*/ 7974106 w 7974106"/>
              <a:gd name="connsiteY5" fmla="*/ 3987053 h 10287000"/>
              <a:gd name="connsiteX6" fmla="*/ 7974106 w 7974106"/>
              <a:gd name="connsiteY6" fmla="*/ 10287000 h 10287000"/>
              <a:gd name="connsiteX7" fmla="*/ 4025900 w 7974106"/>
              <a:gd name="connsiteY7" fmla="*/ 10287000 h 10287000"/>
              <a:gd name="connsiteX8" fmla="*/ 1 w 7974106"/>
              <a:gd name="connsiteY8" fmla="*/ 10287000 h 10287000"/>
              <a:gd name="connsiteX9" fmla="*/ 0 w 7974106"/>
              <a:gd name="connsiteY9"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4106" h="10287000">
                <a:moveTo>
                  <a:pt x="0" y="0"/>
                </a:moveTo>
                <a:lnTo>
                  <a:pt x="1" y="0"/>
                </a:lnTo>
                <a:lnTo>
                  <a:pt x="3987053" y="0"/>
                </a:lnTo>
                <a:lnTo>
                  <a:pt x="4025900" y="0"/>
                </a:lnTo>
                <a:lnTo>
                  <a:pt x="4025900" y="38847"/>
                </a:lnTo>
                <a:lnTo>
                  <a:pt x="7974106" y="3987053"/>
                </a:lnTo>
                <a:lnTo>
                  <a:pt x="7974106" y="10287000"/>
                </a:lnTo>
                <a:lnTo>
                  <a:pt x="4025900" y="10287000"/>
                </a:lnTo>
                <a:lnTo>
                  <a:pt x="1" y="10287000"/>
                </a:lnTo>
                <a:lnTo>
                  <a:pt x="0" y="10287000"/>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8">
            <a:extLst>
              <a:ext uri="{FF2B5EF4-FFF2-40B4-BE49-F238E27FC236}">
                <a16:creationId xmlns:a16="http://schemas.microsoft.com/office/drawing/2014/main" id="{46FB2BFE-53FC-51A7-FAA8-BFC6EFFCDFB9}"/>
              </a:ext>
            </a:extLst>
          </p:cNvPr>
          <p:cNvSpPr>
            <a:spLocks noGrp="1"/>
          </p:cNvSpPr>
          <p:nvPr>
            <p:ph type="pic" sz="quarter" idx="11"/>
          </p:nvPr>
        </p:nvSpPr>
        <p:spPr>
          <a:xfrm>
            <a:off x="1566203" y="2779540"/>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8">
            <a:extLst>
              <a:ext uri="{FF2B5EF4-FFF2-40B4-BE49-F238E27FC236}">
                <a16:creationId xmlns:a16="http://schemas.microsoft.com/office/drawing/2014/main" id="{89A068AB-7EA3-5D9E-E77F-005C97DF7CB4}"/>
              </a:ext>
            </a:extLst>
          </p:cNvPr>
          <p:cNvSpPr>
            <a:spLocks noGrp="1"/>
          </p:cNvSpPr>
          <p:nvPr>
            <p:ph type="pic" sz="quarter" idx="13"/>
          </p:nvPr>
        </p:nvSpPr>
        <p:spPr>
          <a:xfrm>
            <a:off x="6344596" y="2789211"/>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6" name="Picture Placeholder 8">
            <a:extLst>
              <a:ext uri="{FF2B5EF4-FFF2-40B4-BE49-F238E27FC236}">
                <a16:creationId xmlns:a16="http://schemas.microsoft.com/office/drawing/2014/main" id="{934A7C3F-4729-87BA-9AAB-B85D7E1418D4}"/>
              </a:ext>
            </a:extLst>
          </p:cNvPr>
          <p:cNvSpPr>
            <a:spLocks noGrp="1"/>
          </p:cNvSpPr>
          <p:nvPr>
            <p:ph type="pic" sz="quarter" idx="14"/>
          </p:nvPr>
        </p:nvSpPr>
        <p:spPr>
          <a:xfrm>
            <a:off x="7548879" y="6064346"/>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8" name="Picture Placeholder 8">
            <a:extLst>
              <a:ext uri="{FF2B5EF4-FFF2-40B4-BE49-F238E27FC236}">
                <a16:creationId xmlns:a16="http://schemas.microsoft.com/office/drawing/2014/main" id="{D455E677-D63A-BCDC-5080-00BAA5417D01}"/>
              </a:ext>
            </a:extLst>
          </p:cNvPr>
          <p:cNvSpPr>
            <a:spLocks noGrp="1"/>
          </p:cNvSpPr>
          <p:nvPr>
            <p:ph type="pic" sz="quarter" idx="15"/>
          </p:nvPr>
        </p:nvSpPr>
        <p:spPr>
          <a:xfrm>
            <a:off x="12435838" y="6054675"/>
            <a:ext cx="4262511" cy="2861605"/>
          </a:xfrm>
          <a:prstGeom prst="roundRect">
            <a:avLst>
              <a:gd name="adj" fmla="val 15411"/>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97190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BA56492D-A6AE-5743-A75E-794A296FD669}"/>
              </a:ext>
            </a:extLst>
          </p:cNvPr>
          <p:cNvSpPr>
            <a:spLocks noGrp="1"/>
          </p:cNvSpPr>
          <p:nvPr>
            <p:ph type="pic" sz="quarter" idx="15"/>
          </p:nvPr>
        </p:nvSpPr>
        <p:spPr>
          <a:xfrm>
            <a:off x="4567526" y="6601263"/>
            <a:ext cx="3071234" cy="307613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6234869E-ABAC-89AD-EA6F-F1143ED9ABED}"/>
              </a:ext>
            </a:extLst>
          </p:cNvPr>
          <p:cNvSpPr>
            <a:spLocks noGrp="1"/>
          </p:cNvSpPr>
          <p:nvPr>
            <p:ph type="pic" sz="quarter" idx="14"/>
          </p:nvPr>
        </p:nvSpPr>
        <p:spPr>
          <a:xfrm>
            <a:off x="1287407" y="609599"/>
            <a:ext cx="3071234" cy="307613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2" name="Picture Placeholder 3">
            <a:extLst>
              <a:ext uri="{FF2B5EF4-FFF2-40B4-BE49-F238E27FC236}">
                <a16:creationId xmlns:a16="http://schemas.microsoft.com/office/drawing/2014/main" id="{A4E1DB99-5DCA-BB2E-8C8B-769E53EAF32E}"/>
              </a:ext>
            </a:extLst>
          </p:cNvPr>
          <p:cNvSpPr>
            <a:spLocks noGrp="1"/>
          </p:cNvSpPr>
          <p:nvPr>
            <p:ph type="pic" sz="quarter" idx="12"/>
          </p:nvPr>
        </p:nvSpPr>
        <p:spPr>
          <a:xfrm>
            <a:off x="4567526" y="0"/>
            <a:ext cx="3071234" cy="6446987"/>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CF281CE7-B041-A3A8-B1D9-DB6E5494D5C1}"/>
              </a:ext>
            </a:extLst>
          </p:cNvPr>
          <p:cNvSpPr>
            <a:spLocks noGrp="1"/>
          </p:cNvSpPr>
          <p:nvPr>
            <p:ph type="pic" sz="quarter" idx="13"/>
          </p:nvPr>
        </p:nvSpPr>
        <p:spPr>
          <a:xfrm>
            <a:off x="1287406" y="3840012"/>
            <a:ext cx="3071234" cy="6446987"/>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374385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E016B04-3FA1-B684-C15B-FC5186ED7678}"/>
              </a:ext>
            </a:extLst>
          </p:cNvPr>
          <p:cNvSpPr>
            <a:spLocks noGrp="1"/>
          </p:cNvSpPr>
          <p:nvPr>
            <p:ph type="pic" sz="quarter" idx="12"/>
          </p:nvPr>
        </p:nvSpPr>
        <p:spPr>
          <a:xfrm>
            <a:off x="1336431" y="5010834"/>
            <a:ext cx="6399661" cy="3753337"/>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8F17B0D0-D3ED-4930-EC94-13B91385F3E3}"/>
              </a:ext>
            </a:extLst>
          </p:cNvPr>
          <p:cNvSpPr>
            <a:spLocks noGrp="1"/>
          </p:cNvSpPr>
          <p:nvPr>
            <p:ph type="pic" sz="quarter" idx="14"/>
          </p:nvPr>
        </p:nvSpPr>
        <p:spPr>
          <a:xfrm>
            <a:off x="13499725" y="5880686"/>
            <a:ext cx="3451843" cy="288348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CBEAFB59-F0CB-5C99-0C55-BC3F5832732A}"/>
              </a:ext>
            </a:extLst>
          </p:cNvPr>
          <p:cNvSpPr>
            <a:spLocks noGrp="1"/>
          </p:cNvSpPr>
          <p:nvPr>
            <p:ph type="pic" sz="quarter" idx="13"/>
          </p:nvPr>
        </p:nvSpPr>
        <p:spPr>
          <a:xfrm>
            <a:off x="9631111" y="5880686"/>
            <a:ext cx="3451843" cy="2883485"/>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43444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3D22DDB-0F83-434A-B494-49736B7EC884}"/>
              </a:ext>
            </a:extLst>
          </p:cNvPr>
          <p:cNvSpPr>
            <a:spLocks noGrp="1"/>
          </p:cNvSpPr>
          <p:nvPr>
            <p:ph type="pic" sz="quarter" idx="13"/>
          </p:nvPr>
        </p:nvSpPr>
        <p:spPr>
          <a:xfrm>
            <a:off x="1472418" y="5643194"/>
            <a:ext cx="6147581" cy="281353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5DC74BB5-1695-7E40-6FBF-6C26ECF54521}"/>
              </a:ext>
            </a:extLst>
          </p:cNvPr>
          <p:cNvSpPr>
            <a:spLocks noGrp="1"/>
          </p:cNvSpPr>
          <p:nvPr>
            <p:ph type="pic" sz="quarter" idx="12"/>
          </p:nvPr>
        </p:nvSpPr>
        <p:spPr>
          <a:xfrm>
            <a:off x="1472419" y="2213610"/>
            <a:ext cx="6147581" cy="281353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12728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385B581-C92F-46A5-1548-A21F95573304}"/>
              </a:ext>
            </a:extLst>
          </p:cNvPr>
          <p:cNvSpPr>
            <a:spLocks noGrp="1"/>
          </p:cNvSpPr>
          <p:nvPr>
            <p:ph type="pic" sz="quarter" idx="12"/>
          </p:nvPr>
        </p:nvSpPr>
        <p:spPr>
          <a:xfrm>
            <a:off x="9156834" y="1264394"/>
            <a:ext cx="7760954" cy="7758212"/>
          </a:xfrm>
          <a:custGeom>
            <a:avLst/>
            <a:gdLst>
              <a:gd name="connsiteX0" fmla="*/ 4005635 w 7760954"/>
              <a:gd name="connsiteY0" fmla="*/ 208 h 7758212"/>
              <a:gd name="connsiteX1" fmla="*/ 4460522 w 7760954"/>
              <a:gd name="connsiteY1" fmla="*/ 202239 h 7758212"/>
              <a:gd name="connsiteX2" fmla="*/ 7581949 w 7760954"/>
              <a:gd name="connsiteY2" fmla="*/ 3485517 h 7758212"/>
              <a:gd name="connsiteX3" fmla="*/ 7558715 w 7760954"/>
              <a:gd name="connsiteY3" fmla="*/ 4404915 h 7758212"/>
              <a:gd name="connsiteX4" fmla="*/ 4219830 w 7760954"/>
              <a:gd name="connsiteY4" fmla="*/ 7579207 h 7758212"/>
              <a:gd name="connsiteX5" fmla="*/ 3300432 w 7760954"/>
              <a:gd name="connsiteY5" fmla="*/ 7555973 h 7758212"/>
              <a:gd name="connsiteX6" fmla="*/ 179005 w 7760954"/>
              <a:gd name="connsiteY6" fmla="*/ 4272695 h 7758212"/>
              <a:gd name="connsiteX7" fmla="*/ 202239 w 7760954"/>
              <a:gd name="connsiteY7" fmla="*/ 3353297 h 7758212"/>
              <a:gd name="connsiteX8" fmla="*/ 3541124 w 7760954"/>
              <a:gd name="connsiteY8" fmla="*/ 179005 h 7758212"/>
              <a:gd name="connsiteX9" fmla="*/ 4005635 w 7760954"/>
              <a:gd name="connsiteY9" fmla="*/ 208 h 775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0954" h="7758212">
                <a:moveTo>
                  <a:pt x="4005635" y="208"/>
                </a:moveTo>
                <a:cubicBezTo>
                  <a:pt x="4172013" y="4413"/>
                  <a:pt x="4336788" y="72089"/>
                  <a:pt x="4460522" y="202239"/>
                </a:cubicBezTo>
                <a:lnTo>
                  <a:pt x="7581949" y="3485517"/>
                </a:lnTo>
                <a:cubicBezTo>
                  <a:pt x="7829418" y="3745818"/>
                  <a:pt x="7819016" y="4157446"/>
                  <a:pt x="7558715" y="4404915"/>
                </a:cubicBezTo>
                <a:lnTo>
                  <a:pt x="4219830" y="7579207"/>
                </a:lnTo>
                <a:cubicBezTo>
                  <a:pt x="3959529" y="7826676"/>
                  <a:pt x="3547901" y="7816274"/>
                  <a:pt x="3300432" y="7555973"/>
                </a:cubicBezTo>
                <a:lnTo>
                  <a:pt x="179005" y="4272695"/>
                </a:lnTo>
                <a:cubicBezTo>
                  <a:pt x="-68464" y="4012394"/>
                  <a:pt x="-58061" y="3600766"/>
                  <a:pt x="202239" y="3353297"/>
                </a:cubicBezTo>
                <a:lnTo>
                  <a:pt x="3541124" y="179005"/>
                </a:lnTo>
                <a:cubicBezTo>
                  <a:pt x="3671275" y="55271"/>
                  <a:pt x="3839257" y="-3996"/>
                  <a:pt x="4005635" y="208"/>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3947FA15-E9D3-6A90-E4CD-704C06947360}"/>
              </a:ext>
            </a:extLst>
          </p:cNvPr>
          <p:cNvSpPr>
            <a:spLocks noGrp="1"/>
          </p:cNvSpPr>
          <p:nvPr>
            <p:ph type="pic" sz="quarter" idx="13"/>
          </p:nvPr>
        </p:nvSpPr>
        <p:spPr>
          <a:xfrm>
            <a:off x="8922567" y="5479777"/>
            <a:ext cx="3425280" cy="3424071"/>
          </a:xfrm>
          <a:custGeom>
            <a:avLst/>
            <a:gdLst>
              <a:gd name="connsiteX0" fmla="*/ 1767879 w 3425280"/>
              <a:gd name="connsiteY0" fmla="*/ 92 h 3424071"/>
              <a:gd name="connsiteX1" fmla="*/ 1968642 w 3425280"/>
              <a:gd name="connsiteY1" fmla="*/ 89257 h 3424071"/>
              <a:gd name="connsiteX2" fmla="*/ 3346278 w 3425280"/>
              <a:gd name="connsiteY2" fmla="*/ 1538327 h 3424071"/>
              <a:gd name="connsiteX3" fmla="*/ 3336023 w 3425280"/>
              <a:gd name="connsiteY3" fmla="*/ 1944100 h 3424071"/>
              <a:gd name="connsiteX4" fmla="*/ 1862412 w 3425280"/>
              <a:gd name="connsiteY4" fmla="*/ 3345069 h 3424071"/>
              <a:gd name="connsiteX5" fmla="*/ 1456638 w 3425280"/>
              <a:gd name="connsiteY5" fmla="*/ 3334814 h 3424071"/>
              <a:gd name="connsiteX6" fmla="*/ 79002 w 3425280"/>
              <a:gd name="connsiteY6" fmla="*/ 1885746 h 3424071"/>
              <a:gd name="connsiteX7" fmla="*/ 89257 w 3425280"/>
              <a:gd name="connsiteY7" fmla="*/ 1479972 h 3424071"/>
              <a:gd name="connsiteX8" fmla="*/ 1562868 w 3425280"/>
              <a:gd name="connsiteY8" fmla="*/ 79003 h 3424071"/>
              <a:gd name="connsiteX9" fmla="*/ 1767879 w 3425280"/>
              <a:gd name="connsiteY9" fmla="*/ 92 h 342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5280" h="3424071">
                <a:moveTo>
                  <a:pt x="1767879" y="92"/>
                </a:moveTo>
                <a:cubicBezTo>
                  <a:pt x="1841309" y="1947"/>
                  <a:pt x="1914032" y="31816"/>
                  <a:pt x="1968642" y="89257"/>
                </a:cubicBezTo>
                <a:lnTo>
                  <a:pt x="3346278" y="1538327"/>
                </a:lnTo>
                <a:cubicBezTo>
                  <a:pt x="3455497" y="1653209"/>
                  <a:pt x="3450906" y="1834881"/>
                  <a:pt x="3336023" y="1944100"/>
                </a:cubicBezTo>
                <a:lnTo>
                  <a:pt x="1862412" y="3345069"/>
                </a:lnTo>
                <a:cubicBezTo>
                  <a:pt x="1747529" y="3454288"/>
                  <a:pt x="1565858" y="3449697"/>
                  <a:pt x="1456638" y="3334814"/>
                </a:cubicBezTo>
                <a:lnTo>
                  <a:pt x="79002" y="1885746"/>
                </a:lnTo>
                <a:cubicBezTo>
                  <a:pt x="-30217" y="1770863"/>
                  <a:pt x="-25626" y="1589192"/>
                  <a:pt x="89257" y="1479972"/>
                </a:cubicBezTo>
                <a:lnTo>
                  <a:pt x="1562868" y="79003"/>
                </a:lnTo>
                <a:cubicBezTo>
                  <a:pt x="1620310" y="24393"/>
                  <a:pt x="1694448" y="-1764"/>
                  <a:pt x="1767879" y="92"/>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24075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92F7C74-2436-B8F6-7728-980E154129C4}"/>
              </a:ext>
            </a:extLst>
          </p:cNvPr>
          <p:cNvSpPr>
            <a:spLocks noGrp="1"/>
          </p:cNvSpPr>
          <p:nvPr>
            <p:ph type="pic" sz="quarter" idx="14"/>
          </p:nvPr>
        </p:nvSpPr>
        <p:spPr>
          <a:xfrm>
            <a:off x="11683213" y="514350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9" name="Picture Placeholder 3">
            <a:extLst>
              <a:ext uri="{FF2B5EF4-FFF2-40B4-BE49-F238E27FC236}">
                <a16:creationId xmlns:a16="http://schemas.microsoft.com/office/drawing/2014/main" id="{096A3C64-0AF2-60BB-2BC6-8C3488A7FE38}"/>
              </a:ext>
            </a:extLst>
          </p:cNvPr>
          <p:cNvSpPr>
            <a:spLocks noGrp="1"/>
          </p:cNvSpPr>
          <p:nvPr>
            <p:ph type="pic" sz="quarter" idx="15"/>
          </p:nvPr>
        </p:nvSpPr>
        <p:spPr>
          <a:xfrm>
            <a:off x="11683205" y="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7" name="Picture Placeholder 3">
            <a:extLst>
              <a:ext uri="{FF2B5EF4-FFF2-40B4-BE49-F238E27FC236}">
                <a16:creationId xmlns:a16="http://schemas.microsoft.com/office/drawing/2014/main" id="{CFFC3B7F-B1F3-A9D2-BE18-58574E427251}"/>
              </a:ext>
            </a:extLst>
          </p:cNvPr>
          <p:cNvSpPr>
            <a:spLocks noGrp="1"/>
          </p:cNvSpPr>
          <p:nvPr>
            <p:ph type="pic" sz="quarter" idx="13"/>
          </p:nvPr>
        </p:nvSpPr>
        <p:spPr>
          <a:xfrm>
            <a:off x="0" y="514350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3" name="Picture Placeholder 3">
            <a:extLst>
              <a:ext uri="{FF2B5EF4-FFF2-40B4-BE49-F238E27FC236}">
                <a16:creationId xmlns:a16="http://schemas.microsoft.com/office/drawing/2014/main" id="{4A313C30-A7D9-EAD0-DF3D-449C52453B1D}"/>
              </a:ext>
            </a:extLst>
          </p:cNvPr>
          <p:cNvSpPr>
            <a:spLocks noGrp="1"/>
          </p:cNvSpPr>
          <p:nvPr>
            <p:ph type="pic" sz="quarter" idx="12"/>
          </p:nvPr>
        </p:nvSpPr>
        <p:spPr>
          <a:xfrm>
            <a:off x="-4" y="0"/>
            <a:ext cx="6604781" cy="51435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87706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1B39D23-1D2E-9AB2-A5B0-968D07A45049}"/>
              </a:ext>
            </a:extLst>
          </p:cNvPr>
          <p:cNvSpPr>
            <a:spLocks noGrp="1"/>
          </p:cNvSpPr>
          <p:nvPr>
            <p:ph type="pic" sz="quarter" idx="13"/>
          </p:nvPr>
        </p:nvSpPr>
        <p:spPr>
          <a:xfrm>
            <a:off x="11140141" y="3174274"/>
            <a:ext cx="5229411" cy="357913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627946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AFAD26-2CD3-98C1-0531-07F61199C3B5}"/>
              </a:ext>
            </a:extLst>
          </p:cNvPr>
          <p:cNvSpPr>
            <a:spLocks noGrp="1"/>
          </p:cNvSpPr>
          <p:nvPr>
            <p:ph type="pic" sz="quarter" idx="14"/>
          </p:nvPr>
        </p:nvSpPr>
        <p:spPr>
          <a:xfrm>
            <a:off x="7098629" y="4011663"/>
            <a:ext cx="4529523" cy="2576897"/>
          </a:xfrm>
          <a:custGeom>
            <a:avLst/>
            <a:gdLst>
              <a:gd name="connsiteX0" fmla="*/ 0 w 2395172"/>
              <a:gd name="connsiteY0" fmla="*/ 0 h 4196957"/>
              <a:gd name="connsiteX1" fmla="*/ 2395172 w 2395172"/>
              <a:gd name="connsiteY1" fmla="*/ 0 h 4196957"/>
              <a:gd name="connsiteX2" fmla="*/ 2395172 w 2395172"/>
              <a:gd name="connsiteY2" fmla="*/ 4196957 h 4196957"/>
              <a:gd name="connsiteX3" fmla="*/ 0 w 2395172"/>
              <a:gd name="connsiteY3" fmla="*/ 4196957 h 4196957"/>
            </a:gdLst>
            <a:ahLst/>
            <a:cxnLst>
              <a:cxn ang="0">
                <a:pos x="connsiteX0" y="connsiteY0"/>
              </a:cxn>
              <a:cxn ang="0">
                <a:pos x="connsiteX1" y="connsiteY1"/>
              </a:cxn>
              <a:cxn ang="0">
                <a:pos x="connsiteX2" y="connsiteY2"/>
              </a:cxn>
              <a:cxn ang="0">
                <a:pos x="connsiteX3" y="connsiteY3"/>
              </a:cxn>
            </a:cxnLst>
            <a:rect l="l" t="t" r="r" b="b"/>
            <a:pathLst>
              <a:path w="2395172" h="4196957">
                <a:moveTo>
                  <a:pt x="0" y="0"/>
                </a:moveTo>
                <a:lnTo>
                  <a:pt x="2395172" y="0"/>
                </a:lnTo>
                <a:lnTo>
                  <a:pt x="2395172" y="4196957"/>
                </a:lnTo>
                <a:lnTo>
                  <a:pt x="0" y="4196957"/>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62171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6940C3B-5D51-E3ED-164A-192B4A9F59B1}"/>
              </a:ext>
            </a:extLst>
          </p:cNvPr>
          <p:cNvSpPr>
            <a:spLocks noGrp="1"/>
          </p:cNvSpPr>
          <p:nvPr>
            <p:ph type="pic" sz="quarter" idx="11"/>
          </p:nvPr>
        </p:nvSpPr>
        <p:spPr>
          <a:xfrm>
            <a:off x="2225310" y="1694329"/>
            <a:ext cx="3050697" cy="6640046"/>
          </a:xfrm>
          <a:custGeom>
            <a:avLst/>
            <a:gdLst>
              <a:gd name="connsiteX0" fmla="*/ 429802 w 3632233"/>
              <a:gd name="connsiteY0" fmla="*/ 0 h 7869838"/>
              <a:gd name="connsiteX1" fmla="*/ 618373 w 3632233"/>
              <a:gd name="connsiteY1" fmla="*/ 0 h 7869838"/>
              <a:gd name="connsiteX2" fmla="*/ 784347 w 3632233"/>
              <a:gd name="connsiteY2" fmla="*/ 0 h 7869838"/>
              <a:gd name="connsiteX3" fmla="*/ 822644 w 3632233"/>
              <a:gd name="connsiteY3" fmla="*/ 15864 h 7869838"/>
              <a:gd name="connsiteX4" fmla="*/ 831623 w 3632233"/>
              <a:gd name="connsiteY4" fmla="*/ 29180 h 7869838"/>
              <a:gd name="connsiteX5" fmla="*/ 831623 w 3632233"/>
              <a:gd name="connsiteY5" fmla="*/ 85897 h 7869838"/>
              <a:gd name="connsiteX6" fmla="*/ 1040114 w 3632233"/>
              <a:gd name="connsiteY6" fmla="*/ 294388 h 7869838"/>
              <a:gd name="connsiteX7" fmla="*/ 2593867 w 3632233"/>
              <a:gd name="connsiteY7" fmla="*/ 294388 h 7869838"/>
              <a:gd name="connsiteX8" fmla="*/ 2802360 w 3632233"/>
              <a:gd name="connsiteY8" fmla="*/ 85897 h 7869838"/>
              <a:gd name="connsiteX9" fmla="*/ 2802358 w 3632233"/>
              <a:gd name="connsiteY9" fmla="*/ 40655 h 7869838"/>
              <a:gd name="connsiteX10" fmla="*/ 2803888 w 3632233"/>
              <a:gd name="connsiteY10" fmla="*/ 33079 h 7869838"/>
              <a:gd name="connsiteX11" fmla="*/ 2815494 w 3632233"/>
              <a:gd name="connsiteY11" fmla="*/ 15864 h 7869838"/>
              <a:gd name="connsiteX12" fmla="*/ 2853792 w 3632233"/>
              <a:gd name="connsiteY12" fmla="*/ 0 h 7869838"/>
              <a:gd name="connsiteX13" fmla="*/ 3202431 w 3632233"/>
              <a:gd name="connsiteY13" fmla="*/ 0 h 7869838"/>
              <a:gd name="connsiteX14" fmla="*/ 3289051 w 3632233"/>
              <a:gd name="connsiteY14" fmla="*/ 8732 h 7869838"/>
              <a:gd name="connsiteX15" fmla="*/ 3632233 w 3632233"/>
              <a:gd name="connsiteY15" fmla="*/ 429805 h 7869838"/>
              <a:gd name="connsiteX16" fmla="*/ 3632233 w 3632233"/>
              <a:gd name="connsiteY16" fmla="*/ 7440036 h 7869838"/>
              <a:gd name="connsiteX17" fmla="*/ 3202431 w 3632233"/>
              <a:gd name="connsiteY17" fmla="*/ 7869838 h 7869838"/>
              <a:gd name="connsiteX18" fmla="*/ 429802 w 3632233"/>
              <a:gd name="connsiteY18" fmla="*/ 7869838 h 7869838"/>
              <a:gd name="connsiteX19" fmla="*/ 0 w 3632233"/>
              <a:gd name="connsiteY19" fmla="*/ 7440036 h 7869838"/>
              <a:gd name="connsiteX20" fmla="*/ 0 w 3632233"/>
              <a:gd name="connsiteY20" fmla="*/ 429805 h 7869838"/>
              <a:gd name="connsiteX21" fmla="*/ 429802 w 3632233"/>
              <a:gd name="connsiteY21" fmla="*/ 0 h 786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32233" h="7869838">
                <a:moveTo>
                  <a:pt x="429802" y="0"/>
                </a:moveTo>
                <a:lnTo>
                  <a:pt x="618373" y="0"/>
                </a:lnTo>
                <a:lnTo>
                  <a:pt x="784347" y="0"/>
                </a:lnTo>
                <a:cubicBezTo>
                  <a:pt x="799303" y="0"/>
                  <a:pt x="812844" y="6064"/>
                  <a:pt x="822644" y="15864"/>
                </a:cubicBezTo>
                <a:lnTo>
                  <a:pt x="831623" y="29180"/>
                </a:lnTo>
                <a:lnTo>
                  <a:pt x="831623" y="85897"/>
                </a:lnTo>
                <a:cubicBezTo>
                  <a:pt x="831623" y="201044"/>
                  <a:pt x="924966" y="294388"/>
                  <a:pt x="1040114" y="294388"/>
                </a:cubicBezTo>
                <a:lnTo>
                  <a:pt x="2593867" y="294388"/>
                </a:lnTo>
                <a:cubicBezTo>
                  <a:pt x="2709015" y="294388"/>
                  <a:pt x="2802360" y="201044"/>
                  <a:pt x="2802360" y="85897"/>
                </a:cubicBezTo>
                <a:lnTo>
                  <a:pt x="2802358" y="40655"/>
                </a:lnTo>
                <a:lnTo>
                  <a:pt x="2803888" y="33079"/>
                </a:lnTo>
                <a:cubicBezTo>
                  <a:pt x="2806629" y="26601"/>
                  <a:pt x="2810593" y="20766"/>
                  <a:pt x="2815494" y="15864"/>
                </a:cubicBezTo>
                <a:lnTo>
                  <a:pt x="2853792" y="0"/>
                </a:lnTo>
                <a:lnTo>
                  <a:pt x="3202431" y="0"/>
                </a:lnTo>
                <a:cubicBezTo>
                  <a:pt x="3232103" y="0"/>
                  <a:pt x="3261072" y="3008"/>
                  <a:pt x="3289051" y="8732"/>
                </a:cubicBezTo>
                <a:cubicBezTo>
                  <a:pt x="3484905" y="48812"/>
                  <a:pt x="3632233" y="222102"/>
                  <a:pt x="3632233" y="429805"/>
                </a:cubicBezTo>
                <a:lnTo>
                  <a:pt x="3632233" y="7440036"/>
                </a:lnTo>
                <a:cubicBezTo>
                  <a:pt x="3632233" y="7677408"/>
                  <a:pt x="3439803" y="7869838"/>
                  <a:pt x="3202431" y="7869838"/>
                </a:cubicBezTo>
                <a:lnTo>
                  <a:pt x="429802" y="7869838"/>
                </a:lnTo>
                <a:cubicBezTo>
                  <a:pt x="192430" y="7869838"/>
                  <a:pt x="0" y="7677408"/>
                  <a:pt x="0" y="7440036"/>
                </a:cubicBezTo>
                <a:lnTo>
                  <a:pt x="0" y="429805"/>
                </a:lnTo>
                <a:cubicBezTo>
                  <a:pt x="0" y="192430"/>
                  <a:pt x="192430" y="0"/>
                  <a:pt x="429802" y="0"/>
                </a:cubicBezTo>
                <a:close/>
              </a:path>
            </a:pathLst>
          </a:custGeom>
          <a:pattFill prst="pct5">
            <a:fgClr>
              <a:schemeClr val="accent1"/>
            </a:fgClr>
            <a:bgClr>
              <a:schemeClr val="bg1"/>
            </a:bgClr>
          </a:pattFill>
        </p:spPr>
        <p:txBody>
          <a:bodyPr wrap="square">
            <a:noAutofit/>
          </a:bodyPr>
          <a:lstStyle>
            <a:lvl1pPr>
              <a:defRPr sz="1000">
                <a:latin typeface="Arial" panose="020B0604020202020204" pitchFamily="34" charset="0"/>
                <a:cs typeface="Arial" panose="020B0604020202020204" pitchFamily="34" charset="0"/>
              </a:defRPr>
            </a:lvl1pPr>
          </a:lstStyle>
          <a:p>
            <a:endParaRPr lang="en-US"/>
          </a:p>
        </p:txBody>
      </p:sp>
      <p:sp>
        <p:nvSpPr>
          <p:cNvPr id="5" name="Picture Placeholder 3">
            <a:extLst>
              <a:ext uri="{FF2B5EF4-FFF2-40B4-BE49-F238E27FC236}">
                <a16:creationId xmlns:a16="http://schemas.microsoft.com/office/drawing/2014/main" id="{F1DDF8E0-5B01-5F44-C81C-E654DBE0D26D}"/>
              </a:ext>
            </a:extLst>
          </p:cNvPr>
          <p:cNvSpPr>
            <a:spLocks noGrp="1"/>
          </p:cNvSpPr>
          <p:nvPr>
            <p:ph type="pic" sz="quarter" idx="12"/>
          </p:nvPr>
        </p:nvSpPr>
        <p:spPr>
          <a:xfrm>
            <a:off x="4420057" y="3313104"/>
            <a:ext cx="2564411" cy="5535465"/>
          </a:xfrm>
          <a:custGeom>
            <a:avLst/>
            <a:gdLst>
              <a:gd name="connsiteX0" fmla="*/ 429802 w 3632233"/>
              <a:gd name="connsiteY0" fmla="*/ 0 h 7869838"/>
              <a:gd name="connsiteX1" fmla="*/ 618373 w 3632233"/>
              <a:gd name="connsiteY1" fmla="*/ 0 h 7869838"/>
              <a:gd name="connsiteX2" fmla="*/ 784347 w 3632233"/>
              <a:gd name="connsiteY2" fmla="*/ 0 h 7869838"/>
              <a:gd name="connsiteX3" fmla="*/ 822644 w 3632233"/>
              <a:gd name="connsiteY3" fmla="*/ 15864 h 7869838"/>
              <a:gd name="connsiteX4" fmla="*/ 831623 w 3632233"/>
              <a:gd name="connsiteY4" fmla="*/ 29180 h 7869838"/>
              <a:gd name="connsiteX5" fmla="*/ 831623 w 3632233"/>
              <a:gd name="connsiteY5" fmla="*/ 85897 h 7869838"/>
              <a:gd name="connsiteX6" fmla="*/ 1040114 w 3632233"/>
              <a:gd name="connsiteY6" fmla="*/ 294388 h 7869838"/>
              <a:gd name="connsiteX7" fmla="*/ 2593867 w 3632233"/>
              <a:gd name="connsiteY7" fmla="*/ 294388 h 7869838"/>
              <a:gd name="connsiteX8" fmla="*/ 2802360 w 3632233"/>
              <a:gd name="connsiteY8" fmla="*/ 85897 h 7869838"/>
              <a:gd name="connsiteX9" fmla="*/ 2802358 w 3632233"/>
              <a:gd name="connsiteY9" fmla="*/ 40655 h 7869838"/>
              <a:gd name="connsiteX10" fmla="*/ 2803888 w 3632233"/>
              <a:gd name="connsiteY10" fmla="*/ 33079 h 7869838"/>
              <a:gd name="connsiteX11" fmla="*/ 2815494 w 3632233"/>
              <a:gd name="connsiteY11" fmla="*/ 15864 h 7869838"/>
              <a:gd name="connsiteX12" fmla="*/ 2853792 w 3632233"/>
              <a:gd name="connsiteY12" fmla="*/ 0 h 7869838"/>
              <a:gd name="connsiteX13" fmla="*/ 3202431 w 3632233"/>
              <a:gd name="connsiteY13" fmla="*/ 0 h 7869838"/>
              <a:gd name="connsiteX14" fmla="*/ 3289051 w 3632233"/>
              <a:gd name="connsiteY14" fmla="*/ 8732 h 7869838"/>
              <a:gd name="connsiteX15" fmla="*/ 3632233 w 3632233"/>
              <a:gd name="connsiteY15" fmla="*/ 429805 h 7869838"/>
              <a:gd name="connsiteX16" fmla="*/ 3632233 w 3632233"/>
              <a:gd name="connsiteY16" fmla="*/ 7440036 h 7869838"/>
              <a:gd name="connsiteX17" fmla="*/ 3202431 w 3632233"/>
              <a:gd name="connsiteY17" fmla="*/ 7869838 h 7869838"/>
              <a:gd name="connsiteX18" fmla="*/ 429802 w 3632233"/>
              <a:gd name="connsiteY18" fmla="*/ 7869838 h 7869838"/>
              <a:gd name="connsiteX19" fmla="*/ 0 w 3632233"/>
              <a:gd name="connsiteY19" fmla="*/ 7440036 h 7869838"/>
              <a:gd name="connsiteX20" fmla="*/ 0 w 3632233"/>
              <a:gd name="connsiteY20" fmla="*/ 429805 h 7869838"/>
              <a:gd name="connsiteX21" fmla="*/ 429802 w 3632233"/>
              <a:gd name="connsiteY21" fmla="*/ 0 h 786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32233" h="7869838">
                <a:moveTo>
                  <a:pt x="429802" y="0"/>
                </a:moveTo>
                <a:lnTo>
                  <a:pt x="618373" y="0"/>
                </a:lnTo>
                <a:lnTo>
                  <a:pt x="784347" y="0"/>
                </a:lnTo>
                <a:cubicBezTo>
                  <a:pt x="799303" y="0"/>
                  <a:pt x="812844" y="6064"/>
                  <a:pt x="822644" y="15864"/>
                </a:cubicBezTo>
                <a:lnTo>
                  <a:pt x="831623" y="29180"/>
                </a:lnTo>
                <a:lnTo>
                  <a:pt x="831623" y="85897"/>
                </a:lnTo>
                <a:cubicBezTo>
                  <a:pt x="831623" y="201044"/>
                  <a:pt x="924966" y="294388"/>
                  <a:pt x="1040114" y="294388"/>
                </a:cubicBezTo>
                <a:lnTo>
                  <a:pt x="2593867" y="294388"/>
                </a:lnTo>
                <a:cubicBezTo>
                  <a:pt x="2709015" y="294388"/>
                  <a:pt x="2802360" y="201044"/>
                  <a:pt x="2802360" y="85897"/>
                </a:cubicBezTo>
                <a:lnTo>
                  <a:pt x="2802358" y="40655"/>
                </a:lnTo>
                <a:lnTo>
                  <a:pt x="2803888" y="33079"/>
                </a:lnTo>
                <a:cubicBezTo>
                  <a:pt x="2806629" y="26601"/>
                  <a:pt x="2810593" y="20766"/>
                  <a:pt x="2815494" y="15864"/>
                </a:cubicBezTo>
                <a:lnTo>
                  <a:pt x="2853792" y="0"/>
                </a:lnTo>
                <a:lnTo>
                  <a:pt x="3202431" y="0"/>
                </a:lnTo>
                <a:cubicBezTo>
                  <a:pt x="3232103" y="0"/>
                  <a:pt x="3261072" y="3008"/>
                  <a:pt x="3289051" y="8732"/>
                </a:cubicBezTo>
                <a:cubicBezTo>
                  <a:pt x="3484905" y="48812"/>
                  <a:pt x="3632233" y="222102"/>
                  <a:pt x="3632233" y="429805"/>
                </a:cubicBezTo>
                <a:lnTo>
                  <a:pt x="3632233" y="7440036"/>
                </a:lnTo>
                <a:cubicBezTo>
                  <a:pt x="3632233" y="7677408"/>
                  <a:pt x="3439803" y="7869838"/>
                  <a:pt x="3202431" y="7869838"/>
                </a:cubicBezTo>
                <a:lnTo>
                  <a:pt x="429802" y="7869838"/>
                </a:lnTo>
                <a:cubicBezTo>
                  <a:pt x="192430" y="7869838"/>
                  <a:pt x="0" y="7677408"/>
                  <a:pt x="0" y="7440036"/>
                </a:cubicBezTo>
                <a:lnTo>
                  <a:pt x="0" y="429805"/>
                </a:lnTo>
                <a:cubicBezTo>
                  <a:pt x="0" y="192430"/>
                  <a:pt x="192430" y="0"/>
                  <a:pt x="429802" y="0"/>
                </a:cubicBezTo>
                <a:close/>
              </a:path>
            </a:pathLst>
          </a:custGeom>
          <a:pattFill prst="pct5">
            <a:fgClr>
              <a:schemeClr val="accent1"/>
            </a:fgClr>
            <a:bgClr>
              <a:schemeClr val="bg1"/>
            </a:bgClr>
          </a:pattFill>
        </p:spPr>
        <p:txBody>
          <a:bodyPr wrap="square">
            <a:noAutofit/>
          </a:bodyPr>
          <a:lstStyle>
            <a:lvl1pPr>
              <a:defRPr sz="10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0653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1725EA-7949-7673-F38E-A5BF17B32C47}"/>
              </a:ext>
            </a:extLst>
          </p:cNvPr>
          <p:cNvSpPr>
            <a:spLocks noGrp="1"/>
          </p:cNvSpPr>
          <p:nvPr>
            <p:ph type="pic" sz="quarter" idx="11"/>
          </p:nvPr>
        </p:nvSpPr>
        <p:spPr>
          <a:xfrm>
            <a:off x="1423541" y="2000430"/>
            <a:ext cx="6144350" cy="6144350"/>
          </a:xfrm>
          <a:custGeom>
            <a:avLst/>
            <a:gdLst>
              <a:gd name="connsiteX0" fmla="*/ 3502427 w 7004854"/>
              <a:gd name="connsiteY0" fmla="*/ 0 h 7004854"/>
              <a:gd name="connsiteX1" fmla="*/ 7004854 w 7004854"/>
              <a:gd name="connsiteY1" fmla="*/ 3502427 h 7004854"/>
              <a:gd name="connsiteX2" fmla="*/ 3502427 w 7004854"/>
              <a:gd name="connsiteY2" fmla="*/ 7004854 h 7004854"/>
              <a:gd name="connsiteX3" fmla="*/ 0 w 7004854"/>
              <a:gd name="connsiteY3" fmla="*/ 3502427 h 7004854"/>
              <a:gd name="connsiteX4" fmla="*/ 3502427 w 7004854"/>
              <a:gd name="connsiteY4" fmla="*/ 0 h 70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4854" h="7004854">
                <a:moveTo>
                  <a:pt x="3502427" y="0"/>
                </a:moveTo>
                <a:cubicBezTo>
                  <a:pt x="5436764" y="0"/>
                  <a:pt x="7004854" y="1568090"/>
                  <a:pt x="7004854" y="3502427"/>
                </a:cubicBezTo>
                <a:cubicBezTo>
                  <a:pt x="7004854" y="5436764"/>
                  <a:pt x="5436764" y="7004854"/>
                  <a:pt x="3502427" y="7004854"/>
                </a:cubicBezTo>
                <a:cubicBezTo>
                  <a:pt x="1568090" y="7004854"/>
                  <a:pt x="0" y="5436764"/>
                  <a:pt x="0" y="3502427"/>
                </a:cubicBezTo>
                <a:cubicBezTo>
                  <a:pt x="0" y="1568090"/>
                  <a:pt x="1568090" y="0"/>
                  <a:pt x="3502427" y="0"/>
                </a:cubicBez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1447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8FCF8C9D-3321-7C1A-7E58-C42F7B4C999F}"/>
              </a:ext>
            </a:extLst>
          </p:cNvPr>
          <p:cNvSpPr>
            <a:spLocks noGrp="1"/>
          </p:cNvSpPr>
          <p:nvPr>
            <p:ph type="pic" sz="quarter" idx="10"/>
          </p:nvPr>
        </p:nvSpPr>
        <p:spPr>
          <a:xfrm>
            <a:off x="2596243" y="3548381"/>
            <a:ext cx="6384471" cy="6738619"/>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740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0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486753-344D-E633-78BE-94E53F3E76DF}"/>
              </a:ext>
            </a:extLst>
          </p:cNvPr>
          <p:cNvSpPr>
            <a:spLocks noGrp="1"/>
          </p:cNvSpPr>
          <p:nvPr>
            <p:ph type="pic" sz="quarter" idx="10"/>
          </p:nvPr>
        </p:nvSpPr>
        <p:spPr>
          <a:xfrm>
            <a:off x="6486041" y="1111357"/>
            <a:ext cx="5315918" cy="8064285"/>
          </a:xfrm>
          <a:prstGeom prst="roundRect">
            <a:avLst>
              <a:gd name="adj" fmla="val 4594"/>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02734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C92EC40D-E75E-8DD9-5E3E-7644FA4FD11D}"/>
              </a:ext>
            </a:extLst>
          </p:cNvPr>
          <p:cNvSpPr>
            <a:spLocks noGrp="1"/>
          </p:cNvSpPr>
          <p:nvPr>
            <p:ph type="pic" sz="quarter" idx="10"/>
          </p:nvPr>
        </p:nvSpPr>
        <p:spPr>
          <a:xfrm>
            <a:off x="0" y="4058441"/>
            <a:ext cx="6515100" cy="4673706"/>
          </a:xfrm>
          <a:prstGeom prst="roundRect">
            <a:avLst>
              <a:gd name="adj" fmla="val 8029"/>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7005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349EDC1-E8C8-8253-E1A4-D7836AA2DFDE}"/>
              </a:ext>
            </a:extLst>
          </p:cNvPr>
          <p:cNvSpPr>
            <a:spLocks noGrp="1"/>
          </p:cNvSpPr>
          <p:nvPr>
            <p:ph type="pic" sz="quarter" idx="11"/>
          </p:nvPr>
        </p:nvSpPr>
        <p:spPr>
          <a:xfrm>
            <a:off x="7281863" y="1785792"/>
            <a:ext cx="3724275" cy="693910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4" name="Picture Placeholder 3">
            <a:extLst>
              <a:ext uri="{FF2B5EF4-FFF2-40B4-BE49-F238E27FC236}">
                <a16:creationId xmlns:a16="http://schemas.microsoft.com/office/drawing/2014/main" id="{D1029A7F-B2F5-5D9C-70F3-A12373B52515}"/>
              </a:ext>
            </a:extLst>
          </p:cNvPr>
          <p:cNvSpPr>
            <a:spLocks noGrp="1"/>
          </p:cNvSpPr>
          <p:nvPr>
            <p:ph type="pic" sz="quarter" idx="10"/>
          </p:nvPr>
        </p:nvSpPr>
        <p:spPr>
          <a:xfrm>
            <a:off x="1502568" y="1797772"/>
            <a:ext cx="5276850" cy="4031528"/>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5531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74CCFA3F-F725-CB65-C983-126186F44306}"/>
              </a:ext>
            </a:extLst>
          </p:cNvPr>
          <p:cNvSpPr>
            <a:spLocks noGrp="1"/>
          </p:cNvSpPr>
          <p:nvPr>
            <p:ph type="pic" sz="quarter" idx="10"/>
          </p:nvPr>
        </p:nvSpPr>
        <p:spPr>
          <a:xfrm>
            <a:off x="11236272" y="1417800"/>
            <a:ext cx="5832528" cy="7451400"/>
          </a:xfrm>
          <a:custGeom>
            <a:avLst/>
            <a:gdLst>
              <a:gd name="connsiteX0" fmla="*/ 0 w 3898106"/>
              <a:gd name="connsiteY0" fmla="*/ 0 h 6900859"/>
              <a:gd name="connsiteX1" fmla="*/ 3898106 w 3898106"/>
              <a:gd name="connsiteY1" fmla="*/ 0 h 6900859"/>
              <a:gd name="connsiteX2" fmla="*/ 3898106 w 3898106"/>
              <a:gd name="connsiteY2" fmla="*/ 6900859 h 6900859"/>
              <a:gd name="connsiteX3" fmla="*/ 0 w 3898106"/>
              <a:gd name="connsiteY3" fmla="*/ 6900859 h 6900859"/>
            </a:gdLst>
            <a:ahLst/>
            <a:cxnLst>
              <a:cxn ang="0">
                <a:pos x="connsiteX0" y="connsiteY0"/>
              </a:cxn>
              <a:cxn ang="0">
                <a:pos x="connsiteX1" y="connsiteY1"/>
              </a:cxn>
              <a:cxn ang="0">
                <a:pos x="connsiteX2" y="connsiteY2"/>
              </a:cxn>
              <a:cxn ang="0">
                <a:pos x="connsiteX3" y="connsiteY3"/>
              </a:cxn>
            </a:cxnLst>
            <a:rect l="l" t="t" r="r" b="b"/>
            <a:pathLst>
              <a:path w="3898106" h="6900859">
                <a:moveTo>
                  <a:pt x="0" y="0"/>
                </a:moveTo>
                <a:lnTo>
                  <a:pt x="3898106" y="0"/>
                </a:lnTo>
                <a:lnTo>
                  <a:pt x="3898106" y="6900859"/>
                </a:lnTo>
                <a:lnTo>
                  <a:pt x="0" y="6900859"/>
                </a:lnTo>
                <a:close/>
              </a:path>
            </a:pathLst>
          </a:cu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2882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A8A54754-8E65-8198-2D9E-15194A7E10AB}"/>
              </a:ext>
            </a:extLst>
          </p:cNvPr>
          <p:cNvSpPr>
            <a:spLocks noGrp="1"/>
          </p:cNvSpPr>
          <p:nvPr>
            <p:ph type="pic" sz="quarter" idx="10"/>
          </p:nvPr>
        </p:nvSpPr>
        <p:spPr>
          <a:xfrm>
            <a:off x="1818468" y="1966214"/>
            <a:ext cx="6726263" cy="3190240"/>
          </a:xfrm>
          <a:prstGeom prst="roundRect">
            <a:avLst>
              <a:gd name="adj" fmla="val 0"/>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
        <p:nvSpPr>
          <p:cNvPr id="5" name="Picture Placeholder 8">
            <a:extLst>
              <a:ext uri="{FF2B5EF4-FFF2-40B4-BE49-F238E27FC236}">
                <a16:creationId xmlns:a16="http://schemas.microsoft.com/office/drawing/2014/main" id="{BCB068AB-B6E1-29A1-D629-C00AF894E9DB}"/>
              </a:ext>
            </a:extLst>
          </p:cNvPr>
          <p:cNvSpPr>
            <a:spLocks noGrp="1"/>
          </p:cNvSpPr>
          <p:nvPr>
            <p:ph type="pic" sz="quarter" idx="11"/>
          </p:nvPr>
        </p:nvSpPr>
        <p:spPr>
          <a:xfrm>
            <a:off x="1818467" y="5652228"/>
            <a:ext cx="6726263" cy="3190240"/>
          </a:xfrm>
          <a:prstGeom prst="roundRect">
            <a:avLst>
              <a:gd name="adj" fmla="val 0"/>
            </a:avLst>
          </a:prstGeom>
          <a:pattFill prst="pct5">
            <a:fgClr>
              <a:schemeClr val="accent1"/>
            </a:fgClr>
            <a:bgClr>
              <a:schemeClr val="bg1"/>
            </a:bgClr>
          </a:pattFill>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99711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1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751DEDA6-EBC1-FB7A-D06E-4CB2E525C868}"/>
              </a:ext>
            </a:extLst>
          </p:cNvPr>
          <p:cNvSpPr>
            <a:spLocks noGrp="1"/>
          </p:cNvSpPr>
          <p:nvPr>
            <p:ph type="pic" sz="quarter" idx="10"/>
          </p:nvPr>
        </p:nvSpPr>
        <p:spPr>
          <a:xfrm>
            <a:off x="1883659" y="2220921"/>
            <a:ext cx="6098006" cy="3464553"/>
          </a:xfrm>
          <a:prstGeom prst="roundRect">
            <a:avLst>
              <a:gd name="adj" fmla="val 0"/>
            </a:avLst>
          </a:prstGeom>
        </p:spPr>
        <p:txBody>
          <a:bodyPr wrap="square">
            <a:noAutofit/>
          </a:bodyPr>
          <a:lstStyle>
            <a:lvl1pPr>
              <a:defRPr sz="11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39888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AAFAE04-61AF-46F0-A588-840C686F21E6}" type="datetimeFigureOut">
              <a:rPr lang="id-ID" smtClean="0"/>
              <a:t>13/02/2025</a:t>
            </a:fld>
            <a:endParaRPr lang="id-ID"/>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E7115DA7-BBB5-4646-850B-39590DB83A9D}" type="slidenum">
              <a:rPr lang="id-ID" smtClean="0"/>
              <a:t>‹#›</a:t>
            </a:fld>
            <a:endParaRPr lang="id-ID"/>
          </a:p>
        </p:txBody>
      </p:sp>
    </p:spTree>
    <p:extLst>
      <p:ext uri="{BB962C8B-B14F-4D97-AF65-F5344CB8AC3E}">
        <p14:creationId xmlns:p14="http://schemas.microsoft.com/office/powerpoint/2010/main" val="708776063"/>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69" r:id="rId3"/>
    <p:sldLayoutId id="2147483664" r:id="rId4"/>
    <p:sldLayoutId id="2147483670" r:id="rId5"/>
    <p:sldLayoutId id="2147483671" r:id="rId6"/>
    <p:sldLayoutId id="2147483667" r:id="rId7"/>
    <p:sldLayoutId id="2147483672" r:id="rId8"/>
    <p:sldLayoutId id="2147483665" r:id="rId9"/>
    <p:sldLayoutId id="2147483673" r:id="rId10"/>
    <p:sldLayoutId id="2147483666"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7" r:id="rId24"/>
    <p:sldLayoutId id="2147483686" r:id="rId25"/>
    <p:sldLayoutId id="2147483689" r:id="rId26"/>
    <p:sldLayoutId id="2147483690" r:id="rId27"/>
    <p:sldLayoutId id="2147483691" r:id="rId28"/>
    <p:sldLayoutId id="2147483692" r:id="rId29"/>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igital-strategy.ec.europa.eu/en/policies/cyber-resilience-act" TargetMode="External"/><Relationship Id="rId2" Type="http://schemas.openxmlformats.org/officeDocument/2006/relationships/hyperlink" Target="https://digital-strategy.ec.europa.eu/en/policies/regulatory-framework-ai" TargetMode="External"/><Relationship Id="rId1" Type="http://schemas.openxmlformats.org/officeDocument/2006/relationships/slideLayout" Target="../slideLayouts/slideLayout7.xml"/><Relationship Id="rId5" Type="http://schemas.openxmlformats.org/officeDocument/2006/relationships/hyperlink" Target="https://www.trendmicro.com/en_id/research/24/g/top-ai-security-risks.html" TargetMode="External"/><Relationship Id="rId4" Type="http://schemas.openxmlformats.org/officeDocument/2006/relationships/hyperlink" Target="https://www.cm-alliance.com/cybersecurity-blog/iot-security-5-cyber-attacks-caused-by-iot-security-vulnerabiliti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catalink.eu/"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0048"/>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0BA8D4A-5DD4-2AB4-F113-07DCD3B38510}"/>
              </a:ext>
            </a:extLst>
          </p:cNvPr>
          <p:cNvSpPr>
            <a:spLocks noGrp="1"/>
          </p:cNvSpPr>
          <p:nvPr>
            <p:ph type="pic" sz="quarter" idx="10"/>
          </p:nvPr>
        </p:nvSpPr>
        <p:spPr/>
        <p:txBody>
          <a:bodyPr/>
          <a:lstStyle/>
          <a:p>
            <a:endParaRPr lang="cs-CZ"/>
          </a:p>
        </p:txBody>
      </p:sp>
      <p:sp>
        <p:nvSpPr>
          <p:cNvPr id="29" name="Rectangle 28">
            <a:extLst>
              <a:ext uri="{FF2B5EF4-FFF2-40B4-BE49-F238E27FC236}">
                <a16:creationId xmlns:a16="http://schemas.microsoft.com/office/drawing/2014/main" id="{DA08B9DC-E711-F482-9C99-0651B89BDEA3}"/>
              </a:ext>
            </a:extLst>
          </p:cNvPr>
          <p:cNvSpPr/>
          <p:nvPr/>
        </p:nvSpPr>
        <p:spPr>
          <a:xfrm>
            <a:off x="0" y="0"/>
            <a:ext cx="18288000" cy="10287000"/>
          </a:xfrm>
          <a:prstGeom prst="rect">
            <a:avLst/>
          </a:prstGeom>
          <a:solidFill>
            <a:srgbClr val="F2FCFE">
              <a:alpha val="6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1E9AA89-9BBD-9031-7687-B497273F3D51}"/>
              </a:ext>
            </a:extLst>
          </p:cNvPr>
          <p:cNvSpPr txBox="1"/>
          <p:nvPr/>
        </p:nvSpPr>
        <p:spPr>
          <a:xfrm>
            <a:off x="4012542" y="6496433"/>
            <a:ext cx="9371879" cy="1200329"/>
          </a:xfrm>
          <a:prstGeom prst="rect">
            <a:avLst/>
          </a:prstGeom>
          <a:noFill/>
        </p:spPr>
        <p:txBody>
          <a:bodyPr wrap="square" lIns="91440" tIns="45720" rIns="91440" bIns="45720" rtlCol="0" anchor="t">
            <a:spAutoFit/>
          </a:bodyPr>
          <a:lstStyle/>
          <a:p>
            <a:pPr algn="ctr"/>
            <a:r>
              <a:rPr lang="en-US" sz="2400">
                <a:solidFill>
                  <a:srgbClr val="05173D"/>
                </a:solidFill>
                <a:latin typeface="Sora"/>
              </a:rPr>
              <a:t>Use Case 4 – Fire detection IoT</a:t>
            </a:r>
          </a:p>
          <a:p>
            <a:pPr algn="ctr"/>
            <a:r>
              <a:rPr lang="en-US" sz="2400">
                <a:solidFill>
                  <a:srgbClr val="05173D"/>
                </a:solidFill>
                <a:latin typeface="Sora"/>
              </a:rPr>
              <a:t>Catalink</a:t>
            </a:r>
          </a:p>
          <a:p>
            <a:pPr algn="ctr"/>
            <a:r>
              <a:rPr lang="en-US" sz="2400">
                <a:solidFill>
                  <a:srgbClr val="05173D"/>
                </a:solidFill>
                <a:latin typeface="Sora"/>
              </a:rPr>
              <a:t>Prague Mid-term Workshop</a:t>
            </a:r>
          </a:p>
        </p:txBody>
      </p:sp>
      <p:cxnSp>
        <p:nvCxnSpPr>
          <p:cNvPr id="34" name="Straight Connector 33">
            <a:extLst>
              <a:ext uri="{FF2B5EF4-FFF2-40B4-BE49-F238E27FC236}">
                <a16:creationId xmlns:a16="http://schemas.microsoft.com/office/drawing/2014/main" id="{30E4A2EA-F4B2-F535-FD71-BB9B5DB3F17F}"/>
              </a:ext>
            </a:extLst>
          </p:cNvPr>
          <p:cNvCxnSpPr>
            <a:cxnSpLocks/>
          </p:cNvCxnSpPr>
          <p:nvPr/>
        </p:nvCxnSpPr>
        <p:spPr>
          <a:xfrm>
            <a:off x="13384421" y="8622533"/>
            <a:ext cx="4045143" cy="0"/>
          </a:xfrm>
          <a:prstGeom prst="line">
            <a:avLst/>
          </a:prstGeom>
          <a:ln w="1905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7E3CDE87-AD40-B0DC-E195-6927A80D90DA}"/>
              </a:ext>
            </a:extLst>
          </p:cNvPr>
          <p:cNvGrpSpPr/>
          <p:nvPr/>
        </p:nvGrpSpPr>
        <p:grpSpPr>
          <a:xfrm>
            <a:off x="564324" y="600227"/>
            <a:ext cx="16557018" cy="8019752"/>
            <a:chOff x="843327" y="885540"/>
            <a:chExt cx="16571129" cy="7977418"/>
          </a:xfrm>
          <a:solidFill>
            <a:srgbClr val="73A1C1"/>
          </a:solidFill>
        </p:grpSpPr>
        <p:grpSp>
          <p:nvGrpSpPr>
            <p:cNvPr id="39" name="Group 38">
              <a:extLst>
                <a:ext uri="{FF2B5EF4-FFF2-40B4-BE49-F238E27FC236}">
                  <a16:creationId xmlns:a16="http://schemas.microsoft.com/office/drawing/2014/main" id="{87B50E5D-7B98-13C9-F8F9-BB9CAFA76875}"/>
                </a:ext>
              </a:extLst>
            </p:cNvPr>
            <p:cNvGrpSpPr/>
            <p:nvPr/>
          </p:nvGrpSpPr>
          <p:grpSpPr>
            <a:xfrm rot="5400000">
              <a:off x="16793523" y="645426"/>
              <a:ext cx="380820" cy="861047"/>
              <a:chOff x="1162089" y="920396"/>
              <a:chExt cx="380820" cy="861047"/>
            </a:xfrm>
            <a:grpFill/>
          </p:grpSpPr>
          <p:sp>
            <p:nvSpPr>
              <p:cNvPr id="40" name="Oval 39">
                <a:extLst>
                  <a:ext uri="{FF2B5EF4-FFF2-40B4-BE49-F238E27FC236}">
                    <a16:creationId xmlns:a16="http://schemas.microsoft.com/office/drawing/2014/main" id="{52C2470D-6D79-ADD0-6B8D-AA2A6C9F53F9}"/>
                  </a:ext>
                </a:extLst>
              </p:cNvPr>
              <p:cNvSpPr/>
              <p:nvPr/>
            </p:nvSpPr>
            <p:spPr>
              <a:xfrm>
                <a:off x="1162089"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D71FCA1-14A3-A436-587D-9D2407F19F06}"/>
                  </a:ext>
                </a:extLst>
              </p:cNvPr>
              <p:cNvSpPr/>
              <p:nvPr/>
            </p:nvSpPr>
            <p:spPr>
              <a:xfrm>
                <a:off x="1435333"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0BFBD56-4819-7098-5093-2285404DB8E9}"/>
                  </a:ext>
                </a:extLst>
              </p:cNvPr>
              <p:cNvSpPr/>
              <p:nvPr/>
            </p:nvSpPr>
            <p:spPr>
              <a:xfrm>
                <a:off x="1162089"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C7F14FE-D1F5-9BBB-FCBC-CE060DFA2E6D}"/>
                  </a:ext>
                </a:extLst>
              </p:cNvPr>
              <p:cNvSpPr/>
              <p:nvPr/>
            </p:nvSpPr>
            <p:spPr>
              <a:xfrm>
                <a:off x="1435333"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6C1B06C-AA49-8389-3A16-0D21AF3B71BF}"/>
                  </a:ext>
                </a:extLst>
              </p:cNvPr>
              <p:cNvSpPr/>
              <p:nvPr/>
            </p:nvSpPr>
            <p:spPr>
              <a:xfrm>
                <a:off x="1162089"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37B246F-D653-3138-626D-F9193E0CD886}"/>
                  </a:ext>
                </a:extLst>
              </p:cNvPr>
              <p:cNvSpPr/>
              <p:nvPr/>
            </p:nvSpPr>
            <p:spPr>
              <a:xfrm>
                <a:off x="1435333"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0734EE9-6EC9-3459-1BEE-8E3ABE274307}"/>
                  </a:ext>
                </a:extLst>
              </p:cNvPr>
              <p:cNvSpPr/>
              <p:nvPr/>
            </p:nvSpPr>
            <p:spPr>
              <a:xfrm>
                <a:off x="1162089"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BEB75BBD-9181-24F9-C691-29E748FCC8DB}"/>
                  </a:ext>
                </a:extLst>
              </p:cNvPr>
              <p:cNvSpPr/>
              <p:nvPr/>
            </p:nvSpPr>
            <p:spPr>
              <a:xfrm>
                <a:off x="1435333"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2FFD95C8-0B2B-304E-4234-18FDB769FB80}"/>
                </a:ext>
              </a:extLst>
            </p:cNvPr>
            <p:cNvGrpSpPr/>
            <p:nvPr/>
          </p:nvGrpSpPr>
          <p:grpSpPr>
            <a:xfrm rot="5400000">
              <a:off x="1083440" y="8242023"/>
              <a:ext cx="380822" cy="861047"/>
              <a:chOff x="553981" y="920396"/>
              <a:chExt cx="380822" cy="861047"/>
            </a:xfrm>
            <a:grpFill/>
          </p:grpSpPr>
          <p:sp>
            <p:nvSpPr>
              <p:cNvPr id="49" name="Oval 48">
                <a:extLst>
                  <a:ext uri="{FF2B5EF4-FFF2-40B4-BE49-F238E27FC236}">
                    <a16:creationId xmlns:a16="http://schemas.microsoft.com/office/drawing/2014/main" id="{CFB3B453-38EA-FCD8-6569-F73DD59FBF25}"/>
                  </a:ext>
                </a:extLst>
              </p:cNvPr>
              <p:cNvSpPr/>
              <p:nvPr/>
            </p:nvSpPr>
            <p:spPr>
              <a:xfrm>
                <a:off x="553982"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8E3E9F0-FBFA-45C0-C592-94F19C329741}"/>
                  </a:ext>
                </a:extLst>
              </p:cNvPr>
              <p:cNvSpPr/>
              <p:nvPr/>
            </p:nvSpPr>
            <p:spPr>
              <a:xfrm>
                <a:off x="827227" y="920396"/>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AB84E2C-B8A4-51E7-F10C-7DD142DBAC83}"/>
                  </a:ext>
                </a:extLst>
              </p:cNvPr>
              <p:cNvSpPr/>
              <p:nvPr/>
            </p:nvSpPr>
            <p:spPr>
              <a:xfrm>
                <a:off x="553981"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C9DE7ED-3B3C-9CA2-C8BC-0D50F5212373}"/>
                  </a:ext>
                </a:extLst>
              </p:cNvPr>
              <p:cNvSpPr/>
              <p:nvPr/>
            </p:nvSpPr>
            <p:spPr>
              <a:xfrm>
                <a:off x="827225" y="1171553"/>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E61FE882-EE8F-BDB3-F000-13292C991735}"/>
                  </a:ext>
                </a:extLst>
              </p:cNvPr>
              <p:cNvSpPr/>
              <p:nvPr/>
            </p:nvSpPr>
            <p:spPr>
              <a:xfrm>
                <a:off x="553981"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7B21DAF-10AD-5498-AC07-03C3B18EC05C}"/>
                  </a:ext>
                </a:extLst>
              </p:cNvPr>
              <p:cNvSpPr/>
              <p:nvPr/>
            </p:nvSpPr>
            <p:spPr>
              <a:xfrm>
                <a:off x="827225" y="1422710"/>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19E3463-066C-D721-14D4-1E7F2BC5C166}"/>
                  </a:ext>
                </a:extLst>
              </p:cNvPr>
              <p:cNvSpPr/>
              <p:nvPr/>
            </p:nvSpPr>
            <p:spPr>
              <a:xfrm>
                <a:off x="553981"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722D35B-9517-5409-6BCF-8094B87D0865}"/>
                  </a:ext>
                </a:extLst>
              </p:cNvPr>
              <p:cNvSpPr/>
              <p:nvPr/>
            </p:nvSpPr>
            <p:spPr>
              <a:xfrm>
                <a:off x="827225" y="1673867"/>
                <a:ext cx="107576" cy="10757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Oval 58">
            <a:extLst>
              <a:ext uri="{FF2B5EF4-FFF2-40B4-BE49-F238E27FC236}">
                <a16:creationId xmlns:a16="http://schemas.microsoft.com/office/drawing/2014/main" id="{41E7904E-4B2A-186F-F564-8FA8CC5AC80C}"/>
              </a:ext>
            </a:extLst>
          </p:cNvPr>
          <p:cNvSpPr/>
          <p:nvPr/>
        </p:nvSpPr>
        <p:spPr>
          <a:xfrm>
            <a:off x="923139" y="747420"/>
            <a:ext cx="354473" cy="354473"/>
          </a:xfrm>
          <a:prstGeom prst="ellipse">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2999FEA-326C-25EF-858D-15B474662663}"/>
              </a:ext>
            </a:extLst>
          </p:cNvPr>
          <p:cNvSpPr/>
          <p:nvPr/>
        </p:nvSpPr>
        <p:spPr>
          <a:xfrm>
            <a:off x="703225" y="764741"/>
            <a:ext cx="325360" cy="325360"/>
          </a:xfrm>
          <a:prstGeom prst="ellipse">
            <a:avLst/>
          </a:prstGeom>
          <a:noFill/>
          <a:ln w="19050">
            <a:solidFill>
              <a:srgbClr val="73A1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E6FF0806-6703-ADE6-F3A6-78154934DCE5}"/>
              </a:ext>
            </a:extLst>
          </p:cNvPr>
          <p:cNvGrpSpPr/>
          <p:nvPr/>
        </p:nvGrpSpPr>
        <p:grpSpPr>
          <a:xfrm>
            <a:off x="12385744" y="8501122"/>
            <a:ext cx="599658" cy="242821"/>
            <a:chOff x="12284652" y="9089809"/>
            <a:chExt cx="844127" cy="341814"/>
          </a:xfrm>
          <a:solidFill>
            <a:srgbClr val="73A1C1"/>
          </a:solidFill>
        </p:grpSpPr>
        <p:sp>
          <p:nvSpPr>
            <p:cNvPr id="61" name="Oval 60">
              <a:extLst>
                <a:ext uri="{FF2B5EF4-FFF2-40B4-BE49-F238E27FC236}">
                  <a16:creationId xmlns:a16="http://schemas.microsoft.com/office/drawing/2014/main" id="{5B912E98-C8D4-8224-7A5B-FF58FB7177D2}"/>
                </a:ext>
              </a:extLst>
            </p:cNvPr>
            <p:cNvSpPr/>
            <p:nvPr/>
          </p:nvSpPr>
          <p:spPr>
            <a:xfrm>
              <a:off x="12786966" y="9089810"/>
              <a:ext cx="341813" cy="3418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EBC9219-9B6C-B027-4560-D44618EE5EDA}"/>
                </a:ext>
              </a:extLst>
            </p:cNvPr>
            <p:cNvSpPr/>
            <p:nvPr/>
          </p:nvSpPr>
          <p:spPr>
            <a:xfrm>
              <a:off x="12284652" y="9089809"/>
              <a:ext cx="341813" cy="34181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fický objekt 3">
            <a:extLst>
              <a:ext uri="{FF2B5EF4-FFF2-40B4-BE49-F238E27FC236}">
                <a16:creationId xmlns:a16="http://schemas.microsoft.com/office/drawing/2014/main" id="{99422C61-4B7B-569E-1D7C-DB5D810E48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9615" y="2002074"/>
            <a:ext cx="5828769" cy="3471356"/>
          </a:xfrm>
          <a:prstGeom prst="rect">
            <a:avLst/>
          </a:prstGeom>
        </p:spPr>
      </p:pic>
      <p:sp>
        <p:nvSpPr>
          <p:cNvPr id="5" name="Obdélník 4">
            <a:extLst>
              <a:ext uri="{FF2B5EF4-FFF2-40B4-BE49-F238E27FC236}">
                <a16:creationId xmlns:a16="http://schemas.microsoft.com/office/drawing/2014/main" id="{FC8987CB-D0FC-0245-3CF3-5D168977EDB4}"/>
              </a:ext>
            </a:extLst>
          </p:cNvPr>
          <p:cNvSpPr/>
          <p:nvPr/>
        </p:nvSpPr>
        <p:spPr>
          <a:xfrm>
            <a:off x="0" y="9127067"/>
            <a:ext cx="18288000" cy="1159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Box 7">
            <a:extLst>
              <a:ext uri="{FF2B5EF4-FFF2-40B4-BE49-F238E27FC236}">
                <a16:creationId xmlns:a16="http://schemas.microsoft.com/office/drawing/2014/main" id="{BF17A8FF-B71C-7541-7DFF-5C827E7DE9EA}"/>
              </a:ext>
            </a:extLst>
          </p:cNvPr>
          <p:cNvSpPr txBox="1"/>
          <p:nvPr/>
        </p:nvSpPr>
        <p:spPr>
          <a:xfrm>
            <a:off x="8056642" y="9400311"/>
            <a:ext cx="9371879" cy="584775"/>
          </a:xfrm>
          <a:prstGeom prst="rect">
            <a:avLst/>
          </a:prstGeom>
          <a:noFill/>
        </p:spPr>
        <p:txBody>
          <a:bodyPr wrap="square" rtlCol="0">
            <a:spAutoFit/>
          </a:bodyPr>
          <a:lstStyle/>
          <a:p>
            <a:pPr algn="r"/>
            <a:r>
              <a:rPr lang="en-US" sz="1600">
                <a:solidFill>
                  <a:srgbClr val="05173D"/>
                </a:solidFill>
                <a:latin typeface="Sora" pitchFamily="2" charset="0"/>
                <a:cs typeface="Sora" pitchFamily="2" charset="0"/>
              </a:rPr>
              <a:t>HORIZON-CL3-2022-CS-01-04: INCREASED CYBERSECURITY 2022</a:t>
            </a:r>
          </a:p>
          <a:p>
            <a:pPr algn="r"/>
            <a:r>
              <a:rPr lang="en-US" sz="1600">
                <a:solidFill>
                  <a:srgbClr val="05173D"/>
                </a:solidFill>
                <a:latin typeface="Sora" pitchFamily="2" charset="0"/>
                <a:cs typeface="Sora" pitchFamily="2" charset="0"/>
              </a:rPr>
              <a:t>Ref. Ares(2022)8966412 - 23/12/2022</a:t>
            </a:r>
          </a:p>
        </p:txBody>
      </p:sp>
      <p:graphicFrame>
        <p:nvGraphicFramePr>
          <p:cNvPr id="20" name="Objekt 19">
            <a:extLst>
              <a:ext uri="{FF2B5EF4-FFF2-40B4-BE49-F238E27FC236}">
                <a16:creationId xmlns:a16="http://schemas.microsoft.com/office/drawing/2014/main" id="{E4099ECD-DE7C-BE3B-03E2-A910CD5B03A2}"/>
              </a:ext>
            </a:extLst>
          </p:cNvPr>
          <p:cNvGraphicFramePr>
            <a:graphicFrameLocks noChangeAspect="1"/>
          </p:cNvGraphicFramePr>
          <p:nvPr>
            <p:extLst>
              <p:ext uri="{D42A27DB-BD31-4B8C-83A1-F6EECF244321}">
                <p14:modId xmlns:p14="http://schemas.microsoft.com/office/powerpoint/2010/main" val="1520657428"/>
              </p:ext>
            </p:extLst>
          </p:nvPr>
        </p:nvGraphicFramePr>
        <p:xfrm>
          <a:off x="790575" y="9223060"/>
          <a:ext cx="4297892" cy="907530"/>
        </p:xfrm>
        <a:graphic>
          <a:graphicData uri="http://schemas.openxmlformats.org/presentationml/2006/ole">
            <mc:AlternateContent xmlns:mc="http://schemas.openxmlformats.org/markup-compatibility/2006">
              <mc:Choice xmlns:v="urn:schemas-microsoft-com:vml" Requires="v">
                <p:oleObj r:id="rId4" imgW="11525422" imgH="2433365" progId="">
                  <p:embed/>
                </p:oleObj>
              </mc:Choice>
              <mc:Fallback>
                <p:oleObj r:id="rId4" imgW="11525422" imgH="2433365" progId="">
                  <p:embed/>
                  <p:pic>
                    <p:nvPicPr>
                      <p:cNvPr id="20" name="Objekt 19">
                        <a:extLst>
                          <a:ext uri="{FF2B5EF4-FFF2-40B4-BE49-F238E27FC236}">
                            <a16:creationId xmlns:a16="http://schemas.microsoft.com/office/drawing/2014/main" id="{E4099ECD-DE7C-BE3B-03E2-A910CD5B03A2}"/>
                          </a:ext>
                        </a:extLst>
                      </p:cNvPr>
                      <p:cNvPicPr/>
                      <p:nvPr/>
                    </p:nvPicPr>
                    <p:blipFill>
                      <a:blip r:embed="rId5"/>
                      <a:stretch>
                        <a:fillRect/>
                      </a:stretch>
                    </p:blipFill>
                    <p:spPr>
                      <a:xfrm>
                        <a:off x="790575" y="9223060"/>
                        <a:ext cx="4297892" cy="907530"/>
                      </a:xfrm>
                      <a:prstGeom prst="rect">
                        <a:avLst/>
                      </a:prstGeom>
                    </p:spPr>
                  </p:pic>
                </p:oleObj>
              </mc:Fallback>
            </mc:AlternateContent>
          </a:graphicData>
        </a:graphic>
      </p:graphicFrame>
      <p:sp>
        <p:nvSpPr>
          <p:cNvPr id="2" name="TextBox 7">
            <a:extLst>
              <a:ext uri="{FF2B5EF4-FFF2-40B4-BE49-F238E27FC236}">
                <a16:creationId xmlns:a16="http://schemas.microsoft.com/office/drawing/2014/main" id="{F70D3C42-4260-4BCF-B247-E1C20489D19D}"/>
              </a:ext>
            </a:extLst>
          </p:cNvPr>
          <p:cNvSpPr txBox="1"/>
          <p:nvPr/>
        </p:nvSpPr>
        <p:spPr>
          <a:xfrm>
            <a:off x="13382319" y="8161544"/>
            <a:ext cx="4037880"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a:solidFill>
                  <a:srgbClr val="05173D"/>
                </a:solidFill>
                <a:ea typeface="+mn-lt"/>
                <a:cs typeface="+mn-lt"/>
              </a:rPr>
              <a:t>Maria </a:t>
            </a:r>
            <a:r>
              <a:rPr lang="en-US" sz="2400" err="1">
                <a:solidFill>
                  <a:srgbClr val="05173D"/>
                </a:solidFill>
                <a:ea typeface="+mn-lt"/>
                <a:cs typeface="+mn-lt"/>
              </a:rPr>
              <a:t>Maslioukova</a:t>
            </a:r>
            <a:endParaRPr lang="en-US" err="1">
              <a:ea typeface="Calibri" panose="020F0502020204030204"/>
              <a:cs typeface="Calibri" panose="020F0502020204030204"/>
            </a:endParaRPr>
          </a:p>
        </p:txBody>
      </p:sp>
    </p:spTree>
    <p:extLst>
      <p:ext uri="{BB962C8B-B14F-4D97-AF65-F5344CB8AC3E}">
        <p14:creationId xmlns:p14="http://schemas.microsoft.com/office/powerpoint/2010/main" val="1958247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3430E1-F7B6-173D-1670-6C971DC23DA2}"/>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67CD15B5-1CEB-597F-738E-CF510BCF73C9}"/>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D526A02-9219-1976-F051-5D179DC5B636}"/>
              </a:ext>
            </a:extLst>
          </p:cNvPr>
          <p:cNvSpPr txBox="1"/>
          <p:nvPr/>
        </p:nvSpPr>
        <p:spPr>
          <a:xfrm>
            <a:off x="4169870" y="1052356"/>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Cyber Resilience Act (CRA) and AI Act</a:t>
            </a:r>
            <a:endParaRPr lang="en-US"/>
          </a:p>
        </p:txBody>
      </p:sp>
      <p:sp>
        <p:nvSpPr>
          <p:cNvPr id="16" name="TextBox 30">
            <a:extLst>
              <a:ext uri="{FF2B5EF4-FFF2-40B4-BE49-F238E27FC236}">
                <a16:creationId xmlns:a16="http://schemas.microsoft.com/office/drawing/2014/main" id="{D0602555-09AC-2D79-5C51-6849116723C3}"/>
              </a:ext>
            </a:extLst>
          </p:cNvPr>
          <p:cNvSpPr txBox="1"/>
          <p:nvPr/>
        </p:nvSpPr>
        <p:spPr>
          <a:xfrm>
            <a:off x="1923731" y="3597970"/>
            <a:ext cx="7090443" cy="39179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a:buChar char="•"/>
            </a:pPr>
            <a:r>
              <a:rPr lang="en-US" sz="2400">
                <a:solidFill>
                  <a:srgbClr val="05173D"/>
                </a:solidFill>
                <a:latin typeface="Poppins"/>
                <a:cs typeface="Poppins"/>
              </a:rPr>
              <a:t>Improve </a:t>
            </a:r>
            <a:r>
              <a:rPr lang="en-US" sz="2400" b="1">
                <a:solidFill>
                  <a:srgbClr val="05173D"/>
                </a:solidFill>
                <a:latin typeface="Poppins"/>
                <a:cs typeface="Poppins"/>
              </a:rPr>
              <a:t>cybersecurity and transparency </a:t>
            </a:r>
            <a:r>
              <a:rPr lang="en-US" sz="2400">
                <a:solidFill>
                  <a:srgbClr val="05173D"/>
                </a:solidFill>
                <a:latin typeface="Poppins"/>
                <a:cs typeface="Poppins"/>
              </a:rPr>
              <a:t>of </a:t>
            </a:r>
            <a:r>
              <a:rPr lang="en-US" sz="2400">
                <a:solidFill>
                  <a:srgbClr val="05173D"/>
                </a:solidFill>
                <a:latin typeface="Poppins"/>
                <a:ea typeface="Calibri" panose="020F0502020204030204"/>
                <a:cs typeface="Poppins"/>
              </a:rPr>
              <a:t>products with digital elements</a:t>
            </a:r>
            <a:endParaRPr lang="en-US" sz="2400" b="1">
              <a:solidFill>
                <a:srgbClr val="05173D"/>
              </a:solidFill>
              <a:latin typeface="Poppins"/>
              <a:ea typeface="Calibri"/>
              <a:cs typeface="Poppins"/>
            </a:endParaRPr>
          </a:p>
          <a:p>
            <a:pPr marL="742950" lvl="1" indent="-285750" algn="just">
              <a:lnSpc>
                <a:spcPct val="150000"/>
              </a:lnSpc>
              <a:buFont typeface="Courier New"/>
              <a:buChar char="o"/>
            </a:pPr>
            <a:r>
              <a:rPr lang="en-US" sz="2400">
                <a:solidFill>
                  <a:srgbClr val="05173D"/>
                </a:solidFill>
                <a:latin typeface="Poppins"/>
                <a:ea typeface="Calibri" panose="020F0502020204030204"/>
                <a:cs typeface="Poppins"/>
              </a:rPr>
              <a:t>Tackle known vulnerabilities &amp;</a:t>
            </a:r>
          </a:p>
          <a:p>
            <a:pPr marL="742950" lvl="1" indent="-285750" algn="just">
              <a:lnSpc>
                <a:spcPct val="150000"/>
              </a:lnSpc>
              <a:buFont typeface="Courier New"/>
              <a:buChar char="o"/>
            </a:pPr>
            <a:r>
              <a:rPr lang="en-US" sz="2400">
                <a:solidFill>
                  <a:srgbClr val="05173D"/>
                </a:solidFill>
                <a:latin typeface="Poppins"/>
                <a:ea typeface="Calibri" panose="020F0502020204030204"/>
                <a:cs typeface="Poppins"/>
              </a:rPr>
              <a:t>Security updates</a:t>
            </a:r>
          </a:p>
          <a:p>
            <a:pPr marL="742950" lvl="1" indent="-285750" algn="just">
              <a:lnSpc>
                <a:spcPct val="150000"/>
              </a:lnSpc>
              <a:buFont typeface="Courier New"/>
              <a:buChar char="o"/>
            </a:pPr>
            <a:r>
              <a:rPr lang="en-US" sz="2400">
                <a:solidFill>
                  <a:srgbClr val="05173D"/>
                </a:solidFill>
                <a:latin typeface="Poppins"/>
                <a:ea typeface="Calibri" panose="020F0502020204030204"/>
                <a:cs typeface="Poppins"/>
              </a:rPr>
              <a:t>Data minimization</a:t>
            </a:r>
          </a:p>
          <a:p>
            <a:pPr marL="285750" indent="-285750" algn="just">
              <a:lnSpc>
                <a:spcPct val="150000"/>
              </a:lnSpc>
              <a:buFont typeface="Arial"/>
              <a:buChar char="•"/>
            </a:pPr>
            <a:r>
              <a:rPr lang="en-US" sz="2400">
                <a:solidFill>
                  <a:srgbClr val="05173D"/>
                </a:solidFill>
                <a:latin typeface="Poppins"/>
                <a:ea typeface="Calibri" panose="020F0502020204030204"/>
                <a:cs typeface="Poppins"/>
              </a:rPr>
              <a:t>Facilitating </a:t>
            </a:r>
            <a:r>
              <a:rPr lang="en-US" sz="2400" b="1">
                <a:solidFill>
                  <a:srgbClr val="05173D"/>
                </a:solidFill>
                <a:latin typeface="Poppins"/>
                <a:ea typeface="Calibri" panose="020F0502020204030204"/>
                <a:cs typeface="Poppins"/>
              </a:rPr>
              <a:t>compliance</a:t>
            </a:r>
          </a:p>
          <a:p>
            <a:pPr marL="285750" indent="-285750" algn="just">
              <a:lnSpc>
                <a:spcPct val="150000"/>
              </a:lnSpc>
              <a:buFont typeface="Arial"/>
              <a:buChar char="•"/>
            </a:pPr>
            <a:r>
              <a:rPr lang="en-US" sz="2400" b="1">
                <a:solidFill>
                  <a:srgbClr val="05173D"/>
                </a:solidFill>
                <a:latin typeface="Poppins"/>
                <a:ea typeface="Calibri" panose="020F0502020204030204"/>
                <a:cs typeface="Poppins"/>
              </a:rPr>
              <a:t>Safer use </a:t>
            </a:r>
            <a:r>
              <a:rPr lang="en-US" sz="2400">
                <a:solidFill>
                  <a:srgbClr val="05173D"/>
                </a:solidFill>
                <a:latin typeface="Poppins"/>
                <a:ea typeface="Calibri" panose="020F0502020204030204"/>
                <a:cs typeface="Poppins"/>
              </a:rPr>
              <a:t>of digital products</a:t>
            </a:r>
          </a:p>
        </p:txBody>
      </p:sp>
      <p:grpSp>
        <p:nvGrpSpPr>
          <p:cNvPr id="18" name="Group 17">
            <a:extLst>
              <a:ext uri="{FF2B5EF4-FFF2-40B4-BE49-F238E27FC236}">
                <a16:creationId xmlns:a16="http://schemas.microsoft.com/office/drawing/2014/main" id="{4926A66C-7C40-032D-4374-87D05B76CD7A}"/>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B112C4E1-8896-D468-CD43-BE5E8C02DCEB}"/>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C7DFBB85-96E7-E3E0-DE1B-B998FF2139A3}"/>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E715DAF3-234D-220D-A8FF-FB9E637E77DF}"/>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9B273357-8974-832C-2C03-C53AF87830EC}"/>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f a gear with arrows around it&#10;&#10;AI-generated content may be incorrect.">
            <a:extLst>
              <a:ext uri="{FF2B5EF4-FFF2-40B4-BE49-F238E27FC236}">
                <a16:creationId xmlns:a16="http://schemas.microsoft.com/office/drawing/2014/main" id="{E669F725-7C99-5D5F-0B19-F6A8FF6808ED}"/>
              </a:ext>
            </a:extLst>
          </p:cNvPr>
          <p:cNvPicPr>
            <a:picLocks noChangeAspect="1"/>
          </p:cNvPicPr>
          <p:nvPr/>
        </p:nvPicPr>
        <p:blipFill>
          <a:blip r:embed="rId3"/>
          <a:srcRect l="-6557" t="-550" r="-6011" b="59"/>
          <a:stretch/>
        </p:blipFill>
        <p:spPr>
          <a:xfrm>
            <a:off x="7539681" y="6705599"/>
            <a:ext cx="3177217" cy="2836323"/>
          </a:xfrm>
          <a:prstGeom prst="rect">
            <a:avLst/>
          </a:prstGeom>
        </p:spPr>
      </p:pic>
      <p:sp>
        <p:nvSpPr>
          <p:cNvPr id="9" name="TextBox 30">
            <a:extLst>
              <a:ext uri="{FF2B5EF4-FFF2-40B4-BE49-F238E27FC236}">
                <a16:creationId xmlns:a16="http://schemas.microsoft.com/office/drawing/2014/main" id="{6897EEA0-4997-C211-1125-60729A70D72A}"/>
              </a:ext>
            </a:extLst>
          </p:cNvPr>
          <p:cNvSpPr txBox="1"/>
          <p:nvPr/>
        </p:nvSpPr>
        <p:spPr>
          <a:xfrm>
            <a:off x="10586557" y="3597970"/>
            <a:ext cx="5669899" cy="281000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a:buChar char="•"/>
            </a:pPr>
            <a:r>
              <a:rPr lang="en-US" sz="2400">
                <a:solidFill>
                  <a:srgbClr val="05173D"/>
                </a:solidFill>
                <a:latin typeface="Poppins"/>
                <a:cs typeface="Poppins"/>
              </a:rPr>
              <a:t>AI system </a:t>
            </a:r>
            <a:r>
              <a:rPr lang="en-US" sz="2400" b="1">
                <a:solidFill>
                  <a:srgbClr val="05173D"/>
                </a:solidFill>
                <a:latin typeface="Poppins"/>
                <a:cs typeface="Poppins"/>
              </a:rPr>
              <a:t>risk assessment</a:t>
            </a:r>
          </a:p>
          <a:p>
            <a:pPr marL="285750" indent="-285750" algn="just">
              <a:lnSpc>
                <a:spcPct val="150000"/>
              </a:lnSpc>
              <a:buFont typeface="Arial"/>
              <a:buChar char="•"/>
            </a:pPr>
            <a:r>
              <a:rPr lang="en-US" sz="2400" b="1">
                <a:solidFill>
                  <a:srgbClr val="05173D"/>
                </a:solidFill>
                <a:latin typeface="Poppins"/>
                <a:cs typeface="Poppins"/>
              </a:rPr>
              <a:t>Accountability </a:t>
            </a:r>
          </a:p>
          <a:p>
            <a:pPr marL="285750" indent="-285750" algn="just">
              <a:lnSpc>
                <a:spcPct val="150000"/>
              </a:lnSpc>
              <a:buFont typeface="Arial"/>
              <a:buChar char="•"/>
            </a:pPr>
            <a:r>
              <a:rPr lang="en-US" sz="2400" b="1">
                <a:solidFill>
                  <a:srgbClr val="05173D"/>
                </a:solidFill>
                <a:latin typeface="Poppins"/>
                <a:cs typeface="Poppins"/>
              </a:rPr>
              <a:t>Transparency</a:t>
            </a:r>
            <a:endParaRPr lang="en-US" sz="2400" b="1">
              <a:ea typeface="Calibri"/>
              <a:cs typeface="Calibri"/>
            </a:endParaRPr>
          </a:p>
          <a:p>
            <a:pPr marL="285750" indent="-285750" algn="just">
              <a:lnSpc>
                <a:spcPct val="150000"/>
              </a:lnSpc>
              <a:buFont typeface="Arial"/>
              <a:buChar char="•"/>
            </a:pPr>
            <a:r>
              <a:rPr lang="en-US" sz="2400" b="1">
                <a:solidFill>
                  <a:srgbClr val="05173D"/>
                </a:solidFill>
                <a:latin typeface="Poppins"/>
                <a:cs typeface="Poppins"/>
              </a:rPr>
              <a:t>Safety </a:t>
            </a:r>
            <a:r>
              <a:rPr lang="en-US" sz="2400">
                <a:solidFill>
                  <a:srgbClr val="05173D"/>
                </a:solidFill>
                <a:latin typeface="Poppins"/>
                <a:cs typeface="Poppins"/>
              </a:rPr>
              <a:t>and </a:t>
            </a:r>
            <a:r>
              <a:rPr lang="en-US" sz="2400" b="1">
                <a:solidFill>
                  <a:srgbClr val="05173D"/>
                </a:solidFill>
                <a:latin typeface="Poppins"/>
                <a:cs typeface="Poppins"/>
              </a:rPr>
              <a:t>fundamental rights</a:t>
            </a:r>
          </a:p>
          <a:p>
            <a:pPr marL="285750" indent="-285750" algn="just">
              <a:lnSpc>
                <a:spcPct val="150000"/>
              </a:lnSpc>
              <a:buFont typeface="Arial"/>
              <a:buChar char="•"/>
            </a:pPr>
            <a:endParaRPr lang="en-US" sz="2400">
              <a:solidFill>
                <a:srgbClr val="05173D"/>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1E063BA6-3D87-7906-8FFB-FD29FE731919}"/>
              </a:ext>
            </a:extLst>
          </p:cNvPr>
          <p:cNvSpPr txBox="1"/>
          <p:nvPr/>
        </p:nvSpPr>
        <p:spPr>
          <a:xfrm>
            <a:off x="10715337" y="2691141"/>
            <a:ext cx="6275858"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AI Act main outcomes</a:t>
            </a:r>
            <a:endParaRPr lang="en-US" sz="2600">
              <a:ea typeface="Calibri"/>
              <a:cs typeface="Calibri"/>
            </a:endParaRPr>
          </a:p>
        </p:txBody>
      </p:sp>
      <p:sp>
        <p:nvSpPr>
          <p:cNvPr id="10" name="TextBox 9">
            <a:extLst>
              <a:ext uri="{FF2B5EF4-FFF2-40B4-BE49-F238E27FC236}">
                <a16:creationId xmlns:a16="http://schemas.microsoft.com/office/drawing/2014/main" id="{A703A78E-6BE5-C278-4978-92A88BE15024}"/>
              </a:ext>
            </a:extLst>
          </p:cNvPr>
          <p:cNvSpPr txBox="1"/>
          <p:nvPr/>
        </p:nvSpPr>
        <p:spPr>
          <a:xfrm>
            <a:off x="2059182" y="2570213"/>
            <a:ext cx="8176716"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CRA main outcomes</a:t>
            </a:r>
            <a:endParaRPr lang="en-US" sz="2600">
              <a:ea typeface="Calibri"/>
              <a:cs typeface="Calibri"/>
            </a:endParaRPr>
          </a:p>
        </p:txBody>
      </p:sp>
    </p:spTree>
    <p:extLst>
      <p:ext uri="{BB962C8B-B14F-4D97-AF65-F5344CB8AC3E}">
        <p14:creationId xmlns:p14="http://schemas.microsoft.com/office/powerpoint/2010/main" val="1790679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447E-26A2-C058-5F62-C3431EA7018E}"/>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88A98A3E-91D2-6F96-6D33-CE9F4AE52BE3}"/>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8835F67-06D7-F151-1CB9-E2B6C68A2F7D}"/>
              </a:ext>
            </a:extLst>
          </p:cNvPr>
          <p:cNvSpPr txBox="1"/>
          <p:nvPr/>
        </p:nvSpPr>
        <p:spPr>
          <a:xfrm>
            <a:off x="4169870" y="1052356"/>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Cyber Resilience Act (CRA) and AI Act</a:t>
            </a:r>
            <a:endParaRPr lang="en-US"/>
          </a:p>
        </p:txBody>
      </p:sp>
      <p:sp>
        <p:nvSpPr>
          <p:cNvPr id="16" name="TextBox 30">
            <a:extLst>
              <a:ext uri="{FF2B5EF4-FFF2-40B4-BE49-F238E27FC236}">
                <a16:creationId xmlns:a16="http://schemas.microsoft.com/office/drawing/2014/main" id="{65C3FA98-9CB2-C736-A41D-B4407A6682E8}"/>
              </a:ext>
            </a:extLst>
          </p:cNvPr>
          <p:cNvSpPr txBox="1"/>
          <p:nvPr/>
        </p:nvSpPr>
        <p:spPr>
          <a:xfrm>
            <a:off x="1923731" y="3597970"/>
            <a:ext cx="7569597" cy="39179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a:buChar char="•"/>
            </a:pPr>
            <a:r>
              <a:rPr lang="en-US" sz="2400">
                <a:solidFill>
                  <a:srgbClr val="05173D"/>
                </a:solidFill>
                <a:latin typeface="Poppins"/>
                <a:cs typeface="Poppins"/>
              </a:rPr>
              <a:t>Improve </a:t>
            </a:r>
            <a:r>
              <a:rPr lang="en-US" sz="2400" b="1">
                <a:solidFill>
                  <a:srgbClr val="05173D"/>
                </a:solidFill>
                <a:latin typeface="Poppins"/>
                <a:cs typeface="Poppins"/>
              </a:rPr>
              <a:t>cybersecurity and transparency </a:t>
            </a:r>
            <a:r>
              <a:rPr lang="en-US" sz="2400">
                <a:solidFill>
                  <a:srgbClr val="05173D"/>
                </a:solidFill>
                <a:latin typeface="Poppins"/>
                <a:cs typeface="Poppins"/>
              </a:rPr>
              <a:t>of </a:t>
            </a:r>
            <a:r>
              <a:rPr lang="en-US" sz="2400">
                <a:solidFill>
                  <a:srgbClr val="05173D"/>
                </a:solidFill>
                <a:latin typeface="Poppins"/>
                <a:ea typeface="Calibri" panose="020F0502020204030204"/>
                <a:cs typeface="Poppins"/>
              </a:rPr>
              <a:t>products with digital elements</a:t>
            </a:r>
            <a:endParaRPr lang="en-US" sz="2400" b="1">
              <a:solidFill>
                <a:srgbClr val="05173D"/>
              </a:solidFill>
              <a:latin typeface="Poppins"/>
              <a:ea typeface="Calibri"/>
              <a:cs typeface="Poppins"/>
            </a:endParaRPr>
          </a:p>
          <a:p>
            <a:pPr marL="742950" lvl="1" indent="-285750" algn="just">
              <a:lnSpc>
                <a:spcPct val="150000"/>
              </a:lnSpc>
              <a:buFont typeface="Courier New"/>
              <a:buChar char="o"/>
            </a:pPr>
            <a:r>
              <a:rPr lang="en-US" sz="2400">
                <a:solidFill>
                  <a:srgbClr val="05173D"/>
                </a:solidFill>
                <a:latin typeface="Poppins"/>
                <a:ea typeface="Calibri" panose="020F0502020204030204"/>
                <a:cs typeface="Poppins"/>
              </a:rPr>
              <a:t>Tackle </a:t>
            </a:r>
            <a:r>
              <a:rPr lang="en-US" sz="2400" b="1">
                <a:solidFill>
                  <a:srgbClr val="05173D"/>
                </a:solidFill>
                <a:latin typeface="Poppins"/>
                <a:ea typeface="Calibri" panose="020F0502020204030204"/>
                <a:cs typeface="Poppins"/>
              </a:rPr>
              <a:t>known exploitable vulnerabilities </a:t>
            </a:r>
            <a:r>
              <a:rPr lang="en-US" sz="2400">
                <a:solidFill>
                  <a:srgbClr val="05173D"/>
                </a:solidFill>
                <a:latin typeface="Poppins"/>
                <a:ea typeface="Calibri" panose="020F0502020204030204"/>
                <a:cs typeface="Poppins"/>
              </a:rPr>
              <a:t>&amp;</a:t>
            </a:r>
          </a:p>
          <a:p>
            <a:pPr marL="742950" lvl="1" indent="-285750" algn="just">
              <a:lnSpc>
                <a:spcPct val="150000"/>
              </a:lnSpc>
              <a:buFont typeface="Courier New"/>
              <a:buChar char="o"/>
            </a:pPr>
            <a:r>
              <a:rPr lang="en-US" sz="2400">
                <a:solidFill>
                  <a:srgbClr val="05173D"/>
                </a:solidFill>
                <a:latin typeface="Poppins"/>
                <a:ea typeface="Calibri" panose="020F0502020204030204"/>
                <a:cs typeface="Poppins"/>
              </a:rPr>
              <a:t>Perform security updates</a:t>
            </a:r>
          </a:p>
          <a:p>
            <a:pPr marL="742950" lvl="1" indent="-285750" algn="just">
              <a:lnSpc>
                <a:spcPct val="150000"/>
              </a:lnSpc>
              <a:buFont typeface="Courier New"/>
              <a:buChar char="o"/>
            </a:pPr>
            <a:r>
              <a:rPr lang="en-US" sz="2400">
                <a:solidFill>
                  <a:srgbClr val="05173D"/>
                </a:solidFill>
                <a:latin typeface="Poppins"/>
                <a:ea typeface="Calibri" panose="020F0502020204030204"/>
                <a:cs typeface="Poppins"/>
              </a:rPr>
              <a:t>Address data minimization</a:t>
            </a:r>
          </a:p>
          <a:p>
            <a:pPr marL="285750" indent="-285750" algn="just">
              <a:lnSpc>
                <a:spcPct val="150000"/>
              </a:lnSpc>
              <a:buFont typeface="Arial"/>
              <a:buChar char="•"/>
            </a:pPr>
            <a:r>
              <a:rPr lang="en-US" sz="2400">
                <a:solidFill>
                  <a:srgbClr val="05173D"/>
                </a:solidFill>
                <a:latin typeface="Poppins"/>
                <a:ea typeface="Calibri" panose="020F0502020204030204"/>
                <a:cs typeface="Poppins"/>
              </a:rPr>
              <a:t>Facilitating </a:t>
            </a:r>
            <a:r>
              <a:rPr lang="en-US" sz="2400" b="1">
                <a:solidFill>
                  <a:srgbClr val="05173D"/>
                </a:solidFill>
                <a:latin typeface="Poppins"/>
                <a:ea typeface="Calibri" panose="020F0502020204030204"/>
                <a:cs typeface="Poppins"/>
              </a:rPr>
              <a:t>compliance</a:t>
            </a:r>
          </a:p>
          <a:p>
            <a:pPr marL="285750" indent="-285750" algn="just">
              <a:lnSpc>
                <a:spcPct val="150000"/>
              </a:lnSpc>
              <a:buFont typeface="Arial"/>
              <a:buChar char="•"/>
            </a:pPr>
            <a:r>
              <a:rPr lang="en-US" sz="2400" b="1">
                <a:solidFill>
                  <a:srgbClr val="05173D"/>
                </a:solidFill>
                <a:latin typeface="Poppins"/>
                <a:ea typeface="Calibri" panose="020F0502020204030204"/>
                <a:cs typeface="Poppins"/>
              </a:rPr>
              <a:t>Safer use </a:t>
            </a:r>
            <a:r>
              <a:rPr lang="en-US" sz="2400">
                <a:solidFill>
                  <a:srgbClr val="05173D"/>
                </a:solidFill>
                <a:latin typeface="Poppins"/>
                <a:ea typeface="Calibri" panose="020F0502020204030204"/>
                <a:cs typeface="Poppins"/>
              </a:rPr>
              <a:t>of digital products</a:t>
            </a:r>
          </a:p>
        </p:txBody>
      </p:sp>
      <p:grpSp>
        <p:nvGrpSpPr>
          <p:cNvPr id="18" name="Group 17">
            <a:extLst>
              <a:ext uri="{FF2B5EF4-FFF2-40B4-BE49-F238E27FC236}">
                <a16:creationId xmlns:a16="http://schemas.microsoft.com/office/drawing/2014/main" id="{78B5AFEA-0C43-54D7-D25F-E2BE01ADEE84}"/>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60328EFE-AF1D-543F-B3FE-76C831119317}"/>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7754B950-B0C5-0416-9075-51BE64BE334D}"/>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50C66E6A-129B-2FF2-1EDA-8E5ED22FCD57}"/>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3ADC5E17-BEF8-A96C-518A-A4F54A7E8570}"/>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ogo of a gear with arrows around it&#10;&#10;AI-generated content may be incorrect.">
            <a:extLst>
              <a:ext uri="{FF2B5EF4-FFF2-40B4-BE49-F238E27FC236}">
                <a16:creationId xmlns:a16="http://schemas.microsoft.com/office/drawing/2014/main" id="{131209FC-DB27-EB5E-981B-61BFA75D3BEE}"/>
              </a:ext>
            </a:extLst>
          </p:cNvPr>
          <p:cNvPicPr>
            <a:picLocks noChangeAspect="1"/>
          </p:cNvPicPr>
          <p:nvPr/>
        </p:nvPicPr>
        <p:blipFill>
          <a:blip r:embed="rId3"/>
          <a:srcRect l="-6557" t="-550" r="-6011" b="59"/>
          <a:stretch/>
        </p:blipFill>
        <p:spPr>
          <a:xfrm>
            <a:off x="7539681" y="6705599"/>
            <a:ext cx="3177217" cy="2836323"/>
          </a:xfrm>
          <a:prstGeom prst="rect">
            <a:avLst/>
          </a:prstGeom>
        </p:spPr>
      </p:pic>
      <p:sp>
        <p:nvSpPr>
          <p:cNvPr id="9" name="TextBox 30">
            <a:extLst>
              <a:ext uri="{FF2B5EF4-FFF2-40B4-BE49-F238E27FC236}">
                <a16:creationId xmlns:a16="http://schemas.microsoft.com/office/drawing/2014/main" id="{341D6AFE-635C-A392-BD90-0CB415870A6C}"/>
              </a:ext>
            </a:extLst>
          </p:cNvPr>
          <p:cNvSpPr txBox="1"/>
          <p:nvPr/>
        </p:nvSpPr>
        <p:spPr>
          <a:xfrm>
            <a:off x="10586557" y="3597970"/>
            <a:ext cx="5669899" cy="281000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
              <a:buChar char="•"/>
            </a:pPr>
            <a:r>
              <a:rPr lang="en-US" sz="2400">
                <a:solidFill>
                  <a:srgbClr val="05173D"/>
                </a:solidFill>
                <a:latin typeface="Poppins"/>
                <a:cs typeface="Poppins"/>
              </a:rPr>
              <a:t>AI system </a:t>
            </a:r>
            <a:r>
              <a:rPr lang="en-US" sz="2400" b="1">
                <a:solidFill>
                  <a:srgbClr val="05173D"/>
                </a:solidFill>
                <a:latin typeface="Poppins"/>
                <a:cs typeface="Poppins"/>
              </a:rPr>
              <a:t>risk assessment</a:t>
            </a:r>
          </a:p>
          <a:p>
            <a:pPr marL="285750" indent="-285750" algn="just">
              <a:lnSpc>
                <a:spcPct val="150000"/>
              </a:lnSpc>
              <a:buFont typeface="Arial"/>
              <a:buChar char="•"/>
            </a:pPr>
            <a:r>
              <a:rPr lang="en-US" sz="2400" b="1">
                <a:solidFill>
                  <a:srgbClr val="05173D"/>
                </a:solidFill>
                <a:latin typeface="Poppins"/>
                <a:cs typeface="Poppins"/>
              </a:rPr>
              <a:t>Accountability </a:t>
            </a:r>
          </a:p>
          <a:p>
            <a:pPr marL="285750" indent="-285750" algn="just">
              <a:lnSpc>
                <a:spcPct val="150000"/>
              </a:lnSpc>
              <a:buFont typeface="Arial"/>
              <a:buChar char="•"/>
            </a:pPr>
            <a:r>
              <a:rPr lang="en-US" sz="2400" b="1">
                <a:solidFill>
                  <a:srgbClr val="05173D"/>
                </a:solidFill>
                <a:latin typeface="Poppins"/>
                <a:cs typeface="Poppins"/>
              </a:rPr>
              <a:t>Transparency</a:t>
            </a:r>
            <a:endParaRPr lang="en-US" sz="2400" b="1">
              <a:ea typeface="Calibri"/>
              <a:cs typeface="Calibri"/>
            </a:endParaRPr>
          </a:p>
          <a:p>
            <a:pPr marL="285750" indent="-285750" algn="just">
              <a:lnSpc>
                <a:spcPct val="150000"/>
              </a:lnSpc>
              <a:buFont typeface="Arial"/>
              <a:buChar char="•"/>
            </a:pPr>
            <a:r>
              <a:rPr lang="en-US" sz="2400" b="1">
                <a:solidFill>
                  <a:srgbClr val="05173D"/>
                </a:solidFill>
                <a:latin typeface="Poppins"/>
                <a:cs typeface="Poppins"/>
              </a:rPr>
              <a:t>Safety </a:t>
            </a:r>
            <a:r>
              <a:rPr lang="en-US" sz="2400">
                <a:solidFill>
                  <a:srgbClr val="05173D"/>
                </a:solidFill>
                <a:latin typeface="Poppins"/>
                <a:cs typeface="Poppins"/>
              </a:rPr>
              <a:t>and </a:t>
            </a:r>
            <a:r>
              <a:rPr lang="en-US" sz="2400" b="1">
                <a:solidFill>
                  <a:srgbClr val="05173D"/>
                </a:solidFill>
                <a:latin typeface="Poppins"/>
                <a:cs typeface="Poppins"/>
              </a:rPr>
              <a:t>fundamental rights</a:t>
            </a:r>
          </a:p>
          <a:p>
            <a:pPr marL="285750" indent="-285750" algn="just">
              <a:lnSpc>
                <a:spcPct val="150000"/>
              </a:lnSpc>
              <a:buFont typeface="Arial"/>
              <a:buChar char="•"/>
            </a:pPr>
            <a:endParaRPr lang="en-US" sz="2400">
              <a:solidFill>
                <a:srgbClr val="05173D"/>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2F14804C-3035-6505-661A-33CE898E9FF3}"/>
              </a:ext>
            </a:extLst>
          </p:cNvPr>
          <p:cNvSpPr txBox="1"/>
          <p:nvPr/>
        </p:nvSpPr>
        <p:spPr>
          <a:xfrm>
            <a:off x="10715337" y="2691141"/>
            <a:ext cx="6275858"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AI Act main outcomes</a:t>
            </a:r>
            <a:endParaRPr lang="en-US" sz="2600">
              <a:ea typeface="Calibri"/>
              <a:cs typeface="Calibri"/>
            </a:endParaRPr>
          </a:p>
        </p:txBody>
      </p:sp>
      <p:sp>
        <p:nvSpPr>
          <p:cNvPr id="10" name="TextBox 9">
            <a:extLst>
              <a:ext uri="{FF2B5EF4-FFF2-40B4-BE49-F238E27FC236}">
                <a16:creationId xmlns:a16="http://schemas.microsoft.com/office/drawing/2014/main" id="{0AA2B4D9-15E4-0AE0-1F10-FD28915C98A4}"/>
              </a:ext>
            </a:extLst>
          </p:cNvPr>
          <p:cNvSpPr txBox="1"/>
          <p:nvPr/>
        </p:nvSpPr>
        <p:spPr>
          <a:xfrm>
            <a:off x="2059182" y="2570213"/>
            <a:ext cx="8176716"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CRA main outcomes</a:t>
            </a:r>
            <a:endParaRPr lang="en-US" sz="2600">
              <a:ea typeface="Calibri"/>
              <a:cs typeface="Calibri"/>
            </a:endParaRPr>
          </a:p>
        </p:txBody>
      </p:sp>
    </p:spTree>
    <p:extLst>
      <p:ext uri="{BB962C8B-B14F-4D97-AF65-F5344CB8AC3E}">
        <p14:creationId xmlns:p14="http://schemas.microsoft.com/office/powerpoint/2010/main" val="3121945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5D8FA-AE00-5916-4971-58CF12A2C1C5}"/>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EDB792D-4418-6E6F-5A48-4AA3894E0F50}"/>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A1B0174-5AF4-9D68-7C04-DDDD967456F5}"/>
              </a:ext>
            </a:extLst>
          </p:cNvPr>
          <p:cNvSpPr txBox="1"/>
          <p:nvPr/>
        </p:nvSpPr>
        <p:spPr>
          <a:xfrm>
            <a:off x="4169870" y="1062223"/>
            <a:ext cx="9948260" cy="769441"/>
          </a:xfrm>
          <a:prstGeom prst="rect">
            <a:avLst/>
          </a:prstGeom>
          <a:noFill/>
        </p:spPr>
        <p:txBody>
          <a:bodyPr wrap="square" lIns="91440" tIns="45720" rIns="91440" bIns="45720" anchor="t">
            <a:spAutoFit/>
          </a:bodyPr>
          <a:lstStyle/>
          <a:p>
            <a:pPr algn="ctr"/>
            <a:r>
              <a:rPr lang="en-US" sz="4400" b="1" err="1">
                <a:solidFill>
                  <a:srgbClr val="73A1C1"/>
                </a:solidFill>
                <a:latin typeface="Sora"/>
              </a:rPr>
              <a:t>CertifAI's</a:t>
            </a:r>
            <a:r>
              <a:rPr lang="en-US" sz="4400" b="1">
                <a:solidFill>
                  <a:srgbClr val="73A1C1"/>
                </a:solidFill>
                <a:latin typeface="Sora"/>
              </a:rPr>
              <a:t> Contribution</a:t>
            </a:r>
            <a:endParaRPr lang="en-US"/>
          </a:p>
        </p:txBody>
      </p:sp>
      <p:sp>
        <p:nvSpPr>
          <p:cNvPr id="16" name="TextBox 30">
            <a:extLst>
              <a:ext uri="{FF2B5EF4-FFF2-40B4-BE49-F238E27FC236}">
                <a16:creationId xmlns:a16="http://schemas.microsoft.com/office/drawing/2014/main" id="{7C398C85-4ABC-AC2A-686E-92CDB3835B19}"/>
              </a:ext>
            </a:extLst>
          </p:cNvPr>
          <p:cNvSpPr txBox="1"/>
          <p:nvPr/>
        </p:nvSpPr>
        <p:spPr>
          <a:xfrm>
            <a:off x="3084709" y="2838217"/>
            <a:ext cx="12106581" cy="36871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200000"/>
              </a:lnSpc>
              <a:buFont typeface="Arial"/>
              <a:buChar char="•"/>
            </a:pPr>
            <a:r>
              <a:rPr lang="en-GB" sz="2400">
                <a:solidFill>
                  <a:srgbClr val="05173D"/>
                </a:solidFill>
                <a:latin typeface="Poppins"/>
                <a:cs typeface="Poppins"/>
              </a:rPr>
              <a:t>Gain insights of </a:t>
            </a:r>
            <a:r>
              <a:rPr lang="en-GB" sz="2400" b="1">
                <a:solidFill>
                  <a:srgbClr val="05173D"/>
                </a:solidFill>
                <a:latin typeface="Poppins"/>
                <a:cs typeface="Poppins"/>
              </a:rPr>
              <a:t>certification procedures </a:t>
            </a:r>
            <a:endParaRPr lang="en-US" sz="2400" b="1">
              <a:ea typeface="Calibri"/>
              <a:cs typeface="Calibri"/>
            </a:endParaRPr>
          </a:p>
          <a:p>
            <a:pPr marL="285750" indent="-285750" algn="just">
              <a:lnSpc>
                <a:spcPct val="200000"/>
              </a:lnSpc>
              <a:buFont typeface="Arial"/>
              <a:buChar char="•"/>
            </a:pPr>
            <a:r>
              <a:rPr lang="en-GB" sz="2400">
                <a:solidFill>
                  <a:srgbClr val="05173D"/>
                </a:solidFill>
                <a:latin typeface="Poppins"/>
                <a:cs typeface="Poppins"/>
              </a:rPr>
              <a:t>Familiarise with </a:t>
            </a:r>
            <a:r>
              <a:rPr lang="en-GB" sz="2400" b="1">
                <a:solidFill>
                  <a:srgbClr val="05173D"/>
                </a:solidFill>
                <a:latin typeface="Poppins"/>
                <a:cs typeface="Poppins"/>
              </a:rPr>
              <a:t>CRA and AI Act</a:t>
            </a:r>
            <a:r>
              <a:rPr lang="en-GB" sz="2400">
                <a:solidFill>
                  <a:srgbClr val="05173D"/>
                </a:solidFill>
                <a:latin typeface="Poppins"/>
                <a:cs typeface="Poppins"/>
              </a:rPr>
              <a:t> needs and requirements</a:t>
            </a:r>
            <a:endParaRPr lang="en-GB" sz="2400">
              <a:solidFill>
                <a:srgbClr val="05173D"/>
              </a:solidFill>
              <a:latin typeface="Poppins" panose="00000500000000000000" pitchFamily="2" charset="0"/>
              <a:cs typeface="Poppins" panose="00000500000000000000" pitchFamily="2" charset="0"/>
            </a:endParaRPr>
          </a:p>
          <a:p>
            <a:pPr marL="285750" indent="-285750" algn="just">
              <a:lnSpc>
                <a:spcPct val="200000"/>
              </a:lnSpc>
              <a:buFont typeface="Arial"/>
              <a:buChar char="•"/>
            </a:pPr>
            <a:r>
              <a:rPr lang="en-GB" sz="2400">
                <a:solidFill>
                  <a:srgbClr val="05173D"/>
                </a:solidFill>
                <a:latin typeface="Poppins"/>
                <a:cs typeface="Poppins"/>
              </a:rPr>
              <a:t>Try </a:t>
            </a:r>
            <a:r>
              <a:rPr lang="en-GB" sz="2400" b="1">
                <a:solidFill>
                  <a:srgbClr val="05173D"/>
                </a:solidFill>
                <a:latin typeface="Poppins"/>
                <a:cs typeface="Poppins"/>
              </a:rPr>
              <a:t>innovative </a:t>
            </a:r>
            <a:r>
              <a:rPr lang="en-GB" sz="2400">
                <a:solidFill>
                  <a:srgbClr val="05173D"/>
                </a:solidFill>
                <a:latin typeface="Poppins"/>
                <a:cs typeface="Poppins"/>
              </a:rPr>
              <a:t>and </a:t>
            </a:r>
            <a:r>
              <a:rPr lang="en-GB" sz="2400" b="1">
                <a:solidFill>
                  <a:srgbClr val="05173D"/>
                </a:solidFill>
                <a:latin typeface="Poppins"/>
                <a:cs typeface="Poppins"/>
              </a:rPr>
              <a:t>user-friendly tools</a:t>
            </a:r>
            <a:r>
              <a:rPr lang="en-GB" sz="2400">
                <a:solidFill>
                  <a:srgbClr val="05173D"/>
                </a:solidFill>
                <a:latin typeface="Poppins"/>
                <a:cs typeface="Poppins"/>
              </a:rPr>
              <a:t> for risk assessments</a:t>
            </a:r>
            <a:endParaRPr lang="en-GB" sz="2400">
              <a:solidFill>
                <a:srgbClr val="05173D"/>
              </a:solidFill>
              <a:latin typeface="Poppins" panose="00000500000000000000" pitchFamily="2" charset="0"/>
              <a:cs typeface="Poppins" panose="00000500000000000000" pitchFamily="2" charset="0"/>
            </a:endParaRPr>
          </a:p>
          <a:p>
            <a:pPr marL="285750" indent="-285750" algn="just">
              <a:lnSpc>
                <a:spcPct val="200000"/>
              </a:lnSpc>
              <a:buFont typeface="Arial"/>
              <a:buChar char="•"/>
            </a:pPr>
            <a:r>
              <a:rPr lang="en-GB" sz="2400">
                <a:solidFill>
                  <a:srgbClr val="05173D"/>
                </a:solidFill>
                <a:latin typeface="Poppins"/>
                <a:cs typeface="Poppins"/>
              </a:rPr>
              <a:t>Detect </a:t>
            </a:r>
            <a:r>
              <a:rPr lang="en-GB" sz="2400" err="1">
                <a:solidFill>
                  <a:srgbClr val="05173D"/>
                </a:solidFill>
                <a:latin typeface="Poppins"/>
                <a:cs typeface="Poppins"/>
              </a:rPr>
              <a:t>PATROLIoT's</a:t>
            </a:r>
            <a:r>
              <a:rPr lang="en-GB" sz="2400">
                <a:solidFill>
                  <a:srgbClr val="05173D"/>
                </a:solidFill>
                <a:latin typeface="Poppins"/>
                <a:cs typeface="Poppins"/>
              </a:rPr>
              <a:t> possible  </a:t>
            </a:r>
            <a:r>
              <a:rPr lang="en-GB" sz="2400" b="1">
                <a:solidFill>
                  <a:srgbClr val="05173D"/>
                </a:solidFill>
                <a:latin typeface="Poppins"/>
                <a:cs typeface="Poppins"/>
              </a:rPr>
              <a:t>weaknesses,</a:t>
            </a:r>
            <a:r>
              <a:rPr lang="en-GB" sz="2400">
                <a:solidFill>
                  <a:srgbClr val="05173D"/>
                </a:solidFill>
                <a:latin typeface="Poppins"/>
                <a:cs typeface="Poppins"/>
              </a:rPr>
              <a:t> </a:t>
            </a:r>
            <a:r>
              <a:rPr lang="en-GB" sz="2400" b="1">
                <a:solidFill>
                  <a:srgbClr val="05173D"/>
                </a:solidFill>
                <a:latin typeface="Poppins"/>
                <a:cs typeface="Poppins"/>
              </a:rPr>
              <a:t>threats and vulnerabilities</a:t>
            </a:r>
          </a:p>
          <a:p>
            <a:pPr marL="285750" indent="-285750" algn="just">
              <a:lnSpc>
                <a:spcPct val="200000"/>
              </a:lnSpc>
              <a:buFont typeface="Arial"/>
              <a:buChar char="•"/>
            </a:pPr>
            <a:r>
              <a:rPr lang="en-GB" sz="2400" b="1">
                <a:solidFill>
                  <a:srgbClr val="05173D"/>
                </a:solidFill>
                <a:latin typeface="Poppins"/>
                <a:cs typeface="Poppins"/>
              </a:rPr>
              <a:t>Identify mitigations </a:t>
            </a:r>
            <a:endParaRPr lang="en-GB" sz="2400" b="1">
              <a:solidFill>
                <a:srgbClr val="05173D"/>
              </a:solidFill>
              <a:latin typeface="Poppins" panose="000005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BE6F1476-AF11-330C-B8AC-4C54FD39967B}"/>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ADF5FC1B-C824-2449-8643-E8D8B7955F07}"/>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7D158E1C-982E-96EB-BFC8-0797058F9EEB}"/>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8A89F0BC-C20F-78D3-916B-E7EF2AE7F7CF}"/>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A884166E-E7CA-F48A-4C5D-3E3771FCF552}"/>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9A30031-80A7-DCCE-2923-C79E123F06E5}"/>
              </a:ext>
            </a:extLst>
          </p:cNvPr>
          <p:cNvGrpSpPr/>
          <p:nvPr/>
        </p:nvGrpSpPr>
        <p:grpSpPr>
          <a:xfrm>
            <a:off x="11934106" y="5305142"/>
            <a:ext cx="4355755" cy="4358922"/>
            <a:chOff x="7022377" y="5432428"/>
            <a:chExt cx="4107996" cy="4480631"/>
          </a:xfrm>
        </p:grpSpPr>
        <p:pic>
          <p:nvPicPr>
            <p:cNvPr id="10" name="Picture 9">
              <a:extLst>
                <a:ext uri="{FF2B5EF4-FFF2-40B4-BE49-F238E27FC236}">
                  <a16:creationId xmlns:a16="http://schemas.microsoft.com/office/drawing/2014/main" id="{F3A9559B-08E1-DC07-A243-1061D450DA7F}"/>
                </a:ext>
              </a:extLst>
            </p:cNvPr>
            <p:cNvPicPr>
              <a:picLocks noChangeAspect="1"/>
            </p:cNvPicPr>
            <p:nvPr/>
          </p:nvPicPr>
          <p:blipFill>
            <a:blip r:embed="rId3"/>
            <a:srcRect t="-311" r="741" b="1457"/>
            <a:stretch/>
          </p:blipFill>
          <p:spPr>
            <a:xfrm>
              <a:off x="7897082" y="6029572"/>
              <a:ext cx="2174525" cy="3382989"/>
            </a:xfrm>
            <a:prstGeom prst="rect">
              <a:avLst/>
            </a:prstGeom>
          </p:spPr>
        </p:pic>
        <p:pic>
          <p:nvPicPr>
            <p:cNvPr id="6" name="Picture 5" descr="A blue shield with a yellow lock&#10;&#10;AI-generated content may be incorrect.">
              <a:extLst>
                <a:ext uri="{FF2B5EF4-FFF2-40B4-BE49-F238E27FC236}">
                  <a16:creationId xmlns:a16="http://schemas.microsoft.com/office/drawing/2014/main" id="{C3343D4B-7286-B91F-6610-DF44CA25E0BE}"/>
                </a:ext>
              </a:extLst>
            </p:cNvPr>
            <p:cNvPicPr>
              <a:picLocks noChangeAspect="1"/>
            </p:cNvPicPr>
            <p:nvPr/>
          </p:nvPicPr>
          <p:blipFill>
            <a:blip r:embed="rId4"/>
            <a:stretch>
              <a:fillRect/>
            </a:stretch>
          </p:blipFill>
          <p:spPr>
            <a:xfrm>
              <a:off x="9721099" y="5432428"/>
              <a:ext cx="1409274" cy="1190949"/>
            </a:xfrm>
            <a:prstGeom prst="rect">
              <a:avLst/>
            </a:prstGeom>
          </p:spPr>
        </p:pic>
        <p:pic>
          <p:nvPicPr>
            <p:cNvPr id="11" name="Picture 10" descr="A hands holding each other&#10;&#10;AI-generated content may be incorrect.">
              <a:extLst>
                <a:ext uri="{FF2B5EF4-FFF2-40B4-BE49-F238E27FC236}">
                  <a16:creationId xmlns:a16="http://schemas.microsoft.com/office/drawing/2014/main" id="{8D77B3F1-0662-B4D2-B490-4086DE1B9449}"/>
                </a:ext>
              </a:extLst>
            </p:cNvPr>
            <p:cNvPicPr>
              <a:picLocks noChangeAspect="1"/>
            </p:cNvPicPr>
            <p:nvPr/>
          </p:nvPicPr>
          <p:blipFill>
            <a:blip r:embed="rId5"/>
            <a:stretch>
              <a:fillRect/>
            </a:stretch>
          </p:blipFill>
          <p:spPr>
            <a:xfrm>
              <a:off x="7022377" y="8722111"/>
              <a:ext cx="1409273" cy="1190948"/>
            </a:xfrm>
            <a:prstGeom prst="rect">
              <a:avLst/>
            </a:prstGeom>
          </p:spPr>
        </p:pic>
      </p:grpSp>
    </p:spTree>
    <p:extLst>
      <p:ext uri="{BB962C8B-B14F-4D97-AF65-F5344CB8AC3E}">
        <p14:creationId xmlns:p14="http://schemas.microsoft.com/office/powerpoint/2010/main" val="4212557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18FE-33F0-25F1-23F7-7800C6033976}"/>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2354134-AD60-7DCA-88AA-E36AA720CF9E}"/>
              </a:ext>
            </a:extLst>
          </p:cNvPr>
          <p:cNvSpPr>
            <a:spLocks noGrp="1"/>
          </p:cNvSpPr>
          <p:nvPr>
            <p:ph type="pic" sz="quarter" idx="10"/>
          </p:nvPr>
        </p:nvSpPr>
        <p:spPr/>
        <p:txBody>
          <a:bodyPr/>
          <a:lstStyle/>
          <a:p>
            <a:endParaRPr lang="cs-CZ"/>
          </a:p>
        </p:txBody>
      </p:sp>
      <p:sp>
        <p:nvSpPr>
          <p:cNvPr id="7" name="Rectangle 6">
            <a:extLst>
              <a:ext uri="{FF2B5EF4-FFF2-40B4-BE49-F238E27FC236}">
                <a16:creationId xmlns:a16="http://schemas.microsoft.com/office/drawing/2014/main" id="{4679FE08-4780-28AC-1E3A-BE36690702DB}"/>
              </a:ext>
            </a:extLst>
          </p:cNvPr>
          <p:cNvSpPr/>
          <p:nvPr/>
        </p:nvSpPr>
        <p:spPr>
          <a:xfrm>
            <a:off x="0" y="0"/>
            <a:ext cx="18288000" cy="10287000"/>
          </a:xfrm>
          <a:prstGeom prst="rect">
            <a:avLst/>
          </a:prstGeom>
          <a:solidFill>
            <a:srgbClr val="73A1C1">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30A10B-75EB-2DE7-FECF-849FDCD4E464}"/>
              </a:ext>
            </a:extLst>
          </p:cNvPr>
          <p:cNvSpPr txBox="1"/>
          <p:nvPr/>
        </p:nvSpPr>
        <p:spPr>
          <a:xfrm>
            <a:off x="3570763" y="3731855"/>
            <a:ext cx="11270461" cy="2308324"/>
          </a:xfrm>
          <a:prstGeom prst="rect">
            <a:avLst/>
          </a:prstGeom>
          <a:noFill/>
        </p:spPr>
        <p:txBody>
          <a:bodyPr wrap="square" rtlCol="0">
            <a:spAutoFit/>
          </a:bodyPr>
          <a:lstStyle/>
          <a:p>
            <a:pPr algn="ctr"/>
            <a:r>
              <a:rPr lang="en-US" sz="14400" b="1">
                <a:solidFill>
                  <a:srgbClr val="73A1C1"/>
                </a:solidFill>
                <a:latin typeface="Sora" pitchFamily="2" charset="0"/>
                <a:cs typeface="Sora" pitchFamily="2" charset="0"/>
              </a:rPr>
              <a:t>Thank You</a:t>
            </a:r>
          </a:p>
        </p:txBody>
      </p:sp>
      <p:sp>
        <p:nvSpPr>
          <p:cNvPr id="9" name="TextBox 8">
            <a:extLst>
              <a:ext uri="{FF2B5EF4-FFF2-40B4-BE49-F238E27FC236}">
                <a16:creationId xmlns:a16="http://schemas.microsoft.com/office/drawing/2014/main" id="{12841A04-350F-38D1-25D8-5CE75D1FF058}"/>
              </a:ext>
            </a:extLst>
          </p:cNvPr>
          <p:cNvSpPr txBox="1"/>
          <p:nvPr/>
        </p:nvSpPr>
        <p:spPr>
          <a:xfrm>
            <a:off x="5902487" y="5778569"/>
            <a:ext cx="6607014" cy="461665"/>
          </a:xfrm>
          <a:prstGeom prst="rect">
            <a:avLst/>
          </a:prstGeom>
          <a:noFill/>
        </p:spPr>
        <p:txBody>
          <a:bodyPr wrap="square" rtlCol="0">
            <a:spAutoFit/>
          </a:bodyPr>
          <a:lstStyle/>
          <a:p>
            <a:pPr algn="ctr"/>
            <a:r>
              <a:rPr lang="en-US" sz="2400" spc="100">
                <a:solidFill>
                  <a:schemeClr val="bg1"/>
                </a:solidFill>
                <a:latin typeface="Sora" pitchFamily="2" charset="0"/>
                <a:cs typeface="Sora" pitchFamily="2" charset="0"/>
              </a:rPr>
              <a:t>For Your Attention</a:t>
            </a:r>
          </a:p>
        </p:txBody>
      </p:sp>
      <p:sp>
        <p:nvSpPr>
          <p:cNvPr id="11" name="Oval 10">
            <a:extLst>
              <a:ext uri="{FF2B5EF4-FFF2-40B4-BE49-F238E27FC236}">
                <a16:creationId xmlns:a16="http://schemas.microsoft.com/office/drawing/2014/main" id="{97411B0E-2756-810C-6A47-3E71132B0E0A}"/>
              </a:ext>
            </a:extLst>
          </p:cNvPr>
          <p:cNvSpPr/>
          <p:nvPr/>
        </p:nvSpPr>
        <p:spPr>
          <a:xfrm>
            <a:off x="17075091" y="683602"/>
            <a:ext cx="354473" cy="35447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4085FE-4CC6-73B8-AC61-128F211F341E}"/>
              </a:ext>
            </a:extLst>
          </p:cNvPr>
          <p:cNvSpPr/>
          <p:nvPr/>
        </p:nvSpPr>
        <p:spPr>
          <a:xfrm>
            <a:off x="16855177" y="700923"/>
            <a:ext cx="325360" cy="325360"/>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4FEFAA9-AFAF-F6FA-ED6A-23E583FA0633}"/>
              </a:ext>
            </a:extLst>
          </p:cNvPr>
          <p:cNvGrpSpPr/>
          <p:nvPr/>
        </p:nvGrpSpPr>
        <p:grpSpPr>
          <a:xfrm rot="10800000">
            <a:off x="816596" y="9119426"/>
            <a:ext cx="5043820" cy="242821"/>
            <a:chOff x="12385744" y="9139305"/>
            <a:chExt cx="5043820" cy="242821"/>
          </a:xfrm>
        </p:grpSpPr>
        <p:cxnSp>
          <p:nvCxnSpPr>
            <p:cNvPr id="10" name="Straight Connector 9">
              <a:extLst>
                <a:ext uri="{FF2B5EF4-FFF2-40B4-BE49-F238E27FC236}">
                  <a16:creationId xmlns:a16="http://schemas.microsoft.com/office/drawing/2014/main" id="{99A529E3-9ED5-7C58-DA46-3B3CB63623F1}"/>
                </a:ext>
              </a:extLst>
            </p:cNvPr>
            <p:cNvCxnSpPr>
              <a:cxnSpLocks/>
            </p:cNvCxnSpPr>
            <p:nvPr/>
          </p:nvCxnSpPr>
          <p:spPr>
            <a:xfrm>
              <a:off x="13384421" y="9260716"/>
              <a:ext cx="40451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368E4C7-8C8F-C293-916C-D6D35384CC56}"/>
                </a:ext>
              </a:extLst>
            </p:cNvPr>
            <p:cNvGrpSpPr/>
            <p:nvPr/>
          </p:nvGrpSpPr>
          <p:grpSpPr>
            <a:xfrm>
              <a:off x="12385744" y="9139305"/>
              <a:ext cx="599658" cy="242821"/>
              <a:chOff x="12284652" y="9089809"/>
              <a:chExt cx="844127" cy="341814"/>
            </a:xfrm>
          </p:grpSpPr>
          <p:sp>
            <p:nvSpPr>
              <p:cNvPr id="14" name="Oval 13">
                <a:extLst>
                  <a:ext uri="{FF2B5EF4-FFF2-40B4-BE49-F238E27FC236}">
                    <a16:creationId xmlns:a16="http://schemas.microsoft.com/office/drawing/2014/main" id="{10700B3E-5AE9-4BC8-EB55-A522B7BCAB66}"/>
                  </a:ext>
                </a:extLst>
              </p:cNvPr>
              <p:cNvSpPr/>
              <p:nvPr/>
            </p:nvSpPr>
            <p:spPr>
              <a:xfrm>
                <a:off x="12786966" y="9089810"/>
                <a:ext cx="341813" cy="34181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EB888A3-3060-20B8-5E7C-9A9DB5175D04}"/>
                  </a:ext>
                </a:extLst>
              </p:cNvPr>
              <p:cNvSpPr/>
              <p:nvPr/>
            </p:nvSpPr>
            <p:spPr>
              <a:xfrm>
                <a:off x="12284652" y="9089809"/>
                <a:ext cx="341813" cy="34181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09648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BC7D0-114A-4D40-E110-4DF04B5FD8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EDB993-E94F-514B-D035-5F9C60EB3026}"/>
              </a:ext>
            </a:extLst>
          </p:cNvPr>
          <p:cNvSpPr/>
          <p:nvPr/>
        </p:nvSpPr>
        <p:spPr>
          <a:xfrm>
            <a:off x="12305654" y="0"/>
            <a:ext cx="5982346" cy="10268217"/>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4EA9D17-9C6E-3571-D9D7-56353BA30EFB}"/>
              </a:ext>
            </a:extLst>
          </p:cNvPr>
          <p:cNvGrpSpPr/>
          <p:nvPr/>
        </p:nvGrpSpPr>
        <p:grpSpPr>
          <a:xfrm>
            <a:off x="16108578" y="9414704"/>
            <a:ext cx="1486696" cy="245146"/>
            <a:chOff x="4059455" y="8930827"/>
            <a:chExt cx="2033709" cy="335344"/>
          </a:xfrm>
          <a:solidFill>
            <a:schemeClr val="bg1"/>
          </a:solidFill>
        </p:grpSpPr>
        <p:sp>
          <p:nvSpPr>
            <p:cNvPr id="10" name="Freeform 13">
              <a:extLst>
                <a:ext uri="{FF2B5EF4-FFF2-40B4-BE49-F238E27FC236}">
                  <a16:creationId xmlns:a16="http://schemas.microsoft.com/office/drawing/2014/main" id="{E296DF34-5F9A-77FA-21AE-6B4B2A6F7227}"/>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11" name="Freeform 9">
              <a:extLst>
                <a:ext uri="{FF2B5EF4-FFF2-40B4-BE49-F238E27FC236}">
                  <a16:creationId xmlns:a16="http://schemas.microsoft.com/office/drawing/2014/main" id="{56144C3F-B3FE-1B8E-748B-CCFC9F7A7512}"/>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12" name="Freeform 26">
              <a:extLst>
                <a:ext uri="{FF2B5EF4-FFF2-40B4-BE49-F238E27FC236}">
                  <a16:creationId xmlns:a16="http://schemas.microsoft.com/office/drawing/2014/main" id="{E045836B-959A-ECB9-0E65-EDDBF1649F17}"/>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13" name="TextBox 12">
            <a:extLst>
              <a:ext uri="{FF2B5EF4-FFF2-40B4-BE49-F238E27FC236}">
                <a16:creationId xmlns:a16="http://schemas.microsoft.com/office/drawing/2014/main" id="{4B508409-3F3D-D418-020A-1C200F556585}"/>
              </a:ext>
            </a:extLst>
          </p:cNvPr>
          <p:cNvSpPr txBox="1"/>
          <p:nvPr/>
        </p:nvSpPr>
        <p:spPr>
          <a:xfrm>
            <a:off x="1511528" y="1940859"/>
            <a:ext cx="7819340" cy="830997"/>
          </a:xfrm>
          <a:prstGeom prst="rect">
            <a:avLst/>
          </a:prstGeom>
          <a:noFill/>
        </p:spPr>
        <p:txBody>
          <a:bodyPr wrap="square" lIns="91440" tIns="45720" rIns="91440" bIns="45720" anchor="t">
            <a:spAutoFit/>
          </a:bodyPr>
          <a:lstStyle/>
          <a:p>
            <a:r>
              <a:rPr lang="en-US" sz="4800" b="1">
                <a:solidFill>
                  <a:srgbClr val="73A1C1"/>
                </a:solidFill>
                <a:latin typeface="Sora"/>
              </a:rPr>
              <a:t>Sources</a:t>
            </a:r>
            <a:endParaRPr lang="en-US"/>
          </a:p>
        </p:txBody>
      </p:sp>
      <p:sp>
        <p:nvSpPr>
          <p:cNvPr id="15" name="TextBox 30">
            <a:extLst>
              <a:ext uri="{FF2B5EF4-FFF2-40B4-BE49-F238E27FC236}">
                <a16:creationId xmlns:a16="http://schemas.microsoft.com/office/drawing/2014/main" id="{724F7649-8C63-C0B2-A643-286851B0005B}"/>
              </a:ext>
            </a:extLst>
          </p:cNvPr>
          <p:cNvSpPr txBox="1"/>
          <p:nvPr/>
        </p:nvSpPr>
        <p:spPr>
          <a:xfrm>
            <a:off x="1511528" y="3185128"/>
            <a:ext cx="9765529" cy="477746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buFont typeface="Arial"/>
              <a:buChar char="•"/>
            </a:pPr>
            <a:r>
              <a:rPr lang="en-US" sz="2000">
                <a:solidFill>
                  <a:srgbClr val="05173D"/>
                </a:solidFill>
                <a:latin typeface="Poppins "/>
                <a:ea typeface="+mn-lt"/>
                <a:cs typeface="+mn-lt"/>
              </a:rPr>
              <a:t>European Commission, "Regulatory framework proposal on AI," Digital Strategy. [Online]. Available: </a:t>
            </a:r>
            <a:r>
              <a:rPr lang="en-US" sz="2000">
                <a:solidFill>
                  <a:srgbClr val="05173D"/>
                </a:solidFill>
                <a:latin typeface="Poppins "/>
                <a:ea typeface="+mn-lt"/>
                <a:cs typeface="+mn-lt"/>
                <a:hlinkClick r:id="rId2"/>
              </a:rPr>
              <a:t>https://digital-strategy.ec.europa.eu/en/policies/regulatory-framework-ai</a:t>
            </a:r>
            <a:r>
              <a:rPr lang="en-US" sz="2000">
                <a:solidFill>
                  <a:srgbClr val="05173D"/>
                </a:solidFill>
                <a:latin typeface="Poppins "/>
                <a:ea typeface="+mn-lt"/>
                <a:cs typeface="+mn-lt"/>
              </a:rPr>
              <a:t>. Accessed: Feb. 4</a:t>
            </a:r>
            <a:r>
              <a:rPr lang="en-US" sz="2000" b="0" i="0">
                <a:solidFill>
                  <a:srgbClr val="05173D"/>
                </a:solidFill>
                <a:effectLst/>
                <a:latin typeface="Poppins "/>
                <a:ea typeface="+mn-lt"/>
                <a:cs typeface="+mn-lt"/>
              </a:rPr>
              <a:t>, </a:t>
            </a:r>
            <a:r>
              <a:rPr lang="en-US" sz="2000">
                <a:solidFill>
                  <a:srgbClr val="05173D"/>
                </a:solidFill>
                <a:latin typeface="Poppins "/>
                <a:ea typeface="+mn-lt"/>
                <a:cs typeface="+mn-lt"/>
              </a:rPr>
              <a:t>2025.</a:t>
            </a:r>
            <a:endParaRPr lang="en-US" sz="2000">
              <a:latin typeface="Poppins "/>
            </a:endParaRPr>
          </a:p>
          <a:p>
            <a:pPr marL="285750" indent="-285750" algn="just">
              <a:buFont typeface="Arial"/>
              <a:buChar char="•"/>
            </a:pPr>
            <a:r>
              <a:rPr lang="en-US" sz="2000">
                <a:solidFill>
                  <a:srgbClr val="05173D"/>
                </a:solidFill>
                <a:latin typeface="Poppins "/>
                <a:ea typeface="+mn-lt"/>
                <a:cs typeface="+mn-lt"/>
              </a:rPr>
              <a:t>European Commission</a:t>
            </a:r>
            <a:r>
              <a:rPr lang="en-US" sz="2000" b="0" i="0">
                <a:solidFill>
                  <a:srgbClr val="05173D"/>
                </a:solidFill>
                <a:effectLst/>
                <a:latin typeface="Poppins "/>
                <a:ea typeface="+mn-lt"/>
                <a:cs typeface="+mn-lt"/>
              </a:rPr>
              <a:t>, </a:t>
            </a:r>
            <a:r>
              <a:rPr lang="en-US" sz="2000">
                <a:solidFill>
                  <a:srgbClr val="05173D"/>
                </a:solidFill>
                <a:latin typeface="Poppins "/>
                <a:ea typeface="+mn-lt"/>
                <a:cs typeface="+mn-lt"/>
              </a:rPr>
              <a:t>"Cyber resilience act," Digital Strategy. [Online]. Available: </a:t>
            </a:r>
            <a:r>
              <a:rPr lang="en-US" sz="2000">
                <a:solidFill>
                  <a:srgbClr val="05173D"/>
                </a:solidFill>
                <a:latin typeface="Poppins "/>
                <a:ea typeface="+mn-lt"/>
                <a:cs typeface="+mn-lt"/>
                <a:hlinkClick r:id="rId3"/>
              </a:rPr>
              <a:t>https://digital-strategy.ec.europa.eu/en/policies/cyber-resilience-act</a:t>
            </a:r>
            <a:r>
              <a:rPr lang="en-US" sz="2000">
                <a:solidFill>
                  <a:srgbClr val="05173D"/>
                </a:solidFill>
                <a:latin typeface="Poppins "/>
                <a:ea typeface="+mn-lt"/>
                <a:cs typeface="+mn-lt"/>
              </a:rPr>
              <a:t>. Accessed: Feb</a:t>
            </a:r>
            <a:r>
              <a:rPr lang="en-US" sz="2000" b="0" i="0">
                <a:solidFill>
                  <a:srgbClr val="05173D"/>
                </a:solidFill>
                <a:effectLst/>
                <a:latin typeface="Poppins "/>
                <a:ea typeface="+mn-lt"/>
                <a:cs typeface="+mn-lt"/>
              </a:rPr>
              <a:t>. </a:t>
            </a:r>
            <a:r>
              <a:rPr lang="en-US" sz="2000">
                <a:solidFill>
                  <a:srgbClr val="05173D"/>
                </a:solidFill>
                <a:latin typeface="Poppins "/>
                <a:ea typeface="+mn-lt"/>
                <a:cs typeface="+mn-lt"/>
              </a:rPr>
              <a:t>4, 2025.</a:t>
            </a:r>
            <a:endParaRPr lang="en-US" sz="2000">
              <a:latin typeface="Poppins "/>
            </a:endParaRPr>
          </a:p>
          <a:p>
            <a:pPr marL="285750" indent="-285750" algn="just">
              <a:buFont typeface="Arial"/>
              <a:buChar char="•"/>
            </a:pPr>
            <a:r>
              <a:rPr lang="en-US" sz="2000">
                <a:solidFill>
                  <a:srgbClr val="05173D"/>
                </a:solidFill>
                <a:latin typeface="Poppins "/>
                <a:ea typeface="+mn-lt"/>
                <a:cs typeface="+mn-lt"/>
              </a:rPr>
              <a:t>Cyber Management Alliance</a:t>
            </a:r>
            <a:r>
              <a:rPr lang="en-US" sz="2000" b="0" i="0">
                <a:solidFill>
                  <a:srgbClr val="05173D"/>
                </a:solidFill>
                <a:effectLst/>
                <a:latin typeface="Poppins "/>
                <a:ea typeface="+mn-lt"/>
                <a:cs typeface="+mn-lt"/>
              </a:rPr>
              <a:t>, </a:t>
            </a:r>
            <a:r>
              <a:rPr lang="en-US" sz="2000">
                <a:solidFill>
                  <a:srgbClr val="05173D"/>
                </a:solidFill>
                <a:latin typeface="Poppins "/>
                <a:ea typeface="+mn-lt"/>
                <a:cs typeface="+mn-lt"/>
              </a:rPr>
              <a:t>"IoT security: 5 cyber attacks caused by IoT security vulnerabilities," [Online]. Available: </a:t>
            </a:r>
            <a:r>
              <a:rPr lang="en-US" sz="2000">
                <a:solidFill>
                  <a:srgbClr val="05173D"/>
                </a:solidFill>
                <a:latin typeface="Poppins "/>
                <a:ea typeface="+mn-lt"/>
                <a:cs typeface="+mn-lt"/>
                <a:hlinkClick r:id="rId4"/>
              </a:rPr>
              <a:t>https://www.cm-alliance.com/cybersecurity-blog/iot-security-5-cyber-attacks-caused-by-iot-security-vulnerabilities</a:t>
            </a:r>
            <a:r>
              <a:rPr lang="en-US" sz="2000">
                <a:solidFill>
                  <a:srgbClr val="05173D"/>
                </a:solidFill>
                <a:latin typeface="Poppins "/>
                <a:ea typeface="+mn-lt"/>
                <a:cs typeface="+mn-lt"/>
              </a:rPr>
              <a:t>. Accessed: Feb. 3</a:t>
            </a:r>
            <a:r>
              <a:rPr lang="en-US" sz="2000" b="0" i="0">
                <a:solidFill>
                  <a:srgbClr val="05173D"/>
                </a:solidFill>
                <a:effectLst/>
                <a:latin typeface="Poppins "/>
                <a:ea typeface="+mn-lt"/>
                <a:cs typeface="+mn-lt"/>
              </a:rPr>
              <a:t>, </a:t>
            </a:r>
            <a:r>
              <a:rPr lang="en-US" sz="2000">
                <a:solidFill>
                  <a:srgbClr val="05173D"/>
                </a:solidFill>
                <a:latin typeface="Poppins "/>
                <a:ea typeface="+mn-lt"/>
                <a:cs typeface="+mn-lt"/>
              </a:rPr>
              <a:t>2025.</a:t>
            </a:r>
            <a:endParaRPr lang="en-US" sz="2000">
              <a:latin typeface="Poppins "/>
            </a:endParaRPr>
          </a:p>
          <a:p>
            <a:pPr marL="285750" indent="-285750" algn="just">
              <a:buFont typeface="Arial"/>
              <a:buChar char="•"/>
            </a:pPr>
            <a:r>
              <a:rPr lang="en-US" sz="2000">
                <a:solidFill>
                  <a:srgbClr val="05173D"/>
                </a:solidFill>
                <a:ea typeface="+mn-lt"/>
                <a:cs typeface="+mn-lt"/>
              </a:rPr>
              <a:t>Trend Micro, "Top AI security risks," [Online]. Available: </a:t>
            </a:r>
            <a:r>
              <a:rPr lang="en-US" sz="2000">
                <a:solidFill>
                  <a:srgbClr val="05173D"/>
                </a:solidFill>
                <a:ea typeface="+mn-lt"/>
                <a:cs typeface="+mn-lt"/>
                <a:hlinkClick r:id="rId5"/>
              </a:rPr>
              <a:t>https://www.trendmicro.com/en_id/research/24/g/top-ai-security-risks.html</a:t>
            </a:r>
            <a:r>
              <a:rPr lang="en-US" sz="2000">
                <a:solidFill>
                  <a:srgbClr val="05173D"/>
                </a:solidFill>
                <a:ea typeface="+mn-lt"/>
                <a:cs typeface="+mn-lt"/>
              </a:rPr>
              <a:t>. Accessed: Feb. 3, 2025.</a:t>
            </a:r>
            <a:endParaRPr lang="en-US" sz="2000">
              <a:solidFill>
                <a:srgbClr val="05173D"/>
              </a:solidFill>
              <a:latin typeface="Poppins "/>
              <a:ea typeface="Calibri"/>
              <a:cs typeface="Calibri"/>
            </a:endParaRPr>
          </a:p>
          <a:p>
            <a:pPr algn="just">
              <a:lnSpc>
                <a:spcPct val="150000"/>
              </a:lnSpc>
            </a:pPr>
            <a:endParaRPr lang="en-US">
              <a:solidFill>
                <a:srgbClr val="05173D"/>
              </a:solidFill>
              <a:latin typeface="Poppins" panose="00000500000000000000" pitchFamily="2" charset="0"/>
              <a:cs typeface="Poppins" panose="00000500000000000000" pitchFamily="2" charset="0"/>
            </a:endParaRPr>
          </a:p>
        </p:txBody>
      </p:sp>
      <p:grpSp>
        <p:nvGrpSpPr>
          <p:cNvPr id="23" name="Group 22">
            <a:extLst>
              <a:ext uri="{FF2B5EF4-FFF2-40B4-BE49-F238E27FC236}">
                <a16:creationId xmlns:a16="http://schemas.microsoft.com/office/drawing/2014/main" id="{FF93B1A0-3D86-1CB2-4B17-C3C34E60CB34}"/>
              </a:ext>
            </a:extLst>
          </p:cNvPr>
          <p:cNvGrpSpPr/>
          <p:nvPr/>
        </p:nvGrpSpPr>
        <p:grpSpPr>
          <a:xfrm rot="16200000">
            <a:off x="2393952" y="6908668"/>
            <a:ext cx="224168" cy="5012072"/>
            <a:chOff x="428112" y="-1"/>
            <a:chExt cx="224168" cy="5012072"/>
          </a:xfrm>
          <a:solidFill>
            <a:srgbClr val="73A1C1"/>
          </a:solidFill>
        </p:grpSpPr>
        <p:cxnSp>
          <p:nvCxnSpPr>
            <p:cNvPr id="24" name="Straight Connector 23">
              <a:extLst>
                <a:ext uri="{FF2B5EF4-FFF2-40B4-BE49-F238E27FC236}">
                  <a16:creationId xmlns:a16="http://schemas.microsoft.com/office/drawing/2014/main" id="{E6130460-72E9-6096-DCF5-C300CF4D0B9B}"/>
                </a:ext>
              </a:extLst>
            </p:cNvPr>
            <p:cNvCxnSpPr>
              <a:cxnSpLocks/>
            </p:cNvCxnSpPr>
            <p:nvPr/>
          </p:nvCxnSpPr>
          <p:spPr>
            <a:xfrm rot="16200000">
              <a:off x="-1479164" y="2022571"/>
              <a:ext cx="4045143" cy="0"/>
            </a:xfrm>
            <a:prstGeom prst="line">
              <a:avLst/>
            </a:prstGeom>
            <a:grpFill/>
            <a:ln w="38100">
              <a:solidFill>
                <a:srgbClr val="73A1C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7686D422-6A44-C9EB-9C5D-8DDFECE45364}"/>
                </a:ext>
              </a:extLst>
            </p:cNvPr>
            <p:cNvGrpSpPr/>
            <p:nvPr/>
          </p:nvGrpSpPr>
          <p:grpSpPr>
            <a:xfrm>
              <a:off x="428112" y="4330248"/>
              <a:ext cx="224168" cy="681823"/>
              <a:chOff x="17292444" y="4212612"/>
              <a:chExt cx="224168" cy="681823"/>
            </a:xfrm>
            <a:grpFill/>
          </p:grpSpPr>
          <p:sp>
            <p:nvSpPr>
              <p:cNvPr id="26" name="Oval 25">
                <a:extLst>
                  <a:ext uri="{FF2B5EF4-FFF2-40B4-BE49-F238E27FC236}">
                    <a16:creationId xmlns:a16="http://schemas.microsoft.com/office/drawing/2014/main" id="{3A68B45C-7C62-107C-DDF7-12711D37B920}"/>
                  </a:ext>
                </a:extLst>
              </p:cNvPr>
              <p:cNvSpPr/>
              <p:nvPr/>
            </p:nvSpPr>
            <p:spPr>
              <a:xfrm rot="16200000">
                <a:off x="17292445" y="4212611"/>
                <a:ext cx="224166" cy="22416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20F48DD-0181-3EF8-5495-7946A54FE918}"/>
                  </a:ext>
                </a:extLst>
              </p:cNvPr>
              <p:cNvSpPr/>
              <p:nvPr/>
            </p:nvSpPr>
            <p:spPr>
              <a:xfrm rot="16200000">
                <a:off x="17292445" y="4670268"/>
                <a:ext cx="224166" cy="224168"/>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74271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DB504-87F9-D039-2A25-C7E563A33479}"/>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7004CB78-20B7-82DE-BD44-030DE8E865B9}"/>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AC4E19-C457-69AD-48AD-23487D79E001}"/>
              </a:ext>
            </a:extLst>
          </p:cNvPr>
          <p:cNvSpPr txBox="1"/>
          <p:nvPr/>
        </p:nvSpPr>
        <p:spPr>
          <a:xfrm>
            <a:off x="7175500" y="1622430"/>
            <a:ext cx="3937000" cy="400110"/>
          </a:xfrm>
          <a:prstGeom prst="rect">
            <a:avLst/>
          </a:prstGeom>
          <a:noFill/>
        </p:spPr>
        <p:txBody>
          <a:bodyPr wrap="square" rtlCol="0">
            <a:spAutoFit/>
          </a:bodyPr>
          <a:lstStyle/>
          <a:p>
            <a:pPr algn="ctr"/>
            <a:r>
              <a:rPr lang="en-US" sz="2000" spc="100">
                <a:solidFill>
                  <a:srgbClr val="05173D"/>
                </a:solidFill>
                <a:latin typeface="Poppins Medium" panose="00000600000000000000" pitchFamily="2" charset="0"/>
                <a:cs typeface="Poppins Medium" panose="00000600000000000000" pitchFamily="2" charset="0"/>
              </a:rPr>
              <a:t>About Us</a:t>
            </a:r>
          </a:p>
        </p:txBody>
      </p:sp>
      <p:sp>
        <p:nvSpPr>
          <p:cNvPr id="16" name="TextBox 30">
            <a:extLst>
              <a:ext uri="{FF2B5EF4-FFF2-40B4-BE49-F238E27FC236}">
                <a16:creationId xmlns:a16="http://schemas.microsoft.com/office/drawing/2014/main" id="{F6AC3835-CA34-09AC-DB18-672AE5CA3EE6}"/>
              </a:ext>
            </a:extLst>
          </p:cNvPr>
          <p:cNvSpPr txBox="1"/>
          <p:nvPr/>
        </p:nvSpPr>
        <p:spPr>
          <a:xfrm>
            <a:off x="1605987" y="2751116"/>
            <a:ext cx="11011949" cy="5159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200000"/>
              </a:lnSpc>
              <a:buFont typeface="Arial,Sans-Serif"/>
              <a:buChar char="•"/>
            </a:pPr>
            <a:r>
              <a:rPr lang="en-US" sz="2400">
                <a:solidFill>
                  <a:srgbClr val="05173D"/>
                </a:solidFill>
                <a:latin typeface="Calibri"/>
                <a:ea typeface="Calibri"/>
                <a:cs typeface="Calibri"/>
              </a:rPr>
              <a:t>SME</a:t>
            </a:r>
            <a:endParaRPr lang="en-US" sz="2400">
              <a:solidFill>
                <a:srgbClr val="000000"/>
              </a:solidFill>
              <a:latin typeface="Calibri"/>
              <a:ea typeface="Calibri"/>
              <a:cs typeface="Calibri"/>
            </a:endParaRPr>
          </a:p>
          <a:p>
            <a:pPr marL="285750" indent="-285750" algn="just">
              <a:lnSpc>
                <a:spcPct val="200000"/>
              </a:lnSpc>
              <a:buFont typeface="Arial,Sans-Serif"/>
              <a:buChar char="•"/>
            </a:pPr>
            <a:r>
              <a:rPr lang="en-US" sz="2400">
                <a:solidFill>
                  <a:srgbClr val="05173D"/>
                </a:solidFill>
                <a:latin typeface="Calibri"/>
                <a:ea typeface="Calibri"/>
                <a:cs typeface="Calibri"/>
              </a:rPr>
              <a:t>Location: Cyprus</a:t>
            </a:r>
            <a:endParaRPr lang="en-US" sz="2400">
              <a:solidFill>
                <a:srgbClr val="000000"/>
              </a:solidFill>
              <a:latin typeface="Calibri"/>
              <a:ea typeface="Calibri"/>
              <a:cs typeface="Calibri"/>
            </a:endParaRPr>
          </a:p>
          <a:p>
            <a:pPr marL="285750" indent="-285750" algn="just">
              <a:lnSpc>
                <a:spcPct val="200000"/>
              </a:lnSpc>
              <a:buFont typeface="Arial,Sans-Serif"/>
              <a:buChar char="•"/>
            </a:pPr>
            <a:r>
              <a:rPr lang="en-US" sz="2400">
                <a:solidFill>
                  <a:srgbClr val="05173D"/>
                </a:solidFill>
                <a:latin typeface="Calibri"/>
                <a:ea typeface="Calibri"/>
                <a:cs typeface="Calibri"/>
              </a:rPr>
              <a:t>Collaboration with high-level Universities, research institutes &amp; ICT industries.</a:t>
            </a:r>
            <a:endParaRPr lang="en-US" sz="2400">
              <a:solidFill>
                <a:srgbClr val="000000"/>
              </a:solidFill>
              <a:latin typeface="Calibri"/>
              <a:ea typeface="Calibri"/>
              <a:cs typeface="Calibri"/>
            </a:endParaRPr>
          </a:p>
          <a:p>
            <a:pPr marL="285750" indent="-285750" algn="just">
              <a:lnSpc>
                <a:spcPct val="200000"/>
              </a:lnSpc>
              <a:buFont typeface="Arial,Sans-Serif"/>
              <a:buChar char="•"/>
            </a:pPr>
            <a:r>
              <a:rPr lang="en-US" sz="2400">
                <a:solidFill>
                  <a:srgbClr val="05173D"/>
                </a:solidFill>
                <a:latin typeface="Calibri"/>
                <a:ea typeface="Calibri"/>
                <a:cs typeface="Calibri"/>
              </a:rPr>
              <a:t>Expertise: Semantic Technologies, Software Development</a:t>
            </a:r>
            <a:r>
              <a:rPr lang="en-US" sz="2400" b="0" i="0">
                <a:solidFill>
                  <a:srgbClr val="05173D"/>
                </a:solidFill>
                <a:effectLst/>
                <a:latin typeface="Calibri"/>
                <a:ea typeface="Calibri"/>
                <a:cs typeface="Calibri"/>
              </a:rPr>
              <a:t>, </a:t>
            </a:r>
            <a:r>
              <a:rPr lang="en-US" sz="2400">
                <a:solidFill>
                  <a:srgbClr val="05173D"/>
                </a:solidFill>
                <a:latin typeface="Calibri"/>
                <a:ea typeface="Calibri"/>
                <a:cs typeface="Calibri"/>
              </a:rPr>
              <a:t>Computer Vision &amp; Artificial Intelligence </a:t>
            </a:r>
            <a:endParaRPr lang="en-US" sz="2400">
              <a:solidFill>
                <a:srgbClr val="000000"/>
              </a:solidFill>
              <a:latin typeface="Calibri"/>
              <a:ea typeface="Calibri"/>
              <a:cs typeface="Calibri"/>
            </a:endParaRPr>
          </a:p>
          <a:p>
            <a:pPr marL="285750" indent="-285750" algn="just">
              <a:lnSpc>
                <a:spcPct val="200000"/>
              </a:lnSpc>
              <a:buFont typeface="Arial,Sans-Serif"/>
              <a:buChar char="•"/>
            </a:pPr>
            <a:r>
              <a:rPr lang="en-US" sz="2400">
                <a:solidFill>
                  <a:srgbClr val="05173D"/>
                </a:solidFill>
                <a:latin typeface="Calibri"/>
                <a:ea typeface="Calibri"/>
                <a:cs typeface="Calibri"/>
              </a:rPr>
              <a:t>Experience: Healthcare</a:t>
            </a:r>
            <a:r>
              <a:rPr lang="en-US" sz="2400" b="0" i="0">
                <a:solidFill>
                  <a:srgbClr val="05173D"/>
                </a:solidFill>
                <a:effectLst/>
                <a:latin typeface="Calibri"/>
                <a:ea typeface="Calibri"/>
                <a:cs typeface="Calibri"/>
              </a:rPr>
              <a:t>, </a:t>
            </a:r>
            <a:r>
              <a:rPr lang="en-US" sz="2400">
                <a:solidFill>
                  <a:srgbClr val="05173D"/>
                </a:solidFill>
                <a:latin typeface="Calibri"/>
                <a:ea typeface="Calibri"/>
                <a:cs typeface="Calibri"/>
              </a:rPr>
              <a:t>Culture</a:t>
            </a:r>
            <a:r>
              <a:rPr lang="en-US" sz="2400" b="0" i="0">
                <a:solidFill>
                  <a:srgbClr val="05173D"/>
                </a:solidFill>
                <a:effectLst/>
                <a:latin typeface="Calibri"/>
                <a:ea typeface="Calibri"/>
                <a:cs typeface="Calibri"/>
              </a:rPr>
              <a:t>, </a:t>
            </a:r>
            <a:r>
              <a:rPr lang="en-US" sz="2400">
                <a:solidFill>
                  <a:srgbClr val="05173D"/>
                </a:solidFill>
                <a:latin typeface="Calibri"/>
                <a:ea typeface="Calibri"/>
                <a:cs typeface="Calibri"/>
              </a:rPr>
              <a:t>Civil Security and Climate &amp; Mobility</a:t>
            </a:r>
            <a:endParaRPr lang="en-US" sz="2400">
              <a:solidFill>
                <a:srgbClr val="000000"/>
              </a:solidFill>
              <a:latin typeface="Calibri"/>
              <a:ea typeface="Calibri"/>
              <a:cs typeface="Calibri"/>
            </a:endParaRPr>
          </a:p>
          <a:p>
            <a:pPr marL="285750" indent="-285750" algn="just">
              <a:lnSpc>
                <a:spcPct val="200000"/>
              </a:lnSpc>
              <a:buFont typeface="Arial,Sans-Serif"/>
              <a:buChar char="•"/>
            </a:pPr>
            <a:r>
              <a:rPr lang="en-US" sz="2400">
                <a:solidFill>
                  <a:srgbClr val="05173D"/>
                </a:solidFill>
                <a:latin typeface="Calibri"/>
                <a:ea typeface="Calibri"/>
                <a:cs typeface="Calibri"/>
              </a:rPr>
              <a:t>Certification experience: None</a:t>
            </a:r>
            <a:endParaRPr lang="en-US" sz="2400"/>
          </a:p>
        </p:txBody>
      </p:sp>
      <p:grpSp>
        <p:nvGrpSpPr>
          <p:cNvPr id="18" name="Group 17">
            <a:extLst>
              <a:ext uri="{FF2B5EF4-FFF2-40B4-BE49-F238E27FC236}">
                <a16:creationId xmlns:a16="http://schemas.microsoft.com/office/drawing/2014/main" id="{FD632570-9327-19ED-CD32-86CC38ED9D7E}"/>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D0779574-CC97-1D3D-7CEE-3D6739A445BA}"/>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5292732E-2D6F-AD5D-9118-1E521BC22D61}"/>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10C50D95-0962-677B-B4A0-18A782632E66}"/>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0F1E8374-109D-38D1-5D5B-CBC9F9A8F1E7}"/>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2" descr="A logo with a circle and text&#10;&#10;AI-generated content may be incorrect.">
            <a:extLst>
              <a:ext uri="{FF2B5EF4-FFF2-40B4-BE49-F238E27FC236}">
                <a16:creationId xmlns:a16="http://schemas.microsoft.com/office/drawing/2014/main" id="{9D8A1366-9279-BC94-8952-07DD0649EE4F}"/>
              </a:ext>
            </a:extLst>
          </p:cNvPr>
          <p:cNvPicPr>
            <a:picLocks noGrp="1" noChangeAspect="1"/>
          </p:cNvPicPr>
          <p:nvPr>
            <p:ph type="pic" sz="quarter" idx="10"/>
          </p:nvPr>
        </p:nvPicPr>
        <p:blipFill>
          <a:blip r:embed="rId2"/>
          <a:srcRect l="10929" r="7790" b="199"/>
          <a:stretch/>
        </p:blipFill>
        <p:spPr>
          <a:xfrm>
            <a:off x="12990473" y="3279336"/>
            <a:ext cx="3752430" cy="4398222"/>
          </a:xfrm>
        </p:spPr>
      </p:pic>
    </p:spTree>
    <p:extLst>
      <p:ext uri="{BB962C8B-B14F-4D97-AF65-F5344CB8AC3E}">
        <p14:creationId xmlns:p14="http://schemas.microsoft.com/office/powerpoint/2010/main" val="2995017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4482-7FF9-A20C-9680-E4A43ECAD95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64EF91E-D048-D1C9-FE18-2C64C0AD5F00}"/>
              </a:ext>
            </a:extLst>
          </p:cNvPr>
          <p:cNvSpPr/>
          <p:nvPr/>
        </p:nvSpPr>
        <p:spPr>
          <a:xfrm>
            <a:off x="6499274" y="5373858"/>
            <a:ext cx="5289452" cy="4913142"/>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02128-1BA7-03F2-88B2-B01DA805AF0E}"/>
              </a:ext>
            </a:extLst>
          </p:cNvPr>
          <p:cNvSpPr/>
          <p:nvPr/>
        </p:nvSpPr>
        <p:spPr>
          <a:xfrm>
            <a:off x="6499274" y="1"/>
            <a:ext cx="5289452" cy="3713480"/>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EF1DCD-6D09-1AFC-4000-8D10C6CD63D0}"/>
              </a:ext>
            </a:extLst>
          </p:cNvPr>
          <p:cNvSpPr txBox="1"/>
          <p:nvPr/>
        </p:nvSpPr>
        <p:spPr>
          <a:xfrm>
            <a:off x="6888480" y="1042849"/>
            <a:ext cx="4496972" cy="1446550"/>
          </a:xfrm>
          <a:prstGeom prst="rect">
            <a:avLst/>
          </a:prstGeom>
          <a:noFill/>
        </p:spPr>
        <p:txBody>
          <a:bodyPr wrap="square" lIns="91440" tIns="45720" rIns="91440" bIns="45720" anchor="t">
            <a:spAutoFit/>
          </a:bodyPr>
          <a:lstStyle/>
          <a:p>
            <a:pPr algn="ctr"/>
            <a:r>
              <a:rPr lang="en-US" sz="4400" b="1">
                <a:solidFill>
                  <a:schemeClr val="bg1"/>
                </a:solidFill>
                <a:latin typeface="Sora"/>
              </a:rPr>
              <a:t>Catalink</a:t>
            </a:r>
            <a:br>
              <a:rPr lang="en-US" sz="4400" b="1">
                <a:solidFill>
                  <a:schemeClr val="bg1"/>
                </a:solidFill>
                <a:latin typeface="Sora"/>
              </a:rPr>
            </a:br>
            <a:r>
              <a:rPr lang="en-US" sz="4400" b="1">
                <a:solidFill>
                  <a:schemeClr val="bg1"/>
                </a:solidFill>
                <a:latin typeface="Sora"/>
              </a:rPr>
              <a:t>Products</a:t>
            </a:r>
            <a:endParaRPr lang="en-US">
              <a:solidFill>
                <a:schemeClr val="bg1"/>
              </a:solidFill>
            </a:endParaRPr>
          </a:p>
        </p:txBody>
      </p:sp>
      <p:sp>
        <p:nvSpPr>
          <p:cNvPr id="23" name="TextBox 22">
            <a:extLst>
              <a:ext uri="{FF2B5EF4-FFF2-40B4-BE49-F238E27FC236}">
                <a16:creationId xmlns:a16="http://schemas.microsoft.com/office/drawing/2014/main" id="{A5345315-10A9-EA8A-5B03-39FCF7532F08}"/>
              </a:ext>
            </a:extLst>
          </p:cNvPr>
          <p:cNvSpPr txBox="1"/>
          <p:nvPr/>
        </p:nvSpPr>
        <p:spPr>
          <a:xfrm>
            <a:off x="1771871" y="3960526"/>
            <a:ext cx="3405693" cy="400110"/>
          </a:xfrm>
          <a:prstGeom prst="rect">
            <a:avLst/>
          </a:prstGeom>
          <a:noFill/>
        </p:spPr>
        <p:txBody>
          <a:bodyPr wrap="square" lIns="91440" tIns="45720" rIns="91440" bIns="45720" rtlCol="0" anchor="t">
            <a:spAutoFit/>
          </a:bodyPr>
          <a:lstStyle/>
          <a:p>
            <a:pPr algn="ctr"/>
            <a:r>
              <a:rPr lang="en-US" sz="2000" spc="100">
                <a:solidFill>
                  <a:srgbClr val="73A1C1"/>
                </a:solidFill>
                <a:latin typeface="Poppins Medium"/>
                <a:cs typeface="Poppins Medium"/>
              </a:rPr>
              <a:t>CASPAR</a:t>
            </a:r>
            <a:endParaRPr lang="en-US"/>
          </a:p>
        </p:txBody>
      </p:sp>
      <p:sp>
        <p:nvSpPr>
          <p:cNvPr id="24" name="TextBox 23">
            <a:extLst>
              <a:ext uri="{FF2B5EF4-FFF2-40B4-BE49-F238E27FC236}">
                <a16:creationId xmlns:a16="http://schemas.microsoft.com/office/drawing/2014/main" id="{F064E0CF-A118-4CE1-D225-10FA24ADC510}"/>
              </a:ext>
            </a:extLst>
          </p:cNvPr>
          <p:cNvSpPr txBox="1"/>
          <p:nvPr/>
        </p:nvSpPr>
        <p:spPr>
          <a:xfrm>
            <a:off x="12885345" y="3960526"/>
            <a:ext cx="3405693" cy="400110"/>
          </a:xfrm>
          <a:prstGeom prst="rect">
            <a:avLst/>
          </a:prstGeom>
          <a:noFill/>
        </p:spPr>
        <p:txBody>
          <a:bodyPr wrap="square" lIns="91440" tIns="45720" rIns="91440" bIns="45720" rtlCol="0" anchor="t">
            <a:spAutoFit/>
          </a:bodyPr>
          <a:lstStyle/>
          <a:p>
            <a:pPr algn="ctr"/>
            <a:r>
              <a:rPr lang="en-US" sz="2000" spc="100">
                <a:solidFill>
                  <a:srgbClr val="73A1C1"/>
                </a:solidFill>
                <a:latin typeface="Poppins Medium"/>
                <a:cs typeface="Poppins Medium"/>
              </a:rPr>
              <a:t>IRIS</a:t>
            </a:r>
            <a:endParaRPr lang="en-US"/>
          </a:p>
        </p:txBody>
      </p:sp>
      <p:sp>
        <p:nvSpPr>
          <p:cNvPr id="25" name="TextBox 24">
            <a:extLst>
              <a:ext uri="{FF2B5EF4-FFF2-40B4-BE49-F238E27FC236}">
                <a16:creationId xmlns:a16="http://schemas.microsoft.com/office/drawing/2014/main" id="{A5D0441A-D63A-3A9E-ECCD-0B787A8DA9EB}"/>
              </a:ext>
            </a:extLst>
          </p:cNvPr>
          <p:cNvSpPr txBox="1"/>
          <p:nvPr/>
        </p:nvSpPr>
        <p:spPr>
          <a:xfrm>
            <a:off x="12885345" y="8362884"/>
            <a:ext cx="3405693" cy="400110"/>
          </a:xfrm>
          <a:prstGeom prst="rect">
            <a:avLst/>
          </a:prstGeom>
          <a:noFill/>
        </p:spPr>
        <p:txBody>
          <a:bodyPr wrap="square" lIns="91440" tIns="45720" rIns="91440" bIns="45720" rtlCol="0" anchor="t">
            <a:spAutoFit/>
          </a:bodyPr>
          <a:lstStyle/>
          <a:p>
            <a:pPr algn="ctr"/>
            <a:r>
              <a:rPr lang="en-US" sz="2000" spc="100" err="1">
                <a:solidFill>
                  <a:srgbClr val="73A1C1"/>
                </a:solidFill>
                <a:latin typeface="Poppins Medium"/>
                <a:cs typeface="Poppins Medium"/>
              </a:rPr>
              <a:t>PATROLIoT</a:t>
            </a:r>
            <a:endParaRPr lang="en-US" err="1"/>
          </a:p>
        </p:txBody>
      </p:sp>
      <p:sp>
        <p:nvSpPr>
          <p:cNvPr id="26" name="TextBox 25">
            <a:extLst>
              <a:ext uri="{FF2B5EF4-FFF2-40B4-BE49-F238E27FC236}">
                <a16:creationId xmlns:a16="http://schemas.microsoft.com/office/drawing/2014/main" id="{DEA33F92-02A2-39CB-F906-BD1696F90C07}"/>
              </a:ext>
            </a:extLst>
          </p:cNvPr>
          <p:cNvSpPr txBox="1"/>
          <p:nvPr/>
        </p:nvSpPr>
        <p:spPr>
          <a:xfrm>
            <a:off x="1726840" y="8442216"/>
            <a:ext cx="3405693" cy="400110"/>
          </a:xfrm>
          <a:prstGeom prst="rect">
            <a:avLst/>
          </a:prstGeom>
          <a:noFill/>
        </p:spPr>
        <p:txBody>
          <a:bodyPr wrap="square" lIns="91440" tIns="45720" rIns="91440" bIns="45720" rtlCol="0" anchor="t">
            <a:spAutoFit/>
          </a:bodyPr>
          <a:lstStyle/>
          <a:p>
            <a:pPr algn="ctr"/>
            <a:r>
              <a:rPr lang="en-US" sz="2000" spc="100">
                <a:solidFill>
                  <a:srgbClr val="73A1C1"/>
                </a:solidFill>
                <a:latin typeface="Poppins Medium"/>
                <a:cs typeface="Poppins Medium"/>
              </a:rPr>
              <a:t>SHELFMYSTORE</a:t>
            </a:r>
            <a:endParaRPr lang="en-US"/>
          </a:p>
        </p:txBody>
      </p:sp>
      <p:sp>
        <p:nvSpPr>
          <p:cNvPr id="27" name="TextBox 26">
            <a:extLst>
              <a:ext uri="{FF2B5EF4-FFF2-40B4-BE49-F238E27FC236}">
                <a16:creationId xmlns:a16="http://schemas.microsoft.com/office/drawing/2014/main" id="{60009A4A-6122-1E6F-6943-9F34DB840329}"/>
              </a:ext>
            </a:extLst>
          </p:cNvPr>
          <p:cNvSpPr txBox="1"/>
          <p:nvPr/>
        </p:nvSpPr>
        <p:spPr>
          <a:xfrm>
            <a:off x="1898830" y="4349195"/>
            <a:ext cx="3225000" cy="646331"/>
          </a:xfrm>
          <a:prstGeom prst="rect">
            <a:avLst/>
          </a:prstGeom>
          <a:noFill/>
        </p:spPr>
        <p:txBody>
          <a:bodyPr wrap="square" lIns="91440" tIns="45720" rIns="91440" bIns="45720" rtlCol="0" anchor="t">
            <a:spAutoFit/>
          </a:bodyPr>
          <a:lstStyle/>
          <a:p>
            <a:pPr algn="ctr"/>
            <a:r>
              <a:rPr lang="en-US">
                <a:solidFill>
                  <a:srgbClr val="05173D"/>
                </a:solidFill>
                <a:latin typeface="Poppins "/>
                <a:cs typeface="Poppins Medium"/>
              </a:rPr>
              <a:t>Structured Data Semantic Exploitation Framework</a:t>
            </a:r>
            <a:endParaRPr lang="en-US"/>
          </a:p>
        </p:txBody>
      </p:sp>
      <p:sp>
        <p:nvSpPr>
          <p:cNvPr id="30" name="TextBox 29">
            <a:extLst>
              <a:ext uri="{FF2B5EF4-FFF2-40B4-BE49-F238E27FC236}">
                <a16:creationId xmlns:a16="http://schemas.microsoft.com/office/drawing/2014/main" id="{73EDF1BD-F06D-8C26-9684-7E75DDA60D5C}"/>
              </a:ext>
            </a:extLst>
          </p:cNvPr>
          <p:cNvSpPr txBox="1"/>
          <p:nvPr/>
        </p:nvSpPr>
        <p:spPr>
          <a:xfrm>
            <a:off x="13152966" y="4352500"/>
            <a:ext cx="2952091" cy="646331"/>
          </a:xfrm>
          <a:prstGeom prst="rect">
            <a:avLst/>
          </a:prstGeom>
          <a:noFill/>
        </p:spPr>
        <p:txBody>
          <a:bodyPr wrap="square" lIns="91440" tIns="45720" rIns="91440" bIns="45720" rtlCol="0" anchor="t">
            <a:spAutoFit/>
          </a:bodyPr>
          <a:lstStyle/>
          <a:p>
            <a:pPr algn="ctr"/>
            <a:r>
              <a:rPr lang="en-US">
                <a:solidFill>
                  <a:srgbClr val="05173D"/>
                </a:solidFill>
                <a:latin typeface="Poppins "/>
                <a:cs typeface="Poppins Medium" panose="00000600000000000000" pitchFamily="2" charset="0"/>
              </a:rPr>
              <a:t>Driver State Monitoring Android application</a:t>
            </a:r>
          </a:p>
        </p:txBody>
      </p:sp>
      <p:sp>
        <p:nvSpPr>
          <p:cNvPr id="31" name="TextBox 30">
            <a:extLst>
              <a:ext uri="{FF2B5EF4-FFF2-40B4-BE49-F238E27FC236}">
                <a16:creationId xmlns:a16="http://schemas.microsoft.com/office/drawing/2014/main" id="{803ED8BB-6A15-56D4-DD26-10EB843A580D}"/>
              </a:ext>
            </a:extLst>
          </p:cNvPr>
          <p:cNvSpPr txBox="1"/>
          <p:nvPr/>
        </p:nvSpPr>
        <p:spPr>
          <a:xfrm>
            <a:off x="13155467" y="8787233"/>
            <a:ext cx="2942129" cy="646331"/>
          </a:xfrm>
          <a:prstGeom prst="rect">
            <a:avLst/>
          </a:prstGeom>
          <a:noFill/>
        </p:spPr>
        <p:txBody>
          <a:bodyPr wrap="square" lIns="91440" tIns="45720" rIns="91440" bIns="45720" rtlCol="0" anchor="t">
            <a:spAutoFit/>
          </a:bodyPr>
          <a:lstStyle/>
          <a:p>
            <a:pPr algn="ctr"/>
            <a:r>
              <a:rPr lang="en-US">
                <a:solidFill>
                  <a:srgbClr val="05173D"/>
                </a:solidFill>
                <a:latin typeface="Poppins "/>
                <a:cs typeface="Poppins Medium"/>
              </a:rPr>
              <a:t>Fire and Smoke Detection IoT</a:t>
            </a:r>
            <a:endParaRPr lang="en-US"/>
          </a:p>
        </p:txBody>
      </p:sp>
      <p:sp>
        <p:nvSpPr>
          <p:cNvPr id="32" name="TextBox 31">
            <a:extLst>
              <a:ext uri="{FF2B5EF4-FFF2-40B4-BE49-F238E27FC236}">
                <a16:creationId xmlns:a16="http://schemas.microsoft.com/office/drawing/2014/main" id="{EAB0B876-D5A4-E8B2-C1FB-698C4BF300F9}"/>
              </a:ext>
            </a:extLst>
          </p:cNvPr>
          <p:cNvSpPr txBox="1"/>
          <p:nvPr/>
        </p:nvSpPr>
        <p:spPr>
          <a:xfrm>
            <a:off x="1986163" y="8782712"/>
            <a:ext cx="3066391" cy="369332"/>
          </a:xfrm>
          <a:prstGeom prst="rect">
            <a:avLst/>
          </a:prstGeom>
          <a:noFill/>
        </p:spPr>
        <p:txBody>
          <a:bodyPr wrap="square" lIns="91440" tIns="45720" rIns="91440" bIns="45720" rtlCol="0" anchor="t">
            <a:spAutoFit/>
          </a:bodyPr>
          <a:lstStyle/>
          <a:p>
            <a:pPr algn="ctr"/>
            <a:r>
              <a:rPr lang="en-US">
                <a:solidFill>
                  <a:srgbClr val="05173D"/>
                </a:solidFill>
                <a:latin typeface="Poppins "/>
                <a:cs typeface="Poppins Medium"/>
              </a:rPr>
              <a:t>Pharmacy Planogram</a:t>
            </a:r>
            <a:endParaRPr lang="en-US"/>
          </a:p>
        </p:txBody>
      </p:sp>
      <p:sp>
        <p:nvSpPr>
          <p:cNvPr id="18" name="TextBox 30">
            <a:extLst>
              <a:ext uri="{FF2B5EF4-FFF2-40B4-BE49-F238E27FC236}">
                <a16:creationId xmlns:a16="http://schemas.microsoft.com/office/drawing/2014/main" id="{54418B86-82CF-AC4D-6EB5-CDB50B060BF4}"/>
              </a:ext>
            </a:extLst>
          </p:cNvPr>
          <p:cNvSpPr txBox="1"/>
          <p:nvPr/>
        </p:nvSpPr>
        <p:spPr>
          <a:xfrm>
            <a:off x="6986203" y="6630221"/>
            <a:ext cx="4306216" cy="88408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solidFill>
                  <a:schemeClr val="bg1"/>
                </a:solidFill>
                <a:latin typeface="Poppins"/>
                <a:cs typeface="Poppins"/>
              </a:rPr>
              <a:t>For more information:</a:t>
            </a:r>
          </a:p>
          <a:p>
            <a:pPr algn="ctr">
              <a:lnSpc>
                <a:spcPct val="150000"/>
              </a:lnSpc>
            </a:pPr>
            <a:r>
              <a:rPr lang="en-US">
                <a:solidFill>
                  <a:schemeClr val="bg1"/>
                </a:solidFill>
                <a:ea typeface="+mn-lt"/>
                <a:cs typeface="+mn-lt"/>
                <a:hlinkClick r:id="rId3">
                  <a:extLst>
                    <a:ext uri="{A12FA001-AC4F-418D-AE19-62706E023703}">
                      <ahyp:hlinkClr xmlns:ahyp="http://schemas.microsoft.com/office/drawing/2018/hyperlinkcolor" val="tx"/>
                    </a:ext>
                  </a:extLst>
                </a:hlinkClick>
              </a:rPr>
              <a:t>https://catalink.eu/</a:t>
            </a:r>
            <a:r>
              <a:rPr lang="en-US">
                <a:solidFill>
                  <a:schemeClr val="bg1"/>
                </a:solidFill>
                <a:ea typeface="+mn-lt"/>
                <a:cs typeface="+mn-lt"/>
              </a:rPr>
              <a:t> </a:t>
            </a:r>
            <a:endParaRPr lang="en-US">
              <a:solidFill>
                <a:schemeClr val="bg1"/>
              </a:solidFill>
              <a:ea typeface="Calibri"/>
              <a:cs typeface="Calibri"/>
            </a:endParaRPr>
          </a:p>
        </p:txBody>
      </p:sp>
      <p:cxnSp>
        <p:nvCxnSpPr>
          <p:cNvPr id="38" name="Straight Connector 37">
            <a:extLst>
              <a:ext uri="{FF2B5EF4-FFF2-40B4-BE49-F238E27FC236}">
                <a16:creationId xmlns:a16="http://schemas.microsoft.com/office/drawing/2014/main" id="{35904022-AD52-4E75-31D8-67EB8E3CDA9E}"/>
              </a:ext>
            </a:extLst>
          </p:cNvPr>
          <p:cNvCxnSpPr>
            <a:cxnSpLocks/>
          </p:cNvCxnSpPr>
          <p:nvPr/>
        </p:nvCxnSpPr>
        <p:spPr>
          <a:xfrm>
            <a:off x="8295249" y="6595787"/>
            <a:ext cx="1659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EE8650-9B3E-5899-49AE-1A6E947E259E}"/>
              </a:ext>
            </a:extLst>
          </p:cNvPr>
          <p:cNvCxnSpPr>
            <a:cxnSpLocks/>
          </p:cNvCxnSpPr>
          <p:nvPr/>
        </p:nvCxnSpPr>
        <p:spPr>
          <a:xfrm>
            <a:off x="8295249" y="9065071"/>
            <a:ext cx="16599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Placeholder 27" descr="A qr code with a black background&#10;&#10;AI-generated content may be incorrect.">
            <a:extLst>
              <a:ext uri="{FF2B5EF4-FFF2-40B4-BE49-F238E27FC236}">
                <a16:creationId xmlns:a16="http://schemas.microsoft.com/office/drawing/2014/main" id="{5EBA53C9-7CC8-773D-439C-EA0F7FC856DB}"/>
              </a:ext>
            </a:extLst>
          </p:cNvPr>
          <p:cNvPicPr>
            <a:picLocks noGrp="1" noChangeAspect="1"/>
          </p:cNvPicPr>
          <p:nvPr>
            <p:ph type="pic" sz="quarter" idx="11"/>
          </p:nvPr>
        </p:nvPicPr>
        <p:blipFill>
          <a:blip r:embed="rId4"/>
          <a:srcRect l="1532" t="1226" b="-2363"/>
          <a:stretch/>
        </p:blipFill>
        <p:spPr>
          <a:xfrm>
            <a:off x="8408321" y="7532858"/>
            <a:ext cx="1468086" cy="1464162"/>
          </a:xfrm>
        </p:spPr>
      </p:pic>
      <p:pic>
        <p:nvPicPr>
          <p:cNvPr id="41" name="Picture 40" descr="A blue and black logo&#10;&#10;AI-generated content may be incorrect.">
            <a:extLst>
              <a:ext uri="{FF2B5EF4-FFF2-40B4-BE49-F238E27FC236}">
                <a16:creationId xmlns:a16="http://schemas.microsoft.com/office/drawing/2014/main" id="{62E9DEF3-2D88-A409-6A17-0D1FE33B4301}"/>
              </a:ext>
            </a:extLst>
          </p:cNvPr>
          <p:cNvPicPr>
            <a:picLocks noChangeAspect="1"/>
          </p:cNvPicPr>
          <p:nvPr/>
        </p:nvPicPr>
        <p:blipFill>
          <a:blip r:embed="rId5"/>
          <a:stretch>
            <a:fillRect/>
          </a:stretch>
        </p:blipFill>
        <p:spPr>
          <a:xfrm>
            <a:off x="13057414" y="1200830"/>
            <a:ext cx="3048000" cy="2333625"/>
          </a:xfrm>
          <a:prstGeom prst="rect">
            <a:avLst/>
          </a:prstGeom>
        </p:spPr>
      </p:pic>
      <p:pic>
        <p:nvPicPr>
          <p:cNvPr id="42" name="Picture 41" descr="A black background with blue letters&#10;&#10;AI-generated content may be incorrect.">
            <a:extLst>
              <a:ext uri="{FF2B5EF4-FFF2-40B4-BE49-F238E27FC236}">
                <a16:creationId xmlns:a16="http://schemas.microsoft.com/office/drawing/2014/main" id="{76A28D18-2F11-A27E-0E8D-A0D7AC25BB72}"/>
              </a:ext>
            </a:extLst>
          </p:cNvPr>
          <p:cNvPicPr>
            <a:picLocks noChangeAspect="1"/>
          </p:cNvPicPr>
          <p:nvPr/>
        </p:nvPicPr>
        <p:blipFill>
          <a:blip r:embed="rId6"/>
          <a:stretch>
            <a:fillRect/>
          </a:stretch>
        </p:blipFill>
        <p:spPr>
          <a:xfrm>
            <a:off x="804862" y="1577068"/>
            <a:ext cx="5019675" cy="1581150"/>
          </a:xfrm>
          <a:prstGeom prst="rect">
            <a:avLst/>
          </a:prstGeom>
        </p:spPr>
      </p:pic>
      <p:pic>
        <p:nvPicPr>
          <p:cNvPr id="44" name="Picture 43" descr="A logo for a store&#10;&#10;AI-generated content may be incorrect.">
            <a:extLst>
              <a:ext uri="{FF2B5EF4-FFF2-40B4-BE49-F238E27FC236}">
                <a16:creationId xmlns:a16="http://schemas.microsoft.com/office/drawing/2014/main" id="{6E7D49BB-3175-DEA8-FD89-63CE7F89D783}"/>
              </a:ext>
            </a:extLst>
          </p:cNvPr>
          <p:cNvPicPr>
            <a:picLocks noChangeAspect="1"/>
          </p:cNvPicPr>
          <p:nvPr/>
        </p:nvPicPr>
        <p:blipFill>
          <a:blip r:embed="rId7"/>
          <a:srcRect r="-483" b="4478"/>
          <a:stretch/>
        </p:blipFill>
        <p:spPr>
          <a:xfrm>
            <a:off x="1715181" y="6036129"/>
            <a:ext cx="3411381" cy="2084858"/>
          </a:xfrm>
          <a:prstGeom prst="rect">
            <a:avLst/>
          </a:prstGeom>
        </p:spPr>
      </p:pic>
      <p:pic>
        <p:nvPicPr>
          <p:cNvPr id="49" name="Picture 48">
            <a:extLst>
              <a:ext uri="{FF2B5EF4-FFF2-40B4-BE49-F238E27FC236}">
                <a16:creationId xmlns:a16="http://schemas.microsoft.com/office/drawing/2014/main" id="{A31085B8-429A-68D6-AA19-9AE914C3E228}"/>
              </a:ext>
            </a:extLst>
          </p:cNvPr>
          <p:cNvPicPr>
            <a:picLocks noChangeAspect="1"/>
          </p:cNvPicPr>
          <p:nvPr/>
        </p:nvPicPr>
        <p:blipFill>
          <a:blip r:embed="rId8"/>
          <a:srcRect t="-311" r="741" b="1457"/>
          <a:stretch/>
        </p:blipFill>
        <p:spPr>
          <a:xfrm>
            <a:off x="13535026" y="4989314"/>
            <a:ext cx="2174525" cy="3382989"/>
          </a:xfrm>
          <a:prstGeom prst="rect">
            <a:avLst/>
          </a:prstGeom>
        </p:spPr>
      </p:pic>
      <p:grpSp>
        <p:nvGrpSpPr>
          <p:cNvPr id="8" name="Group 7">
            <a:extLst>
              <a:ext uri="{FF2B5EF4-FFF2-40B4-BE49-F238E27FC236}">
                <a16:creationId xmlns:a16="http://schemas.microsoft.com/office/drawing/2014/main" id="{8A8A198B-4A63-9B98-642F-735E520626A9}"/>
              </a:ext>
            </a:extLst>
          </p:cNvPr>
          <p:cNvGrpSpPr/>
          <p:nvPr/>
        </p:nvGrpSpPr>
        <p:grpSpPr>
          <a:xfrm>
            <a:off x="16108580" y="9414704"/>
            <a:ext cx="1486697" cy="245146"/>
            <a:chOff x="4059455" y="8930827"/>
            <a:chExt cx="2033709" cy="335344"/>
          </a:xfrm>
          <a:solidFill>
            <a:srgbClr val="73A1C1"/>
          </a:solidFill>
        </p:grpSpPr>
        <p:sp>
          <p:nvSpPr>
            <p:cNvPr id="3" name="Freeform 13">
              <a:extLst>
                <a:ext uri="{FF2B5EF4-FFF2-40B4-BE49-F238E27FC236}">
                  <a16:creationId xmlns:a16="http://schemas.microsoft.com/office/drawing/2014/main" id="{598640D0-73CA-30AD-E2E1-38A94C48CA85}"/>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6" name="Freeform 9">
              <a:extLst>
                <a:ext uri="{FF2B5EF4-FFF2-40B4-BE49-F238E27FC236}">
                  <a16:creationId xmlns:a16="http://schemas.microsoft.com/office/drawing/2014/main" id="{35DE894B-1C05-09D8-BA93-21802F2CC2FC}"/>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7" name="Freeform 26">
              <a:extLst>
                <a:ext uri="{FF2B5EF4-FFF2-40B4-BE49-F238E27FC236}">
                  <a16:creationId xmlns:a16="http://schemas.microsoft.com/office/drawing/2014/main" id="{46D4BC29-9050-24BC-C9CF-3D8723787FE8}"/>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Tree>
    <p:extLst>
      <p:ext uri="{BB962C8B-B14F-4D97-AF65-F5344CB8AC3E}">
        <p14:creationId xmlns:p14="http://schemas.microsoft.com/office/powerpoint/2010/main" val="3866540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56B3-D0EE-9543-4ACD-575E0E4E1943}"/>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AB16246B-5CC0-01B9-C00F-53CAAF036275}"/>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F001A53-1611-7B75-6051-E1D8860B6542}"/>
              </a:ext>
            </a:extLst>
          </p:cNvPr>
          <p:cNvSpPr txBox="1"/>
          <p:nvPr/>
        </p:nvSpPr>
        <p:spPr>
          <a:xfrm>
            <a:off x="4169870" y="1054002"/>
            <a:ext cx="9948260" cy="769441"/>
          </a:xfrm>
          <a:prstGeom prst="rect">
            <a:avLst/>
          </a:prstGeom>
          <a:noFill/>
        </p:spPr>
        <p:txBody>
          <a:bodyPr wrap="square" lIns="91440" tIns="45720" rIns="91440" bIns="45720" anchor="t">
            <a:spAutoFit/>
          </a:bodyPr>
          <a:lstStyle/>
          <a:p>
            <a:pPr algn="ctr"/>
            <a:r>
              <a:rPr lang="en-US" sz="4400" b="1" err="1">
                <a:solidFill>
                  <a:srgbClr val="73A1C1"/>
                </a:solidFill>
                <a:latin typeface="Sora"/>
              </a:rPr>
              <a:t>PATROLIoT</a:t>
            </a:r>
            <a:endParaRPr lang="en-US" err="1"/>
          </a:p>
        </p:txBody>
      </p:sp>
      <p:sp>
        <p:nvSpPr>
          <p:cNvPr id="16" name="TextBox 30">
            <a:extLst>
              <a:ext uri="{FF2B5EF4-FFF2-40B4-BE49-F238E27FC236}">
                <a16:creationId xmlns:a16="http://schemas.microsoft.com/office/drawing/2014/main" id="{E8CD07BF-4F68-5CC0-262C-1A3BD2B739D1}"/>
              </a:ext>
            </a:extLst>
          </p:cNvPr>
          <p:cNvSpPr txBox="1"/>
          <p:nvPr/>
        </p:nvSpPr>
        <p:spPr>
          <a:xfrm>
            <a:off x="1239641" y="1933542"/>
            <a:ext cx="10311753" cy="39179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150000"/>
              </a:lnSpc>
              <a:buFont typeface="Arial,Sans-Serif"/>
              <a:buChar char="•"/>
            </a:pPr>
            <a:r>
              <a:rPr lang="en-US" sz="2400" b="1">
                <a:solidFill>
                  <a:srgbClr val="05173D"/>
                </a:solidFill>
                <a:latin typeface="Poppins"/>
                <a:cs typeface="Poppins"/>
              </a:rPr>
              <a:t>IoT </a:t>
            </a:r>
            <a:r>
              <a:rPr lang="en-US" sz="2400">
                <a:solidFill>
                  <a:srgbClr val="05173D"/>
                </a:solidFill>
                <a:latin typeface="Poppins"/>
                <a:cs typeface="Poppins"/>
              </a:rPr>
              <a:t>edge device</a:t>
            </a:r>
            <a:endParaRPr lang="en-US" sz="2400">
              <a:solidFill>
                <a:srgbClr val="000000"/>
              </a:solidFill>
              <a:latin typeface="Poppins"/>
              <a:cs typeface="Poppins"/>
            </a:endParaRPr>
          </a:p>
          <a:p>
            <a:pPr marL="285750" indent="-285750" algn="just">
              <a:lnSpc>
                <a:spcPct val="150000"/>
              </a:lnSpc>
              <a:buFont typeface="Arial,Sans-Serif"/>
              <a:buChar char="•"/>
            </a:pPr>
            <a:r>
              <a:rPr lang="en-US" sz="2400" b="1">
                <a:solidFill>
                  <a:srgbClr val="05173D"/>
                </a:solidFill>
                <a:latin typeface="Poppins"/>
                <a:cs typeface="Poppins"/>
              </a:rPr>
              <a:t>Self-powered</a:t>
            </a:r>
            <a:endParaRPr lang="en-US" sz="2400">
              <a:solidFill>
                <a:srgbClr val="000000"/>
              </a:solidFill>
              <a:latin typeface="Poppins"/>
              <a:cs typeface="Poppins"/>
            </a:endParaRPr>
          </a:p>
          <a:p>
            <a:pPr marL="285750" indent="-285750" algn="just">
              <a:lnSpc>
                <a:spcPct val="150000"/>
              </a:lnSpc>
              <a:buFont typeface="Arial,Sans-Serif"/>
              <a:buChar char="•"/>
            </a:pPr>
            <a:r>
              <a:rPr lang="en-US" sz="2400">
                <a:solidFill>
                  <a:srgbClr val="05173D"/>
                </a:solidFill>
                <a:latin typeface="Poppins"/>
                <a:cs typeface="Poppins"/>
              </a:rPr>
              <a:t>Collects environmental </a:t>
            </a:r>
            <a:r>
              <a:rPr lang="en-US" sz="2400" b="1">
                <a:solidFill>
                  <a:srgbClr val="05173D"/>
                </a:solidFill>
                <a:latin typeface="Poppins"/>
                <a:cs typeface="Poppins"/>
              </a:rPr>
              <a:t>sensor </a:t>
            </a:r>
            <a:r>
              <a:rPr lang="en-US" sz="2400">
                <a:solidFill>
                  <a:srgbClr val="05173D"/>
                </a:solidFill>
                <a:latin typeface="Poppins"/>
                <a:cs typeface="Poppins"/>
              </a:rPr>
              <a:t>data and </a:t>
            </a:r>
            <a:r>
              <a:rPr lang="en-US" sz="2400" b="1">
                <a:solidFill>
                  <a:srgbClr val="05173D"/>
                </a:solidFill>
                <a:latin typeface="Poppins"/>
                <a:cs typeface="Poppins"/>
              </a:rPr>
              <a:t>images</a:t>
            </a:r>
            <a:endParaRPr lang="en-US" sz="2400">
              <a:solidFill>
                <a:srgbClr val="000000"/>
              </a:solidFill>
              <a:latin typeface="Poppins"/>
              <a:cs typeface="Poppins"/>
            </a:endParaRPr>
          </a:p>
          <a:p>
            <a:pPr marL="285750" indent="-285750" algn="just">
              <a:lnSpc>
                <a:spcPct val="150000"/>
              </a:lnSpc>
              <a:buFont typeface="Arial,Sans-Serif"/>
              <a:buChar char="•"/>
            </a:pPr>
            <a:r>
              <a:rPr lang="en-US" sz="2400" b="1">
                <a:solidFill>
                  <a:srgbClr val="05173D"/>
                </a:solidFill>
                <a:latin typeface="Poppins"/>
                <a:cs typeface="Poppins"/>
              </a:rPr>
              <a:t>Machine learning</a:t>
            </a:r>
            <a:r>
              <a:rPr lang="en-US" sz="2400">
                <a:solidFill>
                  <a:srgbClr val="05173D"/>
                </a:solidFill>
                <a:latin typeface="Poppins"/>
                <a:cs typeface="Poppins"/>
              </a:rPr>
              <a:t> (image-based) </a:t>
            </a:r>
            <a:r>
              <a:rPr lang="en-US" sz="2400" b="1">
                <a:solidFill>
                  <a:srgbClr val="05173D"/>
                </a:solidFill>
                <a:latin typeface="Poppins"/>
                <a:cs typeface="Poppins"/>
              </a:rPr>
              <a:t>fire </a:t>
            </a:r>
            <a:r>
              <a:rPr lang="en-US" sz="2400">
                <a:solidFill>
                  <a:srgbClr val="05173D"/>
                </a:solidFill>
                <a:latin typeface="Poppins"/>
                <a:cs typeface="Poppins"/>
              </a:rPr>
              <a:t>and </a:t>
            </a:r>
            <a:r>
              <a:rPr lang="en-US" sz="2400" b="1">
                <a:solidFill>
                  <a:srgbClr val="05173D"/>
                </a:solidFill>
                <a:latin typeface="Poppins"/>
                <a:cs typeface="Poppins"/>
              </a:rPr>
              <a:t>smoke detection</a:t>
            </a:r>
            <a:endParaRPr lang="en-US" sz="2400">
              <a:solidFill>
                <a:srgbClr val="000000"/>
              </a:solidFill>
              <a:latin typeface="Poppins"/>
              <a:cs typeface="Poppins"/>
            </a:endParaRPr>
          </a:p>
          <a:p>
            <a:pPr marL="285750" indent="-285750" algn="just">
              <a:lnSpc>
                <a:spcPct val="150000"/>
              </a:lnSpc>
              <a:buFont typeface="Arial,Sans-Serif"/>
              <a:buChar char="•"/>
            </a:pPr>
            <a:r>
              <a:rPr lang="en-US" sz="2400" b="1">
                <a:solidFill>
                  <a:srgbClr val="05173D"/>
                </a:solidFill>
                <a:latin typeface="Poppins"/>
                <a:cs typeface="Poppins"/>
              </a:rPr>
              <a:t>On-site</a:t>
            </a:r>
            <a:r>
              <a:rPr lang="en-US" sz="2400">
                <a:solidFill>
                  <a:srgbClr val="05173D"/>
                </a:solidFill>
                <a:latin typeface="Poppins"/>
                <a:cs typeface="Poppins"/>
              </a:rPr>
              <a:t> data </a:t>
            </a:r>
            <a:r>
              <a:rPr lang="en-US" sz="2400" b="1">
                <a:solidFill>
                  <a:srgbClr val="05173D"/>
                </a:solidFill>
                <a:latin typeface="Poppins"/>
                <a:cs typeface="Poppins"/>
              </a:rPr>
              <a:t>processing</a:t>
            </a:r>
            <a:endParaRPr lang="en-US" sz="2400">
              <a:solidFill>
                <a:srgbClr val="000000"/>
              </a:solidFill>
              <a:latin typeface="Poppins"/>
              <a:cs typeface="Poppins"/>
            </a:endParaRPr>
          </a:p>
          <a:p>
            <a:pPr marL="285750" indent="-285750" algn="just">
              <a:lnSpc>
                <a:spcPct val="150000"/>
              </a:lnSpc>
              <a:buFont typeface="Arial,Sans-Serif"/>
              <a:buChar char="•"/>
            </a:pPr>
            <a:r>
              <a:rPr lang="en-US" sz="2400" b="1">
                <a:solidFill>
                  <a:srgbClr val="05173D"/>
                </a:solidFill>
                <a:latin typeface="Poppins"/>
                <a:cs typeface="Poppins"/>
              </a:rPr>
              <a:t>Continuous reporting</a:t>
            </a:r>
            <a:r>
              <a:rPr lang="en-US" sz="2400">
                <a:solidFill>
                  <a:srgbClr val="05173D"/>
                </a:solidFill>
                <a:latin typeface="Poppins"/>
                <a:cs typeface="Poppins"/>
              </a:rPr>
              <a:t> to dedicated </a:t>
            </a:r>
            <a:r>
              <a:rPr lang="en-US" sz="2400" b="1">
                <a:solidFill>
                  <a:srgbClr val="05173D"/>
                </a:solidFill>
                <a:latin typeface="Poppins"/>
                <a:cs typeface="Poppins"/>
              </a:rPr>
              <a:t>dashboard</a:t>
            </a:r>
            <a:endParaRPr lang="en-US" sz="2400">
              <a:solidFill>
                <a:srgbClr val="000000"/>
              </a:solidFill>
              <a:latin typeface="Poppins"/>
              <a:cs typeface="Poppins"/>
            </a:endParaRPr>
          </a:p>
          <a:p>
            <a:pPr algn="just">
              <a:lnSpc>
                <a:spcPct val="150000"/>
              </a:lnSpc>
            </a:pPr>
            <a:endParaRPr lang="en-US" sz="2400">
              <a:solidFill>
                <a:srgbClr val="05173D"/>
              </a:solidFill>
              <a:latin typeface="Poppins" panose="000005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AFBCEF73-0A42-E79A-91D6-58CB3D392434}"/>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FECA5D47-6ACC-BC77-18A8-00CE6A3E068A}"/>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F0BC707D-126C-FE22-C748-287D56397130}"/>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191BF8E3-8B6E-B843-07D8-5D8B2FBBFB0D}"/>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51D786E5-D139-A659-EB04-311B013F3452}"/>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2" descr="A camera attached to a tree&#10;&#10;AI-generated content may be incorrect.">
            <a:extLst>
              <a:ext uri="{FF2B5EF4-FFF2-40B4-BE49-F238E27FC236}">
                <a16:creationId xmlns:a16="http://schemas.microsoft.com/office/drawing/2014/main" id="{E0D058E0-3032-24F2-AC39-E8B8DC9C83B0}"/>
              </a:ext>
            </a:extLst>
          </p:cNvPr>
          <p:cNvPicPr>
            <a:picLocks noGrp="1" noChangeAspect="1"/>
          </p:cNvPicPr>
          <p:nvPr>
            <p:ph type="pic" sz="quarter" idx="10"/>
          </p:nvPr>
        </p:nvPicPr>
        <p:blipFill>
          <a:blip r:embed="rId2"/>
          <a:srcRect l="14025" r="14025"/>
          <a:stretch/>
        </p:blipFill>
        <p:spPr>
          <a:xfrm rot="5400000">
            <a:off x="11043207" y="2189582"/>
            <a:ext cx="6730547" cy="5220154"/>
          </a:xfrm>
        </p:spPr>
      </p:pic>
      <p:pic>
        <p:nvPicPr>
          <p:cNvPr id="7" name="Picture 6">
            <a:extLst>
              <a:ext uri="{FF2B5EF4-FFF2-40B4-BE49-F238E27FC236}">
                <a16:creationId xmlns:a16="http://schemas.microsoft.com/office/drawing/2014/main" id="{522AF6AE-EC28-76A7-25BB-B89663057D61}"/>
              </a:ext>
            </a:extLst>
          </p:cNvPr>
          <p:cNvPicPr>
            <a:picLocks noChangeAspect="1"/>
          </p:cNvPicPr>
          <p:nvPr/>
        </p:nvPicPr>
        <p:blipFill>
          <a:blip r:embed="rId3"/>
          <a:stretch>
            <a:fillRect/>
          </a:stretch>
        </p:blipFill>
        <p:spPr>
          <a:xfrm>
            <a:off x="1244650" y="5430349"/>
            <a:ext cx="9233240" cy="4253035"/>
          </a:xfrm>
          <a:prstGeom prst="rect">
            <a:avLst/>
          </a:prstGeom>
        </p:spPr>
      </p:pic>
    </p:spTree>
    <p:extLst>
      <p:ext uri="{BB962C8B-B14F-4D97-AF65-F5344CB8AC3E}">
        <p14:creationId xmlns:p14="http://schemas.microsoft.com/office/powerpoint/2010/main" val="931949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DC150-CF94-1C53-9C17-2450D9411E4F}"/>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1873076B-7296-2B0E-519D-01FCC7B027E2}"/>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79B1D9C-1706-1DEF-D8E7-923738678183}"/>
              </a:ext>
            </a:extLst>
          </p:cNvPr>
          <p:cNvSpPr txBox="1"/>
          <p:nvPr/>
        </p:nvSpPr>
        <p:spPr>
          <a:xfrm>
            <a:off x="4169870" y="1054003"/>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IoTs</a:t>
            </a:r>
          </a:p>
        </p:txBody>
      </p:sp>
      <p:grpSp>
        <p:nvGrpSpPr>
          <p:cNvPr id="18" name="Group 17">
            <a:extLst>
              <a:ext uri="{FF2B5EF4-FFF2-40B4-BE49-F238E27FC236}">
                <a16:creationId xmlns:a16="http://schemas.microsoft.com/office/drawing/2014/main" id="{6B461021-B4A6-3663-B97A-74A2FAC26265}"/>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CF41479C-9685-6978-B514-671FF18BDFF7}"/>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BE3FAE5F-C8D3-2EBD-6335-CE86ECD15636}"/>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67918B28-08FA-5007-D20C-E8C9719988DA}"/>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667397A4-7C1C-883E-EAB6-7DD07D887EE8}"/>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686489E0-010B-AE8A-9244-CD7039DAED4A}"/>
              </a:ext>
            </a:extLst>
          </p:cNvPr>
          <p:cNvGrpSpPr/>
          <p:nvPr/>
        </p:nvGrpSpPr>
        <p:grpSpPr>
          <a:xfrm>
            <a:off x="3646664" y="4040478"/>
            <a:ext cx="1396681" cy="1691128"/>
            <a:chOff x="1108363" y="2346366"/>
            <a:chExt cx="1118259" cy="1385754"/>
          </a:xfrm>
        </p:grpSpPr>
        <p:pic>
          <p:nvPicPr>
            <p:cNvPr id="5" name="Picture 4" descr="A heart with a plus and a heartbeat&#10;&#10;AI-generated content may be incorrect.">
              <a:extLst>
                <a:ext uri="{FF2B5EF4-FFF2-40B4-BE49-F238E27FC236}">
                  <a16:creationId xmlns:a16="http://schemas.microsoft.com/office/drawing/2014/main" id="{FB8CEB34-07E9-DE5C-7BC7-FBFF416D5A90}"/>
                </a:ext>
              </a:extLst>
            </p:cNvPr>
            <p:cNvPicPr>
              <a:picLocks noChangeAspect="1"/>
            </p:cNvPicPr>
            <p:nvPr/>
          </p:nvPicPr>
          <p:blipFill>
            <a:blip r:embed="rId3"/>
            <a:srcRect r="-6742" b="-1150"/>
            <a:stretch/>
          </p:blipFill>
          <p:spPr>
            <a:xfrm>
              <a:off x="1203366" y="2346366"/>
              <a:ext cx="938018" cy="878865"/>
            </a:xfrm>
            <a:prstGeom prst="rect">
              <a:avLst/>
            </a:prstGeom>
          </p:spPr>
        </p:pic>
        <p:sp>
          <p:nvSpPr>
            <p:cNvPr id="6" name="TextBox 6">
              <a:extLst>
                <a:ext uri="{FF2B5EF4-FFF2-40B4-BE49-F238E27FC236}">
                  <a16:creationId xmlns:a16="http://schemas.microsoft.com/office/drawing/2014/main" id="{746C1C66-0E2C-9865-40D0-7D96FA45535B}"/>
                </a:ext>
              </a:extLst>
            </p:cNvPr>
            <p:cNvSpPr txBox="1"/>
            <p:nvPr/>
          </p:nvSpPr>
          <p:spPr>
            <a:xfrm>
              <a:off x="1108363" y="3404259"/>
              <a:ext cx="1118259" cy="3278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Healthcare</a:t>
              </a:r>
              <a:endParaRPr lang="en-US" sz="2000"/>
            </a:p>
          </p:txBody>
        </p:sp>
      </p:grpSp>
      <p:grpSp>
        <p:nvGrpSpPr>
          <p:cNvPr id="11" name="Group 10">
            <a:extLst>
              <a:ext uri="{FF2B5EF4-FFF2-40B4-BE49-F238E27FC236}">
                <a16:creationId xmlns:a16="http://schemas.microsoft.com/office/drawing/2014/main" id="{5E75961F-38DF-7AC8-87E3-983ABECC711E}"/>
              </a:ext>
            </a:extLst>
          </p:cNvPr>
          <p:cNvGrpSpPr/>
          <p:nvPr/>
        </p:nvGrpSpPr>
        <p:grpSpPr>
          <a:xfrm>
            <a:off x="5118236" y="4011171"/>
            <a:ext cx="1914893" cy="1850087"/>
            <a:chOff x="2301512" y="2346366"/>
            <a:chExt cx="1533894" cy="1514244"/>
          </a:xfrm>
        </p:grpSpPr>
        <p:pic>
          <p:nvPicPr>
            <p:cNvPr id="9" name="Picture 8" descr="A factory with smoke coming out of it&#10;&#10;AI-generated content may be incorrect.">
              <a:extLst>
                <a:ext uri="{FF2B5EF4-FFF2-40B4-BE49-F238E27FC236}">
                  <a16:creationId xmlns:a16="http://schemas.microsoft.com/office/drawing/2014/main" id="{3D62B81E-B7ED-F5FA-C130-87269C1F217E}"/>
                </a:ext>
              </a:extLst>
            </p:cNvPr>
            <p:cNvPicPr>
              <a:picLocks noChangeAspect="1"/>
            </p:cNvPicPr>
            <p:nvPr/>
          </p:nvPicPr>
          <p:blipFill>
            <a:blip r:embed="rId4"/>
            <a:stretch>
              <a:fillRect/>
            </a:stretch>
          </p:blipFill>
          <p:spPr>
            <a:xfrm>
              <a:off x="2578925" y="2346366"/>
              <a:ext cx="938151" cy="878775"/>
            </a:xfrm>
            <a:prstGeom prst="rect">
              <a:avLst/>
            </a:prstGeom>
          </p:spPr>
        </p:pic>
        <p:sp>
          <p:nvSpPr>
            <p:cNvPr id="10" name="TextBox 9">
              <a:extLst>
                <a:ext uri="{FF2B5EF4-FFF2-40B4-BE49-F238E27FC236}">
                  <a16:creationId xmlns:a16="http://schemas.microsoft.com/office/drawing/2014/main" id="{0E3F6807-0465-1C1D-36D9-78CE121C8F69}"/>
                </a:ext>
              </a:extLst>
            </p:cNvPr>
            <p:cNvSpPr txBox="1"/>
            <p:nvPr/>
          </p:nvSpPr>
          <p:spPr>
            <a:xfrm>
              <a:off x="2301512" y="3281225"/>
              <a:ext cx="1533894" cy="5793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Industry/</a:t>
              </a:r>
            </a:p>
            <a:p>
              <a:pPr algn="ctr"/>
              <a:r>
                <a:rPr lang="en-US" sz="2000">
                  <a:ea typeface="Calibri"/>
                  <a:cs typeface="Calibri"/>
                </a:rPr>
                <a:t>Manufacturing</a:t>
              </a:r>
            </a:p>
          </p:txBody>
        </p:sp>
      </p:grpSp>
      <p:grpSp>
        <p:nvGrpSpPr>
          <p:cNvPr id="23" name="Group 22">
            <a:extLst>
              <a:ext uri="{FF2B5EF4-FFF2-40B4-BE49-F238E27FC236}">
                <a16:creationId xmlns:a16="http://schemas.microsoft.com/office/drawing/2014/main" id="{ED38A637-15BD-AA1F-DDD5-F0EBB5B75A7B}"/>
              </a:ext>
            </a:extLst>
          </p:cNvPr>
          <p:cNvGrpSpPr/>
          <p:nvPr/>
        </p:nvGrpSpPr>
        <p:grpSpPr>
          <a:xfrm>
            <a:off x="6953485" y="4011169"/>
            <a:ext cx="1747040" cy="1897589"/>
            <a:chOff x="3770415" y="2346366"/>
            <a:chExt cx="1395349" cy="1561074"/>
          </a:xfrm>
        </p:grpSpPr>
        <p:pic>
          <p:nvPicPr>
            <p:cNvPr id="13" name="Picture 12" descr="A cartoon of a city&#10;&#10;AI-generated content may be incorrect.">
              <a:extLst>
                <a:ext uri="{FF2B5EF4-FFF2-40B4-BE49-F238E27FC236}">
                  <a16:creationId xmlns:a16="http://schemas.microsoft.com/office/drawing/2014/main" id="{F83905B2-4E91-7B67-2F90-8A5BF093D909}"/>
                </a:ext>
              </a:extLst>
            </p:cNvPr>
            <p:cNvPicPr>
              <a:picLocks noChangeAspect="1"/>
            </p:cNvPicPr>
            <p:nvPr/>
          </p:nvPicPr>
          <p:blipFill>
            <a:blip r:embed="rId5"/>
            <a:stretch>
              <a:fillRect/>
            </a:stretch>
          </p:blipFill>
          <p:spPr>
            <a:xfrm>
              <a:off x="4003964" y="2346366"/>
              <a:ext cx="938151" cy="878775"/>
            </a:xfrm>
            <a:prstGeom prst="rect">
              <a:avLst/>
            </a:prstGeom>
          </p:spPr>
        </p:pic>
        <p:sp>
          <p:nvSpPr>
            <p:cNvPr id="22" name="TextBox 12">
              <a:extLst>
                <a:ext uri="{FF2B5EF4-FFF2-40B4-BE49-F238E27FC236}">
                  <a16:creationId xmlns:a16="http://schemas.microsoft.com/office/drawing/2014/main" id="{FAB14859-981F-7109-3253-4ED65DA2AE54}"/>
                </a:ext>
              </a:extLst>
            </p:cNvPr>
            <p:cNvSpPr txBox="1"/>
            <p:nvPr/>
          </p:nvSpPr>
          <p:spPr>
            <a:xfrm>
              <a:off x="3770415" y="3325089"/>
              <a:ext cx="1395349" cy="5823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Smart cities/</a:t>
              </a:r>
            </a:p>
            <a:p>
              <a:pPr algn="ctr"/>
              <a:r>
                <a:rPr lang="en-US" sz="2000">
                  <a:ea typeface="Calibri"/>
                  <a:cs typeface="Calibri"/>
                </a:rPr>
                <a:t>homes</a:t>
              </a:r>
            </a:p>
          </p:txBody>
        </p:sp>
      </p:grpSp>
      <p:grpSp>
        <p:nvGrpSpPr>
          <p:cNvPr id="32" name="Group 31">
            <a:extLst>
              <a:ext uri="{FF2B5EF4-FFF2-40B4-BE49-F238E27FC236}">
                <a16:creationId xmlns:a16="http://schemas.microsoft.com/office/drawing/2014/main" id="{EAB24DEB-84B3-696C-F913-E4CEEF31A88C}"/>
              </a:ext>
            </a:extLst>
          </p:cNvPr>
          <p:cNvGrpSpPr/>
          <p:nvPr/>
        </p:nvGrpSpPr>
        <p:grpSpPr>
          <a:xfrm>
            <a:off x="4244045" y="6065753"/>
            <a:ext cx="1747040" cy="1627368"/>
            <a:chOff x="1603167" y="4107873"/>
            <a:chExt cx="1395349" cy="1350294"/>
          </a:xfrm>
        </p:grpSpPr>
        <p:pic>
          <p:nvPicPr>
            <p:cNvPr id="28" name="Picture 27" descr="A green leaves and yellow dots&#10;&#10;AI-generated content may be incorrect.">
              <a:extLst>
                <a:ext uri="{FF2B5EF4-FFF2-40B4-BE49-F238E27FC236}">
                  <a16:creationId xmlns:a16="http://schemas.microsoft.com/office/drawing/2014/main" id="{8AC0D311-F4A6-8B78-24B1-D29B4102B92E}"/>
                </a:ext>
              </a:extLst>
            </p:cNvPr>
            <p:cNvPicPr>
              <a:picLocks noChangeAspect="1"/>
            </p:cNvPicPr>
            <p:nvPr/>
          </p:nvPicPr>
          <p:blipFill>
            <a:blip r:embed="rId6"/>
            <a:stretch>
              <a:fillRect/>
            </a:stretch>
          </p:blipFill>
          <p:spPr>
            <a:xfrm>
              <a:off x="1836717" y="4107873"/>
              <a:ext cx="938151" cy="878775"/>
            </a:xfrm>
            <a:prstGeom prst="rect">
              <a:avLst/>
            </a:prstGeom>
          </p:spPr>
        </p:pic>
        <p:sp>
          <p:nvSpPr>
            <p:cNvPr id="30" name="TextBox 14">
              <a:extLst>
                <a:ext uri="{FF2B5EF4-FFF2-40B4-BE49-F238E27FC236}">
                  <a16:creationId xmlns:a16="http://schemas.microsoft.com/office/drawing/2014/main" id="{5D55DECF-BAB5-A128-4F30-BB13D9E63670}"/>
                </a:ext>
              </a:extLst>
            </p:cNvPr>
            <p:cNvSpPr txBox="1"/>
            <p:nvPr/>
          </p:nvSpPr>
          <p:spPr>
            <a:xfrm>
              <a:off x="1603167" y="5126179"/>
              <a:ext cx="1395349" cy="3319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panose="020F0502020204030204"/>
                  <a:cs typeface="Calibri" panose="020F0502020204030204"/>
                </a:rPr>
                <a:t>Agriculture</a:t>
              </a:r>
            </a:p>
          </p:txBody>
        </p:sp>
      </p:grpSp>
      <p:grpSp>
        <p:nvGrpSpPr>
          <p:cNvPr id="36" name="Group 35">
            <a:extLst>
              <a:ext uri="{FF2B5EF4-FFF2-40B4-BE49-F238E27FC236}">
                <a16:creationId xmlns:a16="http://schemas.microsoft.com/office/drawing/2014/main" id="{7B6645CC-7181-6ECB-FC5D-F36C6C05DE87}"/>
              </a:ext>
            </a:extLst>
          </p:cNvPr>
          <p:cNvGrpSpPr/>
          <p:nvPr/>
        </p:nvGrpSpPr>
        <p:grpSpPr>
          <a:xfrm>
            <a:off x="5968441" y="6080409"/>
            <a:ext cx="1966847" cy="1616961"/>
            <a:chOff x="3063794" y="4107873"/>
            <a:chExt cx="1571194" cy="1339982"/>
          </a:xfrm>
        </p:grpSpPr>
        <p:pic>
          <p:nvPicPr>
            <p:cNvPr id="34" name="Picture 33" descr="A group of icons of different types of transportation&#10;&#10;AI-generated content may be incorrect.">
              <a:extLst>
                <a:ext uri="{FF2B5EF4-FFF2-40B4-BE49-F238E27FC236}">
                  <a16:creationId xmlns:a16="http://schemas.microsoft.com/office/drawing/2014/main" id="{80E52EB4-978A-13E7-E2C8-66ED4AD16A14}"/>
                </a:ext>
              </a:extLst>
            </p:cNvPr>
            <p:cNvPicPr>
              <a:picLocks noChangeAspect="1"/>
            </p:cNvPicPr>
            <p:nvPr/>
          </p:nvPicPr>
          <p:blipFill>
            <a:blip r:embed="rId7"/>
            <a:stretch>
              <a:fillRect/>
            </a:stretch>
          </p:blipFill>
          <p:spPr>
            <a:xfrm>
              <a:off x="3370613" y="4107873"/>
              <a:ext cx="938151" cy="878775"/>
            </a:xfrm>
            <a:prstGeom prst="rect">
              <a:avLst/>
            </a:prstGeom>
          </p:spPr>
        </p:pic>
        <p:sp>
          <p:nvSpPr>
            <p:cNvPr id="35" name="TextBox 20">
              <a:extLst>
                <a:ext uri="{FF2B5EF4-FFF2-40B4-BE49-F238E27FC236}">
                  <a16:creationId xmlns:a16="http://schemas.microsoft.com/office/drawing/2014/main" id="{1C4A207C-7D7A-A89C-FEEC-F80653A3B380}"/>
                </a:ext>
              </a:extLst>
            </p:cNvPr>
            <p:cNvSpPr txBox="1"/>
            <p:nvPr/>
          </p:nvSpPr>
          <p:spPr>
            <a:xfrm>
              <a:off x="3063794" y="5116282"/>
              <a:ext cx="1571194" cy="3315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Transportation</a:t>
              </a:r>
            </a:p>
          </p:txBody>
        </p:sp>
      </p:grpSp>
      <p:grpSp>
        <p:nvGrpSpPr>
          <p:cNvPr id="40" name="Group 39">
            <a:extLst>
              <a:ext uri="{FF2B5EF4-FFF2-40B4-BE49-F238E27FC236}">
                <a16:creationId xmlns:a16="http://schemas.microsoft.com/office/drawing/2014/main" id="{F637D9E8-93B0-590C-9025-AB8796C114B5}"/>
              </a:ext>
            </a:extLst>
          </p:cNvPr>
          <p:cNvGrpSpPr/>
          <p:nvPr/>
        </p:nvGrpSpPr>
        <p:grpSpPr>
          <a:xfrm>
            <a:off x="2289947" y="3119722"/>
            <a:ext cx="6852289" cy="4892290"/>
            <a:chOff x="821376" y="1850571"/>
            <a:chExt cx="4888675" cy="4027714"/>
          </a:xfrm>
        </p:grpSpPr>
        <p:sp>
          <p:nvSpPr>
            <p:cNvPr id="38" name="Rectangle 37">
              <a:extLst>
                <a:ext uri="{FF2B5EF4-FFF2-40B4-BE49-F238E27FC236}">
                  <a16:creationId xmlns:a16="http://schemas.microsoft.com/office/drawing/2014/main" id="{EA4643C5-0428-F61B-3A65-BB5F1318B354}"/>
                </a:ext>
              </a:extLst>
            </p:cNvPr>
            <p:cNvSpPr/>
            <p:nvPr/>
          </p:nvSpPr>
          <p:spPr>
            <a:xfrm>
              <a:off x="821376" y="1850571"/>
              <a:ext cx="4888675" cy="402771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libri"/>
                <a:cs typeface="Calibri"/>
              </a:endParaRPr>
            </a:p>
          </p:txBody>
        </p:sp>
        <p:sp>
          <p:nvSpPr>
            <p:cNvPr id="39" name="TextBox 24">
              <a:extLst>
                <a:ext uri="{FF2B5EF4-FFF2-40B4-BE49-F238E27FC236}">
                  <a16:creationId xmlns:a16="http://schemas.microsoft.com/office/drawing/2014/main" id="{EB612FCE-2B87-401C-36CE-6351EF9054C6}"/>
                </a:ext>
              </a:extLst>
            </p:cNvPr>
            <p:cNvSpPr txBox="1"/>
            <p:nvPr/>
          </p:nvSpPr>
          <p:spPr>
            <a:xfrm>
              <a:off x="989610" y="1919844"/>
              <a:ext cx="791688" cy="43075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a:ea typeface="Calibri"/>
                  <a:cs typeface="Calibri"/>
                </a:rPr>
                <a:t>IoTs</a:t>
              </a:r>
            </a:p>
          </p:txBody>
        </p:sp>
      </p:grpSp>
    </p:spTree>
    <p:extLst>
      <p:ext uri="{BB962C8B-B14F-4D97-AF65-F5344CB8AC3E}">
        <p14:creationId xmlns:p14="http://schemas.microsoft.com/office/powerpoint/2010/main" val="293200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1039F-AD6A-E91E-0694-C5C4775D8331}"/>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37333C93-9192-781E-6DDE-500AAA1E2119}"/>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EB01B6-B0DF-3ADF-4CAE-C4A44D651C75}"/>
              </a:ext>
            </a:extLst>
          </p:cNvPr>
          <p:cNvSpPr txBox="1"/>
          <p:nvPr/>
        </p:nvSpPr>
        <p:spPr>
          <a:xfrm>
            <a:off x="4169870" y="1054003"/>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IoTs &amp; AI</a:t>
            </a:r>
          </a:p>
        </p:txBody>
      </p:sp>
      <p:grpSp>
        <p:nvGrpSpPr>
          <p:cNvPr id="18" name="Group 17">
            <a:extLst>
              <a:ext uri="{FF2B5EF4-FFF2-40B4-BE49-F238E27FC236}">
                <a16:creationId xmlns:a16="http://schemas.microsoft.com/office/drawing/2014/main" id="{73195E44-5557-58A0-B37C-3DAA79B7FAB3}"/>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E64E19A0-429F-45C4-3133-33A4CFB244EA}"/>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E3734E1F-96C4-D799-5A36-A5B00C99B54E}"/>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79CCC548-E41C-8B07-DA69-5FF916B47186}"/>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FB9E27EE-F5BE-3487-C815-6751561B4346}"/>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2ACCE72-909E-BC27-E55F-4DC687ABCEA7}"/>
              </a:ext>
            </a:extLst>
          </p:cNvPr>
          <p:cNvGrpSpPr/>
          <p:nvPr/>
        </p:nvGrpSpPr>
        <p:grpSpPr>
          <a:xfrm>
            <a:off x="3646664" y="4040478"/>
            <a:ext cx="1396681" cy="1691128"/>
            <a:chOff x="1108363" y="2346366"/>
            <a:chExt cx="1118259" cy="1385754"/>
          </a:xfrm>
        </p:grpSpPr>
        <p:pic>
          <p:nvPicPr>
            <p:cNvPr id="5" name="Picture 4" descr="A heart with a plus and a heartbeat&#10;&#10;AI-generated content may be incorrect.">
              <a:extLst>
                <a:ext uri="{FF2B5EF4-FFF2-40B4-BE49-F238E27FC236}">
                  <a16:creationId xmlns:a16="http://schemas.microsoft.com/office/drawing/2014/main" id="{51237EDD-234B-7371-424D-D16B99A3759D}"/>
                </a:ext>
              </a:extLst>
            </p:cNvPr>
            <p:cNvPicPr>
              <a:picLocks noChangeAspect="1"/>
            </p:cNvPicPr>
            <p:nvPr/>
          </p:nvPicPr>
          <p:blipFill>
            <a:blip r:embed="rId3"/>
            <a:srcRect r="-6742" b="-1150"/>
            <a:stretch/>
          </p:blipFill>
          <p:spPr>
            <a:xfrm>
              <a:off x="1203366" y="2346366"/>
              <a:ext cx="938018" cy="878865"/>
            </a:xfrm>
            <a:prstGeom prst="rect">
              <a:avLst/>
            </a:prstGeom>
          </p:spPr>
        </p:pic>
        <p:sp>
          <p:nvSpPr>
            <p:cNvPr id="6" name="TextBox 6">
              <a:extLst>
                <a:ext uri="{FF2B5EF4-FFF2-40B4-BE49-F238E27FC236}">
                  <a16:creationId xmlns:a16="http://schemas.microsoft.com/office/drawing/2014/main" id="{68C56BA4-1CDC-C7E1-4C56-5AC299EE3D1D}"/>
                </a:ext>
              </a:extLst>
            </p:cNvPr>
            <p:cNvSpPr txBox="1"/>
            <p:nvPr/>
          </p:nvSpPr>
          <p:spPr>
            <a:xfrm>
              <a:off x="1108363" y="3404259"/>
              <a:ext cx="1118259" cy="32786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Healthcare</a:t>
              </a:r>
              <a:endParaRPr lang="en-US" sz="2000"/>
            </a:p>
          </p:txBody>
        </p:sp>
      </p:grpSp>
      <p:grpSp>
        <p:nvGrpSpPr>
          <p:cNvPr id="11" name="Group 10">
            <a:extLst>
              <a:ext uri="{FF2B5EF4-FFF2-40B4-BE49-F238E27FC236}">
                <a16:creationId xmlns:a16="http://schemas.microsoft.com/office/drawing/2014/main" id="{46AA09CE-CA4C-9793-25EE-3E2224B536D4}"/>
              </a:ext>
            </a:extLst>
          </p:cNvPr>
          <p:cNvGrpSpPr/>
          <p:nvPr/>
        </p:nvGrpSpPr>
        <p:grpSpPr>
          <a:xfrm>
            <a:off x="5118236" y="4011171"/>
            <a:ext cx="1914893" cy="1850087"/>
            <a:chOff x="2301512" y="2346366"/>
            <a:chExt cx="1533894" cy="1514244"/>
          </a:xfrm>
        </p:grpSpPr>
        <p:pic>
          <p:nvPicPr>
            <p:cNvPr id="9" name="Picture 8" descr="A factory with smoke coming out of it&#10;&#10;AI-generated content may be incorrect.">
              <a:extLst>
                <a:ext uri="{FF2B5EF4-FFF2-40B4-BE49-F238E27FC236}">
                  <a16:creationId xmlns:a16="http://schemas.microsoft.com/office/drawing/2014/main" id="{D4D5BB30-DC11-F951-662E-03C22A4D5B14}"/>
                </a:ext>
              </a:extLst>
            </p:cNvPr>
            <p:cNvPicPr>
              <a:picLocks noChangeAspect="1"/>
            </p:cNvPicPr>
            <p:nvPr/>
          </p:nvPicPr>
          <p:blipFill>
            <a:blip r:embed="rId4"/>
            <a:stretch>
              <a:fillRect/>
            </a:stretch>
          </p:blipFill>
          <p:spPr>
            <a:xfrm>
              <a:off x="2578925" y="2346366"/>
              <a:ext cx="938151" cy="878775"/>
            </a:xfrm>
            <a:prstGeom prst="rect">
              <a:avLst/>
            </a:prstGeom>
          </p:spPr>
        </p:pic>
        <p:sp>
          <p:nvSpPr>
            <p:cNvPr id="10" name="TextBox 9">
              <a:extLst>
                <a:ext uri="{FF2B5EF4-FFF2-40B4-BE49-F238E27FC236}">
                  <a16:creationId xmlns:a16="http://schemas.microsoft.com/office/drawing/2014/main" id="{402D1403-D164-1872-91A5-AF5B217714DA}"/>
                </a:ext>
              </a:extLst>
            </p:cNvPr>
            <p:cNvSpPr txBox="1"/>
            <p:nvPr/>
          </p:nvSpPr>
          <p:spPr>
            <a:xfrm>
              <a:off x="2301512" y="3281225"/>
              <a:ext cx="1533894" cy="57938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Industry/</a:t>
              </a:r>
            </a:p>
            <a:p>
              <a:pPr algn="ctr"/>
              <a:r>
                <a:rPr lang="en-US" sz="2000">
                  <a:ea typeface="Calibri"/>
                  <a:cs typeface="Calibri"/>
                </a:rPr>
                <a:t>Manufacturing</a:t>
              </a:r>
            </a:p>
          </p:txBody>
        </p:sp>
      </p:grpSp>
      <p:grpSp>
        <p:nvGrpSpPr>
          <p:cNvPr id="23" name="Group 22">
            <a:extLst>
              <a:ext uri="{FF2B5EF4-FFF2-40B4-BE49-F238E27FC236}">
                <a16:creationId xmlns:a16="http://schemas.microsoft.com/office/drawing/2014/main" id="{1DB82ADE-C41F-5B17-169B-8B354E2592E1}"/>
              </a:ext>
            </a:extLst>
          </p:cNvPr>
          <p:cNvGrpSpPr/>
          <p:nvPr/>
        </p:nvGrpSpPr>
        <p:grpSpPr>
          <a:xfrm>
            <a:off x="6953485" y="4011169"/>
            <a:ext cx="1747040" cy="1897589"/>
            <a:chOff x="3770415" y="2346366"/>
            <a:chExt cx="1395349" cy="1561074"/>
          </a:xfrm>
        </p:grpSpPr>
        <p:pic>
          <p:nvPicPr>
            <p:cNvPr id="13" name="Picture 12" descr="A cartoon of a city&#10;&#10;AI-generated content may be incorrect.">
              <a:extLst>
                <a:ext uri="{FF2B5EF4-FFF2-40B4-BE49-F238E27FC236}">
                  <a16:creationId xmlns:a16="http://schemas.microsoft.com/office/drawing/2014/main" id="{C361592B-EE08-2B42-2DEA-E589DEF8CFFF}"/>
                </a:ext>
              </a:extLst>
            </p:cNvPr>
            <p:cNvPicPr>
              <a:picLocks noChangeAspect="1"/>
            </p:cNvPicPr>
            <p:nvPr/>
          </p:nvPicPr>
          <p:blipFill>
            <a:blip r:embed="rId5"/>
            <a:stretch>
              <a:fillRect/>
            </a:stretch>
          </p:blipFill>
          <p:spPr>
            <a:xfrm>
              <a:off x="4003964" y="2346366"/>
              <a:ext cx="938151" cy="878775"/>
            </a:xfrm>
            <a:prstGeom prst="rect">
              <a:avLst/>
            </a:prstGeom>
          </p:spPr>
        </p:pic>
        <p:sp>
          <p:nvSpPr>
            <p:cNvPr id="22" name="TextBox 12">
              <a:extLst>
                <a:ext uri="{FF2B5EF4-FFF2-40B4-BE49-F238E27FC236}">
                  <a16:creationId xmlns:a16="http://schemas.microsoft.com/office/drawing/2014/main" id="{0BDD5B52-E0EC-CDA6-8215-7A06733A0476}"/>
                </a:ext>
              </a:extLst>
            </p:cNvPr>
            <p:cNvSpPr txBox="1"/>
            <p:nvPr/>
          </p:nvSpPr>
          <p:spPr>
            <a:xfrm>
              <a:off x="3770415" y="3325089"/>
              <a:ext cx="1395349" cy="5823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Smart cities/</a:t>
              </a:r>
            </a:p>
            <a:p>
              <a:pPr algn="ctr"/>
              <a:r>
                <a:rPr lang="en-US" sz="2000">
                  <a:ea typeface="Calibri"/>
                  <a:cs typeface="Calibri"/>
                </a:rPr>
                <a:t>homes</a:t>
              </a:r>
            </a:p>
          </p:txBody>
        </p:sp>
      </p:grpSp>
      <p:grpSp>
        <p:nvGrpSpPr>
          <p:cNvPr id="32" name="Group 31">
            <a:extLst>
              <a:ext uri="{FF2B5EF4-FFF2-40B4-BE49-F238E27FC236}">
                <a16:creationId xmlns:a16="http://schemas.microsoft.com/office/drawing/2014/main" id="{E41C8FD4-9CE4-F671-4D9F-1E6569FB84B0}"/>
              </a:ext>
            </a:extLst>
          </p:cNvPr>
          <p:cNvGrpSpPr/>
          <p:nvPr/>
        </p:nvGrpSpPr>
        <p:grpSpPr>
          <a:xfrm>
            <a:off x="4244045" y="6065753"/>
            <a:ext cx="1747040" cy="1627368"/>
            <a:chOff x="1603167" y="4107873"/>
            <a:chExt cx="1395349" cy="1350294"/>
          </a:xfrm>
        </p:grpSpPr>
        <p:pic>
          <p:nvPicPr>
            <p:cNvPr id="28" name="Picture 27" descr="A green leaves and yellow dots&#10;&#10;AI-generated content may be incorrect.">
              <a:extLst>
                <a:ext uri="{FF2B5EF4-FFF2-40B4-BE49-F238E27FC236}">
                  <a16:creationId xmlns:a16="http://schemas.microsoft.com/office/drawing/2014/main" id="{64E6FCC2-9F2E-26D7-8239-0A3A60799BCA}"/>
                </a:ext>
              </a:extLst>
            </p:cNvPr>
            <p:cNvPicPr>
              <a:picLocks noChangeAspect="1"/>
            </p:cNvPicPr>
            <p:nvPr/>
          </p:nvPicPr>
          <p:blipFill>
            <a:blip r:embed="rId6"/>
            <a:stretch>
              <a:fillRect/>
            </a:stretch>
          </p:blipFill>
          <p:spPr>
            <a:xfrm>
              <a:off x="1836717" y="4107873"/>
              <a:ext cx="938151" cy="878775"/>
            </a:xfrm>
            <a:prstGeom prst="rect">
              <a:avLst/>
            </a:prstGeom>
          </p:spPr>
        </p:pic>
        <p:sp>
          <p:nvSpPr>
            <p:cNvPr id="30" name="TextBox 14">
              <a:extLst>
                <a:ext uri="{FF2B5EF4-FFF2-40B4-BE49-F238E27FC236}">
                  <a16:creationId xmlns:a16="http://schemas.microsoft.com/office/drawing/2014/main" id="{9DDB6BAC-BCA3-A61B-6259-1CAFC81755F6}"/>
                </a:ext>
              </a:extLst>
            </p:cNvPr>
            <p:cNvSpPr txBox="1"/>
            <p:nvPr/>
          </p:nvSpPr>
          <p:spPr>
            <a:xfrm>
              <a:off x="1603167" y="5126179"/>
              <a:ext cx="1395349" cy="3319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panose="020F0502020204030204"/>
                  <a:cs typeface="Calibri" panose="020F0502020204030204"/>
                </a:rPr>
                <a:t>Agriculture</a:t>
              </a:r>
            </a:p>
          </p:txBody>
        </p:sp>
      </p:grpSp>
      <p:grpSp>
        <p:nvGrpSpPr>
          <p:cNvPr id="36" name="Group 35">
            <a:extLst>
              <a:ext uri="{FF2B5EF4-FFF2-40B4-BE49-F238E27FC236}">
                <a16:creationId xmlns:a16="http://schemas.microsoft.com/office/drawing/2014/main" id="{76308FC5-3EE0-1F85-F03B-9971D5ADB1F5}"/>
              </a:ext>
            </a:extLst>
          </p:cNvPr>
          <p:cNvGrpSpPr/>
          <p:nvPr/>
        </p:nvGrpSpPr>
        <p:grpSpPr>
          <a:xfrm>
            <a:off x="5968441" y="6080409"/>
            <a:ext cx="1966847" cy="1616961"/>
            <a:chOff x="3063794" y="4107873"/>
            <a:chExt cx="1571194" cy="1339982"/>
          </a:xfrm>
        </p:grpSpPr>
        <p:pic>
          <p:nvPicPr>
            <p:cNvPr id="34" name="Picture 33" descr="A group of icons of different types of transportation&#10;&#10;AI-generated content may be incorrect.">
              <a:extLst>
                <a:ext uri="{FF2B5EF4-FFF2-40B4-BE49-F238E27FC236}">
                  <a16:creationId xmlns:a16="http://schemas.microsoft.com/office/drawing/2014/main" id="{855519A4-B5C2-29D6-CF33-81BCA5CCA6A2}"/>
                </a:ext>
              </a:extLst>
            </p:cNvPr>
            <p:cNvPicPr>
              <a:picLocks noChangeAspect="1"/>
            </p:cNvPicPr>
            <p:nvPr/>
          </p:nvPicPr>
          <p:blipFill>
            <a:blip r:embed="rId7"/>
            <a:stretch>
              <a:fillRect/>
            </a:stretch>
          </p:blipFill>
          <p:spPr>
            <a:xfrm>
              <a:off x="3370613" y="4107873"/>
              <a:ext cx="938151" cy="878775"/>
            </a:xfrm>
            <a:prstGeom prst="rect">
              <a:avLst/>
            </a:prstGeom>
          </p:spPr>
        </p:pic>
        <p:sp>
          <p:nvSpPr>
            <p:cNvPr id="35" name="TextBox 20">
              <a:extLst>
                <a:ext uri="{FF2B5EF4-FFF2-40B4-BE49-F238E27FC236}">
                  <a16:creationId xmlns:a16="http://schemas.microsoft.com/office/drawing/2014/main" id="{620C4D1A-4899-B99F-8558-9DF8B86691E0}"/>
                </a:ext>
              </a:extLst>
            </p:cNvPr>
            <p:cNvSpPr txBox="1"/>
            <p:nvPr/>
          </p:nvSpPr>
          <p:spPr>
            <a:xfrm>
              <a:off x="3063794" y="5116282"/>
              <a:ext cx="1571194" cy="33157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Transportation</a:t>
              </a:r>
            </a:p>
          </p:txBody>
        </p:sp>
      </p:grpSp>
      <p:grpSp>
        <p:nvGrpSpPr>
          <p:cNvPr id="40" name="Group 39">
            <a:extLst>
              <a:ext uri="{FF2B5EF4-FFF2-40B4-BE49-F238E27FC236}">
                <a16:creationId xmlns:a16="http://schemas.microsoft.com/office/drawing/2014/main" id="{1E2508CC-333D-A9E8-BE43-B5AB77799ED6}"/>
              </a:ext>
            </a:extLst>
          </p:cNvPr>
          <p:cNvGrpSpPr/>
          <p:nvPr/>
        </p:nvGrpSpPr>
        <p:grpSpPr>
          <a:xfrm>
            <a:off x="2289947" y="3119722"/>
            <a:ext cx="6852289" cy="4892290"/>
            <a:chOff x="821376" y="1850571"/>
            <a:chExt cx="4888675" cy="4027714"/>
          </a:xfrm>
        </p:grpSpPr>
        <p:sp>
          <p:nvSpPr>
            <p:cNvPr id="38" name="Rectangle 37">
              <a:extLst>
                <a:ext uri="{FF2B5EF4-FFF2-40B4-BE49-F238E27FC236}">
                  <a16:creationId xmlns:a16="http://schemas.microsoft.com/office/drawing/2014/main" id="{7ECBDC35-E1C0-8E57-DF56-CDB01ECF7A5C}"/>
                </a:ext>
              </a:extLst>
            </p:cNvPr>
            <p:cNvSpPr/>
            <p:nvPr/>
          </p:nvSpPr>
          <p:spPr>
            <a:xfrm>
              <a:off x="821376" y="1850571"/>
              <a:ext cx="4888675" cy="402771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libri"/>
                <a:cs typeface="Calibri"/>
              </a:endParaRPr>
            </a:p>
          </p:txBody>
        </p:sp>
        <p:sp>
          <p:nvSpPr>
            <p:cNvPr id="39" name="TextBox 24">
              <a:extLst>
                <a:ext uri="{FF2B5EF4-FFF2-40B4-BE49-F238E27FC236}">
                  <a16:creationId xmlns:a16="http://schemas.microsoft.com/office/drawing/2014/main" id="{690A99EA-B3F7-3CE6-45DD-CF1D17F3455F}"/>
                </a:ext>
              </a:extLst>
            </p:cNvPr>
            <p:cNvSpPr txBox="1"/>
            <p:nvPr/>
          </p:nvSpPr>
          <p:spPr>
            <a:xfrm>
              <a:off x="989610" y="1919844"/>
              <a:ext cx="791688" cy="430755"/>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a:ea typeface="Calibri"/>
                  <a:cs typeface="Calibri"/>
                </a:rPr>
                <a:t>IoTs</a:t>
              </a:r>
            </a:p>
          </p:txBody>
        </p:sp>
      </p:grpSp>
      <p:grpSp>
        <p:nvGrpSpPr>
          <p:cNvPr id="8" name="Group 7">
            <a:extLst>
              <a:ext uri="{FF2B5EF4-FFF2-40B4-BE49-F238E27FC236}">
                <a16:creationId xmlns:a16="http://schemas.microsoft.com/office/drawing/2014/main" id="{53712A8B-D0CD-0087-85D8-399C750C796B}"/>
              </a:ext>
            </a:extLst>
          </p:cNvPr>
          <p:cNvGrpSpPr/>
          <p:nvPr/>
        </p:nvGrpSpPr>
        <p:grpSpPr>
          <a:xfrm>
            <a:off x="3364098" y="1844147"/>
            <a:ext cx="10717859" cy="5987279"/>
            <a:chOff x="554181" y="778040"/>
            <a:chExt cx="4888675" cy="4027714"/>
          </a:xfrm>
        </p:grpSpPr>
        <p:sp>
          <p:nvSpPr>
            <p:cNvPr id="3" name="Rectangle 2">
              <a:extLst>
                <a:ext uri="{FF2B5EF4-FFF2-40B4-BE49-F238E27FC236}">
                  <a16:creationId xmlns:a16="http://schemas.microsoft.com/office/drawing/2014/main" id="{DF389E70-5162-6716-D0EC-1E25F0A61A24}"/>
                </a:ext>
              </a:extLst>
            </p:cNvPr>
            <p:cNvSpPr/>
            <p:nvPr/>
          </p:nvSpPr>
          <p:spPr>
            <a:xfrm>
              <a:off x="554181" y="778040"/>
              <a:ext cx="4888675" cy="402771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ea typeface="Calibri"/>
                  <a:cs typeface="Calibri"/>
                </a:rPr>
                <a:t>Io</a:t>
              </a:r>
              <a:endParaRPr lang="en-US"/>
            </a:p>
          </p:txBody>
        </p:sp>
        <p:sp>
          <p:nvSpPr>
            <p:cNvPr id="4" name="TextBox 28">
              <a:extLst>
                <a:ext uri="{FF2B5EF4-FFF2-40B4-BE49-F238E27FC236}">
                  <a16:creationId xmlns:a16="http://schemas.microsoft.com/office/drawing/2014/main" id="{812B4170-5B67-65FD-B238-81A9AB64E95F}"/>
                </a:ext>
              </a:extLst>
            </p:cNvPr>
            <p:cNvSpPr txBox="1"/>
            <p:nvPr/>
          </p:nvSpPr>
          <p:spPr>
            <a:xfrm>
              <a:off x="696188" y="840727"/>
              <a:ext cx="791688" cy="395540"/>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b="1">
                  <a:ea typeface="Calibri"/>
                  <a:cs typeface="Calibri"/>
                </a:rPr>
                <a:t>AI</a:t>
              </a:r>
            </a:p>
          </p:txBody>
        </p:sp>
      </p:grpSp>
      <p:grpSp>
        <p:nvGrpSpPr>
          <p:cNvPr id="54" name="Group 53">
            <a:extLst>
              <a:ext uri="{FF2B5EF4-FFF2-40B4-BE49-F238E27FC236}">
                <a16:creationId xmlns:a16="http://schemas.microsoft.com/office/drawing/2014/main" id="{8B3B1E63-B91A-FAAC-A4FB-22438A2A4C4E}"/>
              </a:ext>
            </a:extLst>
          </p:cNvPr>
          <p:cNvGrpSpPr/>
          <p:nvPr/>
        </p:nvGrpSpPr>
        <p:grpSpPr>
          <a:xfrm>
            <a:off x="9794940" y="5205595"/>
            <a:ext cx="1536618" cy="1546798"/>
            <a:chOff x="5951516" y="4107873"/>
            <a:chExt cx="1395349" cy="1392687"/>
          </a:xfrm>
        </p:grpSpPr>
        <p:pic>
          <p:nvPicPr>
            <p:cNvPr id="52" name="Picture 51" descr="A cartoon of a robot&#10;&#10;AI-generated content may be incorrect.">
              <a:extLst>
                <a:ext uri="{FF2B5EF4-FFF2-40B4-BE49-F238E27FC236}">
                  <a16:creationId xmlns:a16="http://schemas.microsoft.com/office/drawing/2014/main" id="{29251992-0206-41AA-4CE0-3582CCC4F2D7}"/>
                </a:ext>
              </a:extLst>
            </p:cNvPr>
            <p:cNvPicPr>
              <a:picLocks noChangeAspect="1"/>
            </p:cNvPicPr>
            <p:nvPr/>
          </p:nvPicPr>
          <p:blipFill>
            <a:blip r:embed="rId8"/>
            <a:stretch>
              <a:fillRect/>
            </a:stretch>
          </p:blipFill>
          <p:spPr>
            <a:xfrm>
              <a:off x="6171210" y="4107873"/>
              <a:ext cx="868878" cy="898566"/>
            </a:xfrm>
            <a:prstGeom prst="rect">
              <a:avLst/>
            </a:prstGeom>
          </p:spPr>
        </p:pic>
        <p:sp>
          <p:nvSpPr>
            <p:cNvPr id="53" name="TextBox 36">
              <a:extLst>
                <a:ext uri="{FF2B5EF4-FFF2-40B4-BE49-F238E27FC236}">
                  <a16:creationId xmlns:a16="http://schemas.microsoft.com/office/drawing/2014/main" id="{F0B9116C-3E9B-4CD5-3D1C-CEC43D280DDA}"/>
                </a:ext>
              </a:extLst>
            </p:cNvPr>
            <p:cNvSpPr txBox="1"/>
            <p:nvPr/>
          </p:nvSpPr>
          <p:spPr>
            <a:xfrm>
              <a:off x="5951516" y="5100450"/>
              <a:ext cx="1395349"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Chatbots</a:t>
              </a:r>
              <a:endParaRPr lang="en-US" sz="2000"/>
            </a:p>
          </p:txBody>
        </p:sp>
      </p:grpSp>
      <p:grpSp>
        <p:nvGrpSpPr>
          <p:cNvPr id="58" name="Group 57">
            <a:extLst>
              <a:ext uri="{FF2B5EF4-FFF2-40B4-BE49-F238E27FC236}">
                <a16:creationId xmlns:a16="http://schemas.microsoft.com/office/drawing/2014/main" id="{4FB14276-23D3-4B9F-238C-047633FF336F}"/>
              </a:ext>
            </a:extLst>
          </p:cNvPr>
          <p:cNvGrpSpPr/>
          <p:nvPr/>
        </p:nvGrpSpPr>
        <p:grpSpPr>
          <a:xfrm>
            <a:off x="11811410" y="3082379"/>
            <a:ext cx="1536618" cy="1860467"/>
            <a:chOff x="7762503" y="2267198"/>
            <a:chExt cx="1395349" cy="1680670"/>
          </a:xfrm>
        </p:grpSpPr>
        <p:pic>
          <p:nvPicPr>
            <p:cNvPr id="56" name="Picture 55" descr="A phone with a question mark on the screen&#10;&#10;AI-generated content may be incorrect.">
              <a:extLst>
                <a:ext uri="{FF2B5EF4-FFF2-40B4-BE49-F238E27FC236}">
                  <a16:creationId xmlns:a16="http://schemas.microsoft.com/office/drawing/2014/main" id="{C32C168C-860D-7046-422B-6428B6E1945E}"/>
                </a:ext>
              </a:extLst>
            </p:cNvPr>
            <p:cNvPicPr>
              <a:picLocks noChangeAspect="1"/>
            </p:cNvPicPr>
            <p:nvPr/>
          </p:nvPicPr>
          <p:blipFill>
            <a:blip r:embed="rId9"/>
            <a:stretch>
              <a:fillRect/>
            </a:stretch>
          </p:blipFill>
          <p:spPr>
            <a:xfrm>
              <a:off x="7972301" y="2267198"/>
              <a:ext cx="977736" cy="967839"/>
            </a:xfrm>
            <a:prstGeom prst="rect">
              <a:avLst/>
            </a:prstGeom>
          </p:spPr>
        </p:pic>
        <p:sp>
          <p:nvSpPr>
            <p:cNvPr id="57" name="TextBox 56">
              <a:extLst>
                <a:ext uri="{FF2B5EF4-FFF2-40B4-BE49-F238E27FC236}">
                  <a16:creationId xmlns:a16="http://schemas.microsoft.com/office/drawing/2014/main" id="{046AE8D4-4BB2-FA68-3321-DD1957973A0D}"/>
                </a:ext>
              </a:extLst>
            </p:cNvPr>
            <p:cNvSpPr txBox="1"/>
            <p:nvPr/>
          </p:nvSpPr>
          <p:spPr>
            <a:xfrm>
              <a:off x="7762503" y="3239982"/>
              <a:ext cx="139534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Facial recognition</a:t>
              </a:r>
            </a:p>
          </p:txBody>
        </p:sp>
      </p:grpSp>
      <p:grpSp>
        <p:nvGrpSpPr>
          <p:cNvPr id="62" name="Group 61">
            <a:extLst>
              <a:ext uri="{FF2B5EF4-FFF2-40B4-BE49-F238E27FC236}">
                <a16:creationId xmlns:a16="http://schemas.microsoft.com/office/drawing/2014/main" id="{5609BCDA-1B11-6D24-67C7-F0A093CD3F6E}"/>
              </a:ext>
            </a:extLst>
          </p:cNvPr>
          <p:cNvGrpSpPr/>
          <p:nvPr/>
        </p:nvGrpSpPr>
        <p:grpSpPr>
          <a:xfrm>
            <a:off x="11457486" y="5192752"/>
            <a:ext cx="1961926" cy="1546797"/>
            <a:chOff x="7614062" y="4107873"/>
            <a:chExt cx="1794972" cy="1392686"/>
          </a:xfrm>
        </p:grpSpPr>
        <p:pic>
          <p:nvPicPr>
            <p:cNvPr id="60" name="Picture 59" descr="A hand holding a person&#10;&#10;AI-generated content may be incorrect.">
              <a:extLst>
                <a:ext uri="{FF2B5EF4-FFF2-40B4-BE49-F238E27FC236}">
                  <a16:creationId xmlns:a16="http://schemas.microsoft.com/office/drawing/2014/main" id="{650CF69E-F3FE-6CA3-6C5A-A737A1C06687}"/>
                </a:ext>
              </a:extLst>
            </p:cNvPr>
            <p:cNvPicPr>
              <a:picLocks noChangeAspect="1"/>
            </p:cNvPicPr>
            <p:nvPr/>
          </p:nvPicPr>
          <p:blipFill>
            <a:blip r:embed="rId10"/>
            <a:stretch>
              <a:fillRect/>
            </a:stretch>
          </p:blipFill>
          <p:spPr>
            <a:xfrm>
              <a:off x="8001989" y="4107873"/>
              <a:ext cx="918360" cy="898568"/>
            </a:xfrm>
            <a:prstGeom prst="rect">
              <a:avLst/>
            </a:prstGeom>
          </p:spPr>
        </p:pic>
        <p:sp>
          <p:nvSpPr>
            <p:cNvPr id="61" name="TextBox 44">
              <a:extLst>
                <a:ext uri="{FF2B5EF4-FFF2-40B4-BE49-F238E27FC236}">
                  <a16:creationId xmlns:a16="http://schemas.microsoft.com/office/drawing/2014/main" id="{B34AA014-183E-EE83-2F7B-7A9EA9C94E75}"/>
                </a:ext>
              </a:extLst>
            </p:cNvPr>
            <p:cNvSpPr txBox="1"/>
            <p:nvPr/>
          </p:nvSpPr>
          <p:spPr>
            <a:xfrm>
              <a:off x="7614062" y="5100449"/>
              <a:ext cx="179497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a:ea typeface="Calibri"/>
                  <a:cs typeface="Calibri"/>
                </a:rPr>
                <a:t>Personalisation</a:t>
              </a:r>
              <a:endParaRPr lang="en-GB">
                <a:ea typeface="Calibri"/>
                <a:cs typeface="Calibri"/>
              </a:endParaRPr>
            </a:p>
          </p:txBody>
        </p:sp>
      </p:grpSp>
      <p:grpSp>
        <p:nvGrpSpPr>
          <p:cNvPr id="66" name="Group 65">
            <a:extLst>
              <a:ext uri="{FF2B5EF4-FFF2-40B4-BE49-F238E27FC236}">
                <a16:creationId xmlns:a16="http://schemas.microsoft.com/office/drawing/2014/main" id="{BA90F619-BC15-63F1-2AAC-874A1B60F975}"/>
              </a:ext>
            </a:extLst>
          </p:cNvPr>
          <p:cNvGrpSpPr/>
          <p:nvPr/>
        </p:nvGrpSpPr>
        <p:grpSpPr>
          <a:xfrm>
            <a:off x="9648000" y="3127857"/>
            <a:ext cx="1806313" cy="1916899"/>
            <a:chOff x="5843105" y="2286989"/>
            <a:chExt cx="1652202" cy="1737102"/>
          </a:xfrm>
        </p:grpSpPr>
        <p:pic>
          <p:nvPicPr>
            <p:cNvPr id="64" name="Picture 63" descr="A colorful bars on a black background&#10;&#10;AI-generated content may be incorrect.">
              <a:extLst>
                <a:ext uri="{FF2B5EF4-FFF2-40B4-BE49-F238E27FC236}">
                  <a16:creationId xmlns:a16="http://schemas.microsoft.com/office/drawing/2014/main" id="{10DC0E4F-0D5A-FC5A-7CAE-478666FBE525}"/>
                </a:ext>
              </a:extLst>
            </p:cNvPr>
            <p:cNvPicPr>
              <a:picLocks noChangeAspect="1"/>
            </p:cNvPicPr>
            <p:nvPr/>
          </p:nvPicPr>
          <p:blipFill>
            <a:blip r:embed="rId11"/>
            <a:stretch>
              <a:fillRect/>
            </a:stretch>
          </p:blipFill>
          <p:spPr>
            <a:xfrm>
              <a:off x="6230587" y="2286989"/>
              <a:ext cx="957943" cy="957943"/>
            </a:xfrm>
            <a:prstGeom prst="rect">
              <a:avLst/>
            </a:prstGeom>
          </p:spPr>
        </p:pic>
        <p:sp>
          <p:nvSpPr>
            <p:cNvPr id="65" name="TextBox 32">
              <a:extLst>
                <a:ext uri="{FF2B5EF4-FFF2-40B4-BE49-F238E27FC236}">
                  <a16:creationId xmlns:a16="http://schemas.microsoft.com/office/drawing/2014/main" id="{263DDF67-5A05-8240-F9B3-B4E1D133E37B}"/>
                </a:ext>
              </a:extLst>
            </p:cNvPr>
            <p:cNvSpPr txBox="1"/>
            <p:nvPr/>
          </p:nvSpPr>
          <p:spPr>
            <a:xfrm>
              <a:off x="5843105" y="3316205"/>
              <a:ext cx="1652202"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ea typeface="Calibri"/>
                  <a:cs typeface="Calibri"/>
                </a:rPr>
                <a:t>Data analysis/</a:t>
              </a:r>
            </a:p>
            <a:p>
              <a:pPr algn="ctr"/>
              <a:r>
                <a:rPr lang="en-US" sz="2000">
                  <a:ea typeface="Calibri"/>
                  <a:cs typeface="Calibri"/>
                </a:rPr>
                <a:t>trends</a:t>
              </a:r>
            </a:p>
          </p:txBody>
        </p:sp>
      </p:grpSp>
    </p:spTree>
    <p:extLst>
      <p:ext uri="{BB962C8B-B14F-4D97-AF65-F5344CB8AC3E}">
        <p14:creationId xmlns:p14="http://schemas.microsoft.com/office/powerpoint/2010/main" val="1614693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E2C7-26B6-95E4-344B-4E442A201007}"/>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B9B2A99E-8B53-9AF9-EF24-0F50A8A35E70}"/>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8C2F67E-27A6-5CD1-4EDF-E6BAB8484E7B}"/>
              </a:ext>
            </a:extLst>
          </p:cNvPr>
          <p:cNvSpPr txBox="1"/>
          <p:nvPr/>
        </p:nvSpPr>
        <p:spPr>
          <a:xfrm>
            <a:off x="4169870" y="1051315"/>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IoT cyber security attacks</a:t>
            </a:r>
          </a:p>
        </p:txBody>
      </p:sp>
      <p:sp>
        <p:nvSpPr>
          <p:cNvPr id="16" name="TextBox 30">
            <a:extLst>
              <a:ext uri="{FF2B5EF4-FFF2-40B4-BE49-F238E27FC236}">
                <a16:creationId xmlns:a16="http://schemas.microsoft.com/office/drawing/2014/main" id="{C1BDD6A7-7AD3-86D7-5774-E4337F89330A}"/>
              </a:ext>
            </a:extLst>
          </p:cNvPr>
          <p:cNvSpPr txBox="1"/>
          <p:nvPr/>
        </p:nvSpPr>
        <p:spPr>
          <a:xfrm>
            <a:off x="1775100" y="3907978"/>
            <a:ext cx="4809500" cy="29484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200000"/>
              </a:lnSpc>
              <a:buFont typeface="Arial"/>
              <a:buChar char="•"/>
            </a:pPr>
            <a:r>
              <a:rPr lang="en-US" sz="2400">
                <a:solidFill>
                  <a:srgbClr val="05173D"/>
                </a:solidFill>
                <a:latin typeface="Poppins"/>
                <a:cs typeface="Poppins"/>
              </a:rPr>
              <a:t>Use default passwords</a:t>
            </a:r>
            <a:endParaRPr lang="en-US" sz="2400">
              <a:ea typeface="Calibri" panose="020F0502020204030204"/>
              <a:cs typeface="Calibri" panose="020F0502020204030204"/>
            </a:endParaRPr>
          </a:p>
          <a:p>
            <a:pPr marL="285750" indent="-285750" algn="just">
              <a:lnSpc>
                <a:spcPct val="200000"/>
              </a:lnSpc>
              <a:buFont typeface="Arial"/>
              <a:buChar char="•"/>
            </a:pPr>
            <a:r>
              <a:rPr lang="en-US" sz="2400">
                <a:solidFill>
                  <a:srgbClr val="05173D"/>
                </a:solidFill>
                <a:latin typeface="Poppins"/>
                <a:cs typeface="Poppins"/>
              </a:rPr>
              <a:t>Unsafe communication</a:t>
            </a:r>
          </a:p>
          <a:p>
            <a:pPr marL="285750" indent="-285750" algn="just">
              <a:lnSpc>
                <a:spcPct val="200000"/>
              </a:lnSpc>
              <a:buFont typeface="Arial"/>
              <a:buChar char="•"/>
            </a:pPr>
            <a:r>
              <a:rPr lang="en-US" sz="2400">
                <a:solidFill>
                  <a:srgbClr val="05173D"/>
                </a:solidFill>
                <a:latin typeface="Poppins"/>
                <a:cs typeface="Poppins"/>
              </a:rPr>
              <a:t>Unencrypted data storing</a:t>
            </a:r>
          </a:p>
          <a:p>
            <a:pPr marL="285750" indent="-285750" algn="just">
              <a:lnSpc>
                <a:spcPct val="200000"/>
              </a:lnSpc>
              <a:buFont typeface="Arial"/>
              <a:buChar char="•"/>
            </a:pPr>
            <a:r>
              <a:rPr lang="en-US" sz="2400">
                <a:solidFill>
                  <a:srgbClr val="05173D"/>
                </a:solidFill>
                <a:latin typeface="Poppins"/>
                <a:cs typeface="Poppins"/>
              </a:rPr>
              <a:t>Automations</a:t>
            </a:r>
            <a:endParaRPr lang="en-US" sz="2400">
              <a:solidFill>
                <a:srgbClr val="05173D"/>
              </a:solidFill>
              <a:latin typeface="Poppins" panose="000005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FE42118C-0D69-F5DC-7F8C-2A0BC243B829}"/>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BAF32E3D-B1C4-9657-5FEB-6610F93C9067}"/>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C2CC8BFA-FE6C-F112-FC37-6B0A592BEB16}"/>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5AC483A6-E73A-906D-2134-28F897503C20}"/>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60400213-56B0-1BD8-565A-CC8C76A6BA20}"/>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earing a mask and a hood with a computer&#10;&#10;AI-generated content may be incorrect.">
            <a:extLst>
              <a:ext uri="{FF2B5EF4-FFF2-40B4-BE49-F238E27FC236}">
                <a16:creationId xmlns:a16="http://schemas.microsoft.com/office/drawing/2014/main" id="{47C6501C-D546-FD87-3169-F77E87DFF84E}"/>
              </a:ext>
            </a:extLst>
          </p:cNvPr>
          <p:cNvPicPr>
            <a:picLocks noChangeAspect="1"/>
          </p:cNvPicPr>
          <p:nvPr/>
        </p:nvPicPr>
        <p:blipFill>
          <a:blip r:embed="rId3"/>
          <a:stretch>
            <a:fillRect/>
          </a:stretch>
        </p:blipFill>
        <p:spPr>
          <a:xfrm>
            <a:off x="7678695" y="6721045"/>
            <a:ext cx="2915165" cy="2915165"/>
          </a:xfrm>
          <a:prstGeom prst="rect">
            <a:avLst/>
          </a:prstGeom>
        </p:spPr>
      </p:pic>
      <p:sp>
        <p:nvSpPr>
          <p:cNvPr id="11" name="TextBox 10">
            <a:extLst>
              <a:ext uri="{FF2B5EF4-FFF2-40B4-BE49-F238E27FC236}">
                <a16:creationId xmlns:a16="http://schemas.microsoft.com/office/drawing/2014/main" id="{DC891812-C361-8575-8683-2942C0466A57}"/>
              </a:ext>
            </a:extLst>
          </p:cNvPr>
          <p:cNvSpPr txBox="1"/>
          <p:nvPr/>
        </p:nvSpPr>
        <p:spPr>
          <a:xfrm>
            <a:off x="1774484" y="2606522"/>
            <a:ext cx="8176716"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IoTs often</a:t>
            </a:r>
            <a:endParaRPr lang="en-US" sz="2600">
              <a:ea typeface="Calibri"/>
              <a:cs typeface="Calibri"/>
            </a:endParaRPr>
          </a:p>
        </p:txBody>
      </p:sp>
    </p:spTree>
    <p:extLst>
      <p:ext uri="{BB962C8B-B14F-4D97-AF65-F5344CB8AC3E}">
        <p14:creationId xmlns:p14="http://schemas.microsoft.com/office/powerpoint/2010/main" val="3256855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A2734-3920-C1BA-25AF-050AEED99BA0}"/>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DE91BF1-7447-748F-7046-C45498E3526B}"/>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3F131F-DECB-0E14-84A2-35CA13A6A907}"/>
              </a:ext>
            </a:extLst>
          </p:cNvPr>
          <p:cNvSpPr txBox="1"/>
          <p:nvPr/>
        </p:nvSpPr>
        <p:spPr>
          <a:xfrm>
            <a:off x="4169870" y="1051315"/>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IoT cyber security attacks</a:t>
            </a:r>
          </a:p>
        </p:txBody>
      </p:sp>
      <p:sp>
        <p:nvSpPr>
          <p:cNvPr id="16" name="TextBox 30">
            <a:extLst>
              <a:ext uri="{FF2B5EF4-FFF2-40B4-BE49-F238E27FC236}">
                <a16:creationId xmlns:a16="http://schemas.microsoft.com/office/drawing/2014/main" id="{0FF90EFB-BCCE-5445-09FC-9FA29754B9C9}"/>
              </a:ext>
            </a:extLst>
          </p:cNvPr>
          <p:cNvSpPr txBox="1"/>
          <p:nvPr/>
        </p:nvSpPr>
        <p:spPr>
          <a:xfrm>
            <a:off x="1775100" y="3907978"/>
            <a:ext cx="4809500" cy="29484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200000"/>
              </a:lnSpc>
              <a:buFont typeface="Arial"/>
              <a:buChar char="•"/>
            </a:pPr>
            <a:r>
              <a:rPr lang="en-US" sz="2400">
                <a:solidFill>
                  <a:srgbClr val="05173D"/>
                </a:solidFill>
                <a:latin typeface="Poppins"/>
                <a:cs typeface="Poppins"/>
              </a:rPr>
              <a:t>Use default passwords</a:t>
            </a:r>
            <a:endParaRPr lang="en-US" sz="2400">
              <a:ea typeface="Calibri" panose="020F0502020204030204"/>
              <a:cs typeface="Calibri" panose="020F0502020204030204"/>
            </a:endParaRPr>
          </a:p>
          <a:p>
            <a:pPr marL="285750" indent="-285750" algn="just">
              <a:lnSpc>
                <a:spcPct val="200000"/>
              </a:lnSpc>
              <a:buFont typeface="Arial"/>
              <a:buChar char="•"/>
            </a:pPr>
            <a:r>
              <a:rPr lang="en-US" sz="2400">
                <a:solidFill>
                  <a:srgbClr val="05173D"/>
                </a:solidFill>
                <a:latin typeface="Poppins"/>
                <a:cs typeface="Poppins"/>
              </a:rPr>
              <a:t>Unsafe communication</a:t>
            </a:r>
          </a:p>
          <a:p>
            <a:pPr marL="285750" indent="-285750" algn="just">
              <a:lnSpc>
                <a:spcPct val="200000"/>
              </a:lnSpc>
              <a:buFont typeface="Arial"/>
              <a:buChar char="•"/>
            </a:pPr>
            <a:r>
              <a:rPr lang="en-US" sz="2400">
                <a:solidFill>
                  <a:srgbClr val="05173D"/>
                </a:solidFill>
                <a:latin typeface="Poppins"/>
                <a:cs typeface="Poppins"/>
              </a:rPr>
              <a:t>Unencrypted data storing</a:t>
            </a:r>
          </a:p>
          <a:p>
            <a:pPr marL="285750" indent="-285750" algn="just">
              <a:lnSpc>
                <a:spcPct val="200000"/>
              </a:lnSpc>
              <a:buFont typeface="Arial"/>
              <a:buChar char="•"/>
            </a:pPr>
            <a:r>
              <a:rPr lang="en-US" sz="2400">
                <a:solidFill>
                  <a:srgbClr val="05173D"/>
                </a:solidFill>
                <a:latin typeface="Poppins"/>
                <a:cs typeface="Poppins"/>
              </a:rPr>
              <a:t>Automations</a:t>
            </a:r>
            <a:endParaRPr lang="en-US" sz="2400">
              <a:solidFill>
                <a:srgbClr val="05173D"/>
              </a:solidFill>
              <a:latin typeface="Poppins" panose="00000500000000000000" pitchFamily="2" charset="0"/>
              <a:cs typeface="Poppins" panose="00000500000000000000" pitchFamily="2" charset="0"/>
            </a:endParaRPr>
          </a:p>
        </p:txBody>
      </p:sp>
      <p:grpSp>
        <p:nvGrpSpPr>
          <p:cNvPr id="18" name="Group 17">
            <a:extLst>
              <a:ext uri="{FF2B5EF4-FFF2-40B4-BE49-F238E27FC236}">
                <a16:creationId xmlns:a16="http://schemas.microsoft.com/office/drawing/2014/main" id="{EED64770-A9A3-0B87-0508-9EA308E3AC10}"/>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EE05024A-C272-589A-1A00-277157EA4D79}"/>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3B3233EB-482D-2B7C-DC3F-3ED127B0BAD2}"/>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CBAC72FE-A3CD-72B7-3B6E-B435876AF01D}"/>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1F17937C-F1CD-A058-D4CB-720CDF166765}"/>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earing a mask and a hood with a computer&#10;&#10;AI-generated content may be incorrect.">
            <a:extLst>
              <a:ext uri="{FF2B5EF4-FFF2-40B4-BE49-F238E27FC236}">
                <a16:creationId xmlns:a16="http://schemas.microsoft.com/office/drawing/2014/main" id="{E171E9EA-A714-BB17-DECB-2D3D6A764EA1}"/>
              </a:ext>
            </a:extLst>
          </p:cNvPr>
          <p:cNvPicPr>
            <a:picLocks noChangeAspect="1"/>
          </p:cNvPicPr>
          <p:nvPr/>
        </p:nvPicPr>
        <p:blipFill>
          <a:blip r:embed="rId3"/>
          <a:stretch>
            <a:fillRect/>
          </a:stretch>
        </p:blipFill>
        <p:spPr>
          <a:xfrm>
            <a:off x="7678695" y="6721045"/>
            <a:ext cx="2915165" cy="2915165"/>
          </a:xfrm>
          <a:prstGeom prst="rect">
            <a:avLst/>
          </a:prstGeom>
        </p:spPr>
      </p:pic>
      <p:sp>
        <p:nvSpPr>
          <p:cNvPr id="11" name="TextBox 10">
            <a:extLst>
              <a:ext uri="{FF2B5EF4-FFF2-40B4-BE49-F238E27FC236}">
                <a16:creationId xmlns:a16="http://schemas.microsoft.com/office/drawing/2014/main" id="{7C132B89-9235-7590-650B-6FD1CEB3A808}"/>
              </a:ext>
            </a:extLst>
          </p:cNvPr>
          <p:cNvSpPr txBox="1"/>
          <p:nvPr/>
        </p:nvSpPr>
        <p:spPr>
          <a:xfrm>
            <a:off x="1774484" y="2606522"/>
            <a:ext cx="8176716"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IoTs often</a:t>
            </a:r>
            <a:endParaRPr lang="en-US" sz="2600">
              <a:ea typeface="Calibri"/>
              <a:cs typeface="Calibri"/>
            </a:endParaRPr>
          </a:p>
        </p:txBody>
      </p:sp>
      <p:sp>
        <p:nvSpPr>
          <p:cNvPr id="3" name="TextBox 2">
            <a:extLst>
              <a:ext uri="{FF2B5EF4-FFF2-40B4-BE49-F238E27FC236}">
                <a16:creationId xmlns:a16="http://schemas.microsoft.com/office/drawing/2014/main" id="{D876864E-06DF-E92E-EAE8-D8C2BDB44703}"/>
              </a:ext>
            </a:extLst>
          </p:cNvPr>
          <p:cNvSpPr txBox="1"/>
          <p:nvPr/>
        </p:nvSpPr>
        <p:spPr>
          <a:xfrm>
            <a:off x="11445445" y="3907824"/>
            <a:ext cx="5561706" cy="53903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US" sz="2400">
                <a:solidFill>
                  <a:srgbClr val="05173D"/>
                </a:solidFill>
                <a:latin typeface="Poppins"/>
                <a:cs typeface="Poppins"/>
              </a:rPr>
              <a:t>Personal Information/Data leaks</a:t>
            </a:r>
            <a:endParaRPr lang="en-US" sz="2400">
              <a:ea typeface="Calibri" panose="020F0502020204030204"/>
              <a:cs typeface="Calibri" panose="020F0502020204030204"/>
            </a:endParaRPr>
          </a:p>
          <a:p>
            <a:pPr marL="285750" indent="-285750">
              <a:lnSpc>
                <a:spcPct val="200000"/>
              </a:lnSpc>
              <a:buFont typeface="Arial"/>
              <a:buChar char="•"/>
            </a:pPr>
            <a:r>
              <a:rPr lang="en-US" sz="2400">
                <a:solidFill>
                  <a:srgbClr val="05173D"/>
                </a:solidFill>
                <a:latin typeface="Poppins"/>
                <a:ea typeface="Calibri"/>
                <a:cs typeface="Poppins"/>
              </a:rPr>
              <a:t>Ransomware</a:t>
            </a:r>
          </a:p>
          <a:p>
            <a:pPr marL="285750" indent="-285750">
              <a:lnSpc>
                <a:spcPct val="200000"/>
              </a:lnSpc>
              <a:buFont typeface="Arial"/>
              <a:buChar char="•"/>
            </a:pPr>
            <a:r>
              <a:rPr lang="en-US" sz="2400">
                <a:solidFill>
                  <a:srgbClr val="05173D"/>
                </a:solidFill>
                <a:latin typeface="Poppins"/>
                <a:ea typeface="Calibri"/>
                <a:cs typeface="Poppins"/>
              </a:rPr>
              <a:t>Spoofing</a:t>
            </a:r>
          </a:p>
          <a:p>
            <a:pPr marL="285750" indent="-285750">
              <a:lnSpc>
                <a:spcPct val="200000"/>
              </a:lnSpc>
              <a:buFont typeface="Arial"/>
              <a:buChar char="•"/>
            </a:pPr>
            <a:r>
              <a:rPr lang="en-US" sz="2400">
                <a:solidFill>
                  <a:srgbClr val="05173D"/>
                </a:solidFill>
                <a:latin typeface="Poppins"/>
                <a:ea typeface="Calibri"/>
                <a:cs typeface="Poppins"/>
              </a:rPr>
              <a:t>Phishing</a:t>
            </a:r>
          </a:p>
          <a:p>
            <a:pPr marL="285750" indent="-285750">
              <a:lnSpc>
                <a:spcPct val="200000"/>
              </a:lnSpc>
              <a:buFont typeface="Arial"/>
              <a:buChar char="•"/>
            </a:pPr>
            <a:r>
              <a:rPr lang="en-US" sz="2400">
                <a:solidFill>
                  <a:srgbClr val="05173D"/>
                </a:solidFill>
                <a:latin typeface="Poppins"/>
                <a:ea typeface="Calibri"/>
                <a:cs typeface="Poppins"/>
              </a:rPr>
              <a:t>Denial-of-Service</a:t>
            </a:r>
          </a:p>
          <a:p>
            <a:pPr marL="285750" indent="-285750">
              <a:lnSpc>
                <a:spcPct val="150000"/>
              </a:lnSpc>
              <a:buFont typeface="Arial"/>
              <a:buChar char="•"/>
            </a:pPr>
            <a:endParaRPr lang="en-US" sz="2400">
              <a:solidFill>
                <a:srgbClr val="05173D"/>
              </a:solidFill>
              <a:latin typeface="Poppins"/>
              <a:ea typeface="Calibri"/>
              <a:cs typeface="Poppins"/>
            </a:endParaRPr>
          </a:p>
          <a:p>
            <a:pPr marL="285750" indent="-285750">
              <a:lnSpc>
                <a:spcPct val="150000"/>
              </a:lnSpc>
              <a:buFont typeface="Arial"/>
              <a:buChar char="•"/>
            </a:pPr>
            <a:endParaRPr lang="en-US" sz="2400">
              <a:solidFill>
                <a:srgbClr val="05173D"/>
              </a:solidFill>
              <a:latin typeface="Poppins"/>
              <a:ea typeface="Calibri"/>
              <a:cs typeface="Poppins"/>
            </a:endParaRPr>
          </a:p>
          <a:p>
            <a:pPr marL="285750" indent="-285750">
              <a:lnSpc>
                <a:spcPct val="150000"/>
              </a:lnSpc>
              <a:buFont typeface="Arial"/>
              <a:buChar char="•"/>
            </a:pPr>
            <a:endParaRPr lang="en-US" sz="2400">
              <a:ea typeface="Calibri"/>
              <a:cs typeface="Calibri"/>
            </a:endParaRPr>
          </a:p>
        </p:txBody>
      </p:sp>
      <p:sp>
        <p:nvSpPr>
          <p:cNvPr id="5" name="TextBox 4">
            <a:extLst>
              <a:ext uri="{FF2B5EF4-FFF2-40B4-BE49-F238E27FC236}">
                <a16:creationId xmlns:a16="http://schemas.microsoft.com/office/drawing/2014/main" id="{9953792F-1767-12F1-4D78-A8B392F051E4}"/>
              </a:ext>
            </a:extLst>
          </p:cNvPr>
          <p:cNvSpPr txBox="1"/>
          <p:nvPr/>
        </p:nvSpPr>
        <p:spPr>
          <a:xfrm>
            <a:off x="11443646" y="2610365"/>
            <a:ext cx="4531473"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Exploited for</a:t>
            </a:r>
            <a:endParaRPr lang="en-US" sz="2600">
              <a:ea typeface="Calibri"/>
              <a:cs typeface="Calibri"/>
            </a:endParaRPr>
          </a:p>
        </p:txBody>
      </p:sp>
    </p:spTree>
    <p:extLst>
      <p:ext uri="{BB962C8B-B14F-4D97-AF65-F5344CB8AC3E}">
        <p14:creationId xmlns:p14="http://schemas.microsoft.com/office/powerpoint/2010/main" val="427722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78121-4EC6-432A-42EA-72FF1EC5A4AA}"/>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F9E11488-ACEB-E3EA-B177-5DEC07B65653}"/>
              </a:ext>
            </a:extLst>
          </p:cNvPr>
          <p:cNvSpPr/>
          <p:nvPr/>
        </p:nvSpPr>
        <p:spPr>
          <a:xfrm>
            <a:off x="0" y="8423406"/>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B6CD80-E53A-450E-C7A1-F819C6AFAEFC}"/>
              </a:ext>
            </a:extLst>
          </p:cNvPr>
          <p:cNvSpPr txBox="1"/>
          <p:nvPr/>
        </p:nvSpPr>
        <p:spPr>
          <a:xfrm>
            <a:off x="4169870" y="1051315"/>
            <a:ext cx="9948260" cy="769441"/>
          </a:xfrm>
          <a:prstGeom prst="rect">
            <a:avLst/>
          </a:prstGeom>
          <a:noFill/>
        </p:spPr>
        <p:txBody>
          <a:bodyPr wrap="square" lIns="91440" tIns="45720" rIns="91440" bIns="45720" anchor="t">
            <a:spAutoFit/>
          </a:bodyPr>
          <a:lstStyle/>
          <a:p>
            <a:pPr algn="ctr"/>
            <a:r>
              <a:rPr lang="en-US" sz="4400" b="1">
                <a:solidFill>
                  <a:srgbClr val="73A1C1"/>
                </a:solidFill>
                <a:latin typeface="Sora"/>
              </a:rPr>
              <a:t>AI risks and trustworthiness</a:t>
            </a:r>
            <a:endParaRPr lang="en-US"/>
          </a:p>
        </p:txBody>
      </p:sp>
      <p:sp>
        <p:nvSpPr>
          <p:cNvPr id="16" name="TextBox 30">
            <a:extLst>
              <a:ext uri="{FF2B5EF4-FFF2-40B4-BE49-F238E27FC236}">
                <a16:creationId xmlns:a16="http://schemas.microsoft.com/office/drawing/2014/main" id="{1CF10458-BB05-7192-267A-1278A2F08543}"/>
              </a:ext>
            </a:extLst>
          </p:cNvPr>
          <p:cNvSpPr txBox="1"/>
          <p:nvPr/>
        </p:nvSpPr>
        <p:spPr>
          <a:xfrm>
            <a:off x="1775100" y="3907978"/>
            <a:ext cx="4809500" cy="220868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lnSpc>
                <a:spcPct val="200000"/>
              </a:lnSpc>
              <a:buFont typeface="Arial"/>
              <a:buChar char="•"/>
            </a:pPr>
            <a:r>
              <a:rPr lang="en-US" sz="2400">
                <a:solidFill>
                  <a:srgbClr val="05173D"/>
                </a:solidFill>
                <a:latin typeface="Poppins"/>
                <a:cs typeface="Poppins"/>
              </a:rPr>
              <a:t>A "black box"</a:t>
            </a:r>
            <a:endParaRPr lang="en-US" sz="2400">
              <a:ea typeface="Calibri" panose="020F0502020204030204"/>
              <a:cs typeface="Calibri" panose="020F0502020204030204"/>
            </a:endParaRPr>
          </a:p>
          <a:p>
            <a:pPr marL="285750" indent="-285750" algn="just">
              <a:lnSpc>
                <a:spcPct val="200000"/>
              </a:lnSpc>
              <a:buFont typeface="Arial"/>
              <a:buChar char="•"/>
            </a:pPr>
            <a:r>
              <a:rPr lang="en-US" sz="2400">
                <a:solidFill>
                  <a:srgbClr val="05173D"/>
                </a:solidFill>
                <a:latin typeface="Poppins"/>
                <a:cs typeface="Poppins"/>
              </a:rPr>
              <a:t>Biased</a:t>
            </a:r>
            <a:endParaRPr lang="en-US" sz="2400">
              <a:ea typeface="Calibri"/>
              <a:cs typeface="Calibri"/>
            </a:endParaRPr>
          </a:p>
          <a:p>
            <a:pPr marL="285750" indent="-285750" algn="just">
              <a:lnSpc>
                <a:spcPct val="200000"/>
              </a:lnSpc>
              <a:buFont typeface="Arial"/>
              <a:buChar char="•"/>
            </a:pPr>
            <a:r>
              <a:rPr lang="en-US" sz="2400">
                <a:solidFill>
                  <a:srgbClr val="05173D"/>
                </a:solidFill>
                <a:latin typeface="Poppins"/>
                <a:cs typeface="Poppins"/>
              </a:rPr>
              <a:t>Not secure by design</a:t>
            </a:r>
            <a:endParaRPr lang="en-US" sz="2400">
              <a:ea typeface="Calibri"/>
              <a:cs typeface="Calibri"/>
            </a:endParaRPr>
          </a:p>
        </p:txBody>
      </p:sp>
      <p:grpSp>
        <p:nvGrpSpPr>
          <p:cNvPr id="18" name="Group 17">
            <a:extLst>
              <a:ext uri="{FF2B5EF4-FFF2-40B4-BE49-F238E27FC236}">
                <a16:creationId xmlns:a16="http://schemas.microsoft.com/office/drawing/2014/main" id="{0E53540E-1B91-B9C0-FABB-7507DC22906C}"/>
              </a:ext>
            </a:extLst>
          </p:cNvPr>
          <p:cNvGrpSpPr/>
          <p:nvPr/>
        </p:nvGrpSpPr>
        <p:grpSpPr>
          <a:xfrm>
            <a:off x="16108578" y="9414704"/>
            <a:ext cx="1486696" cy="245146"/>
            <a:chOff x="4059455" y="8930827"/>
            <a:chExt cx="2033709" cy="335344"/>
          </a:xfrm>
          <a:solidFill>
            <a:srgbClr val="73A1C1"/>
          </a:solidFill>
        </p:grpSpPr>
        <p:sp>
          <p:nvSpPr>
            <p:cNvPr id="19" name="Freeform 13">
              <a:extLst>
                <a:ext uri="{FF2B5EF4-FFF2-40B4-BE49-F238E27FC236}">
                  <a16:creationId xmlns:a16="http://schemas.microsoft.com/office/drawing/2014/main" id="{9BADF1FB-6BCE-60E2-4590-5738A4E494BC}"/>
                </a:ext>
              </a:extLst>
            </p:cNvPr>
            <p:cNvSpPr>
              <a:spLocks/>
            </p:cNvSpPr>
            <p:nvPr/>
          </p:nvSpPr>
          <p:spPr bwMode="auto">
            <a:xfrm>
              <a:off x="5759506" y="8930827"/>
              <a:ext cx="333658" cy="333658"/>
            </a:xfrm>
            <a:custGeom>
              <a:avLst/>
              <a:gdLst>
                <a:gd name="T0" fmla="*/ 343911 w 360"/>
                <a:gd name="T1" fmla="*/ 57385 h 360"/>
                <a:gd name="T2" fmla="*/ 286593 w 360"/>
                <a:gd name="T3" fmla="*/ 0 h 360"/>
                <a:gd name="T4" fmla="*/ 57319 w 360"/>
                <a:gd name="T5" fmla="*/ 0 h 360"/>
                <a:gd name="T6" fmla="*/ 0 w 360"/>
                <a:gd name="T7" fmla="*/ 57385 h 360"/>
                <a:gd name="T8" fmla="*/ 0 w 360"/>
                <a:gd name="T9" fmla="*/ 286927 h 360"/>
                <a:gd name="T10" fmla="*/ 57319 w 360"/>
                <a:gd name="T11" fmla="*/ 344312 h 360"/>
                <a:gd name="T12" fmla="*/ 171956 w 360"/>
                <a:gd name="T13" fmla="*/ 344312 h 360"/>
                <a:gd name="T14" fmla="*/ 171956 w 360"/>
                <a:gd name="T15" fmla="*/ 214239 h 360"/>
                <a:gd name="T16" fmla="*/ 129922 w 360"/>
                <a:gd name="T17" fmla="*/ 214239 h 360"/>
                <a:gd name="T18" fmla="*/ 129922 w 360"/>
                <a:gd name="T19" fmla="*/ 156853 h 360"/>
                <a:gd name="T20" fmla="*/ 171956 w 360"/>
                <a:gd name="T21" fmla="*/ 156853 h 360"/>
                <a:gd name="T22" fmla="*/ 171956 w 360"/>
                <a:gd name="T23" fmla="*/ 134856 h 360"/>
                <a:gd name="T24" fmla="*/ 236916 w 360"/>
                <a:gd name="T25" fmla="*/ 61211 h 360"/>
                <a:gd name="T26" fmla="*/ 282771 w 360"/>
                <a:gd name="T27" fmla="*/ 61211 h 360"/>
                <a:gd name="T28" fmla="*/ 282771 w 360"/>
                <a:gd name="T29" fmla="*/ 118596 h 360"/>
                <a:gd name="T30" fmla="*/ 236916 w 360"/>
                <a:gd name="T31" fmla="*/ 118596 h 360"/>
                <a:gd name="T32" fmla="*/ 225453 w 360"/>
                <a:gd name="T33" fmla="*/ 133899 h 360"/>
                <a:gd name="T34" fmla="*/ 225453 w 360"/>
                <a:gd name="T35" fmla="*/ 156853 h 360"/>
                <a:gd name="T36" fmla="*/ 282771 w 360"/>
                <a:gd name="T37" fmla="*/ 156853 h 360"/>
                <a:gd name="T38" fmla="*/ 282771 w 360"/>
                <a:gd name="T39" fmla="*/ 214239 h 360"/>
                <a:gd name="T40" fmla="*/ 225453 w 360"/>
                <a:gd name="T41" fmla="*/ 214239 h 360"/>
                <a:gd name="T42" fmla="*/ 225453 w 360"/>
                <a:gd name="T43" fmla="*/ 344312 h 360"/>
                <a:gd name="T44" fmla="*/ 286593 w 360"/>
                <a:gd name="T45" fmla="*/ 344312 h 360"/>
                <a:gd name="T46" fmla="*/ 343911 w 360"/>
                <a:gd name="T47" fmla="*/ 286927 h 360"/>
                <a:gd name="T48" fmla="*/ 343911 w 360"/>
                <a:gd name="T49" fmla="*/ 57385 h 3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0" h="360">
                  <a:moveTo>
                    <a:pt x="360" y="60"/>
                  </a:moveTo>
                  <a:cubicBezTo>
                    <a:pt x="360" y="29"/>
                    <a:pt x="332" y="0"/>
                    <a:pt x="300" y="0"/>
                  </a:cubicBezTo>
                  <a:cubicBezTo>
                    <a:pt x="60" y="0"/>
                    <a:pt x="60" y="0"/>
                    <a:pt x="60" y="0"/>
                  </a:cubicBezTo>
                  <a:cubicBezTo>
                    <a:pt x="28" y="0"/>
                    <a:pt x="0" y="29"/>
                    <a:pt x="0" y="60"/>
                  </a:cubicBezTo>
                  <a:cubicBezTo>
                    <a:pt x="0" y="300"/>
                    <a:pt x="0" y="300"/>
                    <a:pt x="0" y="300"/>
                  </a:cubicBezTo>
                  <a:cubicBezTo>
                    <a:pt x="0" y="332"/>
                    <a:pt x="28" y="360"/>
                    <a:pt x="60" y="360"/>
                  </a:cubicBezTo>
                  <a:cubicBezTo>
                    <a:pt x="180" y="360"/>
                    <a:pt x="180" y="360"/>
                    <a:pt x="180" y="360"/>
                  </a:cubicBezTo>
                  <a:cubicBezTo>
                    <a:pt x="180" y="224"/>
                    <a:pt x="180" y="224"/>
                    <a:pt x="180" y="224"/>
                  </a:cubicBezTo>
                  <a:cubicBezTo>
                    <a:pt x="136" y="224"/>
                    <a:pt x="136" y="224"/>
                    <a:pt x="136" y="224"/>
                  </a:cubicBezTo>
                  <a:cubicBezTo>
                    <a:pt x="136" y="164"/>
                    <a:pt x="136" y="164"/>
                    <a:pt x="136" y="164"/>
                  </a:cubicBezTo>
                  <a:cubicBezTo>
                    <a:pt x="180" y="164"/>
                    <a:pt x="180" y="164"/>
                    <a:pt x="180" y="164"/>
                  </a:cubicBezTo>
                  <a:cubicBezTo>
                    <a:pt x="180" y="141"/>
                    <a:pt x="180" y="141"/>
                    <a:pt x="180" y="141"/>
                  </a:cubicBezTo>
                  <a:cubicBezTo>
                    <a:pt x="180" y="100"/>
                    <a:pt x="210" y="64"/>
                    <a:pt x="248" y="64"/>
                  </a:cubicBezTo>
                  <a:cubicBezTo>
                    <a:pt x="296" y="64"/>
                    <a:pt x="296" y="64"/>
                    <a:pt x="296" y="64"/>
                  </a:cubicBezTo>
                  <a:cubicBezTo>
                    <a:pt x="296" y="124"/>
                    <a:pt x="296" y="124"/>
                    <a:pt x="296" y="124"/>
                  </a:cubicBezTo>
                  <a:cubicBezTo>
                    <a:pt x="248" y="124"/>
                    <a:pt x="248" y="124"/>
                    <a:pt x="248" y="124"/>
                  </a:cubicBezTo>
                  <a:cubicBezTo>
                    <a:pt x="242" y="124"/>
                    <a:pt x="236" y="131"/>
                    <a:pt x="236" y="140"/>
                  </a:cubicBezTo>
                  <a:cubicBezTo>
                    <a:pt x="236" y="164"/>
                    <a:pt x="236" y="164"/>
                    <a:pt x="236" y="164"/>
                  </a:cubicBezTo>
                  <a:cubicBezTo>
                    <a:pt x="296" y="164"/>
                    <a:pt x="296" y="164"/>
                    <a:pt x="296" y="164"/>
                  </a:cubicBezTo>
                  <a:cubicBezTo>
                    <a:pt x="296" y="224"/>
                    <a:pt x="296" y="224"/>
                    <a:pt x="296" y="224"/>
                  </a:cubicBezTo>
                  <a:cubicBezTo>
                    <a:pt x="236" y="224"/>
                    <a:pt x="236" y="224"/>
                    <a:pt x="236" y="224"/>
                  </a:cubicBezTo>
                  <a:cubicBezTo>
                    <a:pt x="236" y="360"/>
                    <a:pt x="236" y="360"/>
                    <a:pt x="236" y="360"/>
                  </a:cubicBezTo>
                  <a:cubicBezTo>
                    <a:pt x="300" y="360"/>
                    <a:pt x="300" y="360"/>
                    <a:pt x="300" y="360"/>
                  </a:cubicBezTo>
                  <a:cubicBezTo>
                    <a:pt x="332" y="360"/>
                    <a:pt x="360" y="332"/>
                    <a:pt x="360" y="300"/>
                  </a:cubicBezTo>
                  <a:lnTo>
                    <a:pt x="360" y="60"/>
                  </a:ln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0" name="Freeform 9">
              <a:extLst>
                <a:ext uri="{FF2B5EF4-FFF2-40B4-BE49-F238E27FC236}">
                  <a16:creationId xmlns:a16="http://schemas.microsoft.com/office/drawing/2014/main" id="{DC8BCE1A-FB9C-A5D7-CEF3-7E7A4F3B0D16}"/>
                </a:ext>
              </a:extLst>
            </p:cNvPr>
            <p:cNvSpPr>
              <a:spLocks noEditPoints="1"/>
            </p:cNvSpPr>
            <p:nvPr/>
          </p:nvSpPr>
          <p:spPr bwMode="auto">
            <a:xfrm>
              <a:off x="4894429" y="8930827"/>
              <a:ext cx="333658" cy="333658"/>
            </a:xfrm>
            <a:custGeom>
              <a:avLst/>
              <a:gdLst>
                <a:gd name="T0" fmla="*/ 330283 w 360"/>
                <a:gd name="T1" fmla="*/ 0 h 360"/>
                <a:gd name="T2" fmla="*/ 25788 w 360"/>
                <a:gd name="T3" fmla="*/ 0 h 360"/>
                <a:gd name="T4" fmla="*/ 0 w 360"/>
                <a:gd name="T5" fmla="*/ 24825 h 360"/>
                <a:gd name="T6" fmla="*/ 0 w 360"/>
                <a:gd name="T7" fmla="*/ 331661 h 360"/>
                <a:gd name="T8" fmla="*/ 25788 w 360"/>
                <a:gd name="T9" fmla="*/ 357479 h 360"/>
                <a:gd name="T10" fmla="*/ 330283 w 360"/>
                <a:gd name="T11" fmla="*/ 357479 h 360"/>
                <a:gd name="T12" fmla="*/ 357063 w 360"/>
                <a:gd name="T13" fmla="*/ 331661 h 360"/>
                <a:gd name="T14" fmla="*/ 357063 w 360"/>
                <a:gd name="T15" fmla="*/ 24825 h 360"/>
                <a:gd name="T16" fmla="*/ 330283 w 360"/>
                <a:gd name="T17" fmla="*/ 0 h 360"/>
                <a:gd name="T18" fmla="*/ 108111 w 360"/>
                <a:gd name="T19" fmla="*/ 298892 h 360"/>
                <a:gd name="T20" fmla="*/ 53559 w 360"/>
                <a:gd name="T21" fmla="*/ 298892 h 360"/>
                <a:gd name="T22" fmla="*/ 53559 w 360"/>
                <a:gd name="T23" fmla="*/ 137034 h 360"/>
                <a:gd name="T24" fmla="*/ 108111 w 360"/>
                <a:gd name="T25" fmla="*/ 137034 h 360"/>
                <a:gd name="T26" fmla="*/ 108111 w 360"/>
                <a:gd name="T27" fmla="*/ 298892 h 360"/>
                <a:gd name="T28" fmla="*/ 81331 w 360"/>
                <a:gd name="T29" fmla="*/ 115188 h 360"/>
                <a:gd name="T30" fmla="*/ 80339 w 360"/>
                <a:gd name="T31" fmla="*/ 115188 h 360"/>
                <a:gd name="T32" fmla="*/ 50584 w 360"/>
                <a:gd name="T33" fmla="*/ 87384 h 360"/>
                <a:gd name="T34" fmla="*/ 81331 w 360"/>
                <a:gd name="T35" fmla="*/ 59580 h 360"/>
                <a:gd name="T36" fmla="*/ 111086 w 360"/>
                <a:gd name="T37" fmla="*/ 87384 h 360"/>
                <a:gd name="T38" fmla="*/ 81331 w 360"/>
                <a:gd name="T39" fmla="*/ 115188 h 360"/>
                <a:gd name="T40" fmla="*/ 302512 w 360"/>
                <a:gd name="T41" fmla="*/ 298892 h 360"/>
                <a:gd name="T42" fmla="*/ 248952 w 360"/>
                <a:gd name="T43" fmla="*/ 298892 h 360"/>
                <a:gd name="T44" fmla="*/ 248952 w 360"/>
                <a:gd name="T45" fmla="*/ 212501 h 360"/>
                <a:gd name="T46" fmla="*/ 221181 w 360"/>
                <a:gd name="T47" fmla="*/ 175761 h 360"/>
                <a:gd name="T48" fmla="*/ 193409 w 360"/>
                <a:gd name="T49" fmla="*/ 195620 h 360"/>
                <a:gd name="T50" fmla="*/ 191425 w 360"/>
                <a:gd name="T51" fmla="*/ 208529 h 360"/>
                <a:gd name="T52" fmla="*/ 191425 w 360"/>
                <a:gd name="T53" fmla="*/ 298892 h 360"/>
                <a:gd name="T54" fmla="*/ 137866 w 360"/>
                <a:gd name="T55" fmla="*/ 298892 h 360"/>
                <a:gd name="T56" fmla="*/ 137866 w 360"/>
                <a:gd name="T57" fmla="*/ 137034 h 360"/>
                <a:gd name="T58" fmla="*/ 191425 w 360"/>
                <a:gd name="T59" fmla="*/ 137034 h 360"/>
                <a:gd name="T60" fmla="*/ 191425 w 360"/>
                <a:gd name="T61" fmla="*/ 159873 h 360"/>
                <a:gd name="T62" fmla="*/ 240026 w 360"/>
                <a:gd name="T63" fmla="*/ 134055 h 360"/>
                <a:gd name="T64" fmla="*/ 302512 w 360"/>
                <a:gd name="T65" fmla="*/ 206543 h 360"/>
                <a:gd name="T66" fmla="*/ 302512 w 360"/>
                <a:gd name="T67" fmla="*/ 298892 h 360"/>
                <a:gd name="T68" fmla="*/ 191425 w 360"/>
                <a:gd name="T69" fmla="*/ 160866 h 360"/>
                <a:gd name="T70" fmla="*/ 191425 w 360"/>
                <a:gd name="T71" fmla="*/ 159873 h 360"/>
                <a:gd name="T72" fmla="*/ 191425 w 360"/>
                <a:gd name="T73" fmla="*/ 160866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0" h="360">
                  <a:moveTo>
                    <a:pt x="333" y="0"/>
                  </a:moveTo>
                  <a:cubicBezTo>
                    <a:pt x="26" y="0"/>
                    <a:pt x="26" y="0"/>
                    <a:pt x="26" y="0"/>
                  </a:cubicBezTo>
                  <a:cubicBezTo>
                    <a:pt x="12" y="0"/>
                    <a:pt x="0" y="11"/>
                    <a:pt x="0" y="25"/>
                  </a:cubicBezTo>
                  <a:cubicBezTo>
                    <a:pt x="0" y="334"/>
                    <a:pt x="0" y="334"/>
                    <a:pt x="0" y="334"/>
                  </a:cubicBezTo>
                  <a:cubicBezTo>
                    <a:pt x="0" y="348"/>
                    <a:pt x="12" y="360"/>
                    <a:pt x="26" y="360"/>
                  </a:cubicBezTo>
                  <a:cubicBezTo>
                    <a:pt x="333" y="360"/>
                    <a:pt x="333" y="360"/>
                    <a:pt x="333" y="360"/>
                  </a:cubicBezTo>
                  <a:cubicBezTo>
                    <a:pt x="348" y="360"/>
                    <a:pt x="360" y="348"/>
                    <a:pt x="360" y="334"/>
                  </a:cubicBezTo>
                  <a:cubicBezTo>
                    <a:pt x="360" y="25"/>
                    <a:pt x="360" y="25"/>
                    <a:pt x="360" y="25"/>
                  </a:cubicBezTo>
                  <a:cubicBezTo>
                    <a:pt x="360" y="11"/>
                    <a:pt x="348" y="0"/>
                    <a:pt x="333" y="0"/>
                  </a:cubicBezTo>
                  <a:close/>
                  <a:moveTo>
                    <a:pt x="109" y="301"/>
                  </a:moveTo>
                  <a:cubicBezTo>
                    <a:pt x="54" y="301"/>
                    <a:pt x="54" y="301"/>
                    <a:pt x="54" y="301"/>
                  </a:cubicBezTo>
                  <a:cubicBezTo>
                    <a:pt x="54" y="138"/>
                    <a:pt x="54" y="138"/>
                    <a:pt x="54" y="138"/>
                  </a:cubicBezTo>
                  <a:cubicBezTo>
                    <a:pt x="109" y="138"/>
                    <a:pt x="109" y="138"/>
                    <a:pt x="109" y="138"/>
                  </a:cubicBezTo>
                  <a:lnTo>
                    <a:pt x="109" y="301"/>
                  </a:lnTo>
                  <a:close/>
                  <a:moveTo>
                    <a:pt x="82" y="116"/>
                  </a:moveTo>
                  <a:cubicBezTo>
                    <a:pt x="81" y="116"/>
                    <a:pt x="81" y="116"/>
                    <a:pt x="81" y="116"/>
                  </a:cubicBezTo>
                  <a:cubicBezTo>
                    <a:pt x="63" y="116"/>
                    <a:pt x="51" y="104"/>
                    <a:pt x="51" y="88"/>
                  </a:cubicBezTo>
                  <a:cubicBezTo>
                    <a:pt x="51" y="72"/>
                    <a:pt x="63" y="60"/>
                    <a:pt x="82" y="60"/>
                  </a:cubicBezTo>
                  <a:cubicBezTo>
                    <a:pt x="101" y="60"/>
                    <a:pt x="112" y="72"/>
                    <a:pt x="112" y="88"/>
                  </a:cubicBezTo>
                  <a:cubicBezTo>
                    <a:pt x="112" y="104"/>
                    <a:pt x="101" y="116"/>
                    <a:pt x="82" y="116"/>
                  </a:cubicBezTo>
                  <a:close/>
                  <a:moveTo>
                    <a:pt x="305" y="301"/>
                  </a:moveTo>
                  <a:cubicBezTo>
                    <a:pt x="251" y="301"/>
                    <a:pt x="251" y="301"/>
                    <a:pt x="251" y="301"/>
                  </a:cubicBezTo>
                  <a:cubicBezTo>
                    <a:pt x="251" y="214"/>
                    <a:pt x="251" y="214"/>
                    <a:pt x="251" y="214"/>
                  </a:cubicBezTo>
                  <a:cubicBezTo>
                    <a:pt x="251" y="192"/>
                    <a:pt x="243" y="177"/>
                    <a:pt x="223" y="177"/>
                  </a:cubicBezTo>
                  <a:cubicBezTo>
                    <a:pt x="208" y="177"/>
                    <a:pt x="199" y="187"/>
                    <a:pt x="195" y="197"/>
                  </a:cubicBezTo>
                  <a:cubicBezTo>
                    <a:pt x="194" y="200"/>
                    <a:pt x="193" y="205"/>
                    <a:pt x="193" y="210"/>
                  </a:cubicBezTo>
                  <a:cubicBezTo>
                    <a:pt x="193" y="301"/>
                    <a:pt x="193" y="301"/>
                    <a:pt x="193" y="301"/>
                  </a:cubicBezTo>
                  <a:cubicBezTo>
                    <a:pt x="139" y="301"/>
                    <a:pt x="139" y="301"/>
                    <a:pt x="139" y="301"/>
                  </a:cubicBezTo>
                  <a:cubicBezTo>
                    <a:pt x="139" y="301"/>
                    <a:pt x="140" y="154"/>
                    <a:pt x="139" y="138"/>
                  </a:cubicBezTo>
                  <a:cubicBezTo>
                    <a:pt x="193" y="138"/>
                    <a:pt x="193" y="138"/>
                    <a:pt x="193" y="138"/>
                  </a:cubicBezTo>
                  <a:cubicBezTo>
                    <a:pt x="193" y="161"/>
                    <a:pt x="193" y="161"/>
                    <a:pt x="193" y="161"/>
                  </a:cubicBezTo>
                  <a:cubicBezTo>
                    <a:pt x="201" y="150"/>
                    <a:pt x="213" y="135"/>
                    <a:pt x="242" y="135"/>
                  </a:cubicBezTo>
                  <a:cubicBezTo>
                    <a:pt x="278" y="135"/>
                    <a:pt x="305" y="158"/>
                    <a:pt x="305" y="208"/>
                  </a:cubicBezTo>
                  <a:lnTo>
                    <a:pt x="305" y="301"/>
                  </a:lnTo>
                  <a:close/>
                  <a:moveTo>
                    <a:pt x="193" y="162"/>
                  </a:moveTo>
                  <a:cubicBezTo>
                    <a:pt x="193" y="162"/>
                    <a:pt x="193" y="162"/>
                    <a:pt x="193" y="161"/>
                  </a:cubicBezTo>
                  <a:cubicBezTo>
                    <a:pt x="193" y="162"/>
                    <a:pt x="193" y="162"/>
                    <a:pt x="193" y="162"/>
                  </a:cubicBezTo>
                  <a:close/>
                </a:path>
              </a:pathLst>
            </a:custGeom>
            <a:grpFill/>
            <a:ln>
              <a:noFill/>
            </a:ln>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solidFill>
                  <a:srgbClr val="0583FF"/>
                </a:solidFill>
              </a:endParaRPr>
            </a:p>
          </p:txBody>
        </p:sp>
        <p:sp>
          <p:nvSpPr>
            <p:cNvPr id="21" name="Freeform 26">
              <a:extLst>
                <a:ext uri="{FF2B5EF4-FFF2-40B4-BE49-F238E27FC236}">
                  <a16:creationId xmlns:a16="http://schemas.microsoft.com/office/drawing/2014/main" id="{DABA4A59-5513-5124-66F0-41B887EDE987}"/>
                </a:ext>
              </a:extLst>
            </p:cNvPr>
            <p:cNvSpPr>
              <a:spLocks noEditPoints="1"/>
            </p:cNvSpPr>
            <p:nvPr/>
          </p:nvSpPr>
          <p:spPr bwMode="auto">
            <a:xfrm>
              <a:off x="4059455" y="8932513"/>
              <a:ext cx="333658" cy="333658"/>
            </a:xfrm>
            <a:custGeom>
              <a:avLst/>
              <a:gdLst>
                <a:gd name="T0" fmla="*/ 283008 w 198"/>
                <a:gd name="T1" fmla="*/ 0 h 198"/>
                <a:gd name="T2" fmla="*/ 67214 w 198"/>
                <a:gd name="T3" fmla="*/ 0 h 198"/>
                <a:gd name="T4" fmla="*/ 0 w 198"/>
                <a:gd name="T5" fmla="*/ 67501 h 198"/>
                <a:gd name="T6" fmla="*/ 0 w 198"/>
                <a:gd name="T7" fmla="*/ 138556 h 198"/>
                <a:gd name="T8" fmla="*/ 0 w 198"/>
                <a:gd name="T9" fmla="*/ 282440 h 198"/>
                <a:gd name="T10" fmla="*/ 67214 w 198"/>
                <a:gd name="T11" fmla="*/ 351718 h 198"/>
                <a:gd name="T12" fmla="*/ 283008 w 198"/>
                <a:gd name="T13" fmla="*/ 351718 h 198"/>
                <a:gd name="T14" fmla="*/ 350222 w 198"/>
                <a:gd name="T15" fmla="*/ 282440 h 198"/>
                <a:gd name="T16" fmla="*/ 350222 w 198"/>
                <a:gd name="T17" fmla="*/ 138556 h 198"/>
                <a:gd name="T18" fmla="*/ 350222 w 198"/>
                <a:gd name="T19" fmla="*/ 67501 h 198"/>
                <a:gd name="T20" fmla="*/ 283008 w 198"/>
                <a:gd name="T21" fmla="*/ 0 h 198"/>
                <a:gd name="T22" fmla="*/ 302464 w 198"/>
                <a:gd name="T23" fmla="*/ 39080 h 198"/>
                <a:gd name="T24" fmla="*/ 309540 w 198"/>
                <a:gd name="T25" fmla="*/ 39080 h 198"/>
                <a:gd name="T26" fmla="*/ 309540 w 198"/>
                <a:gd name="T27" fmla="*/ 47962 h 198"/>
                <a:gd name="T28" fmla="*/ 309540 w 198"/>
                <a:gd name="T29" fmla="*/ 99476 h 198"/>
                <a:gd name="T30" fmla="*/ 251169 w 198"/>
                <a:gd name="T31" fmla="*/ 99476 h 198"/>
                <a:gd name="T32" fmla="*/ 251169 w 198"/>
                <a:gd name="T33" fmla="*/ 39080 h 198"/>
                <a:gd name="T34" fmla="*/ 302464 w 198"/>
                <a:gd name="T35" fmla="*/ 39080 h 198"/>
                <a:gd name="T36" fmla="*/ 125585 w 198"/>
                <a:gd name="T37" fmla="*/ 138556 h 198"/>
                <a:gd name="T38" fmla="*/ 175111 w 198"/>
                <a:gd name="T39" fmla="*/ 113687 h 198"/>
                <a:gd name="T40" fmla="*/ 224637 w 198"/>
                <a:gd name="T41" fmla="*/ 138556 h 198"/>
                <a:gd name="T42" fmla="*/ 237019 w 198"/>
                <a:gd name="T43" fmla="*/ 175859 h 198"/>
                <a:gd name="T44" fmla="*/ 175111 w 198"/>
                <a:gd name="T45" fmla="*/ 238031 h 198"/>
                <a:gd name="T46" fmla="*/ 113203 w 198"/>
                <a:gd name="T47" fmla="*/ 175859 h 198"/>
                <a:gd name="T48" fmla="*/ 125585 w 198"/>
                <a:gd name="T49" fmla="*/ 138556 h 198"/>
                <a:gd name="T50" fmla="*/ 316615 w 198"/>
                <a:gd name="T51" fmla="*/ 282440 h 198"/>
                <a:gd name="T52" fmla="*/ 283008 w 198"/>
                <a:gd name="T53" fmla="*/ 316191 h 198"/>
                <a:gd name="T54" fmla="*/ 67214 w 198"/>
                <a:gd name="T55" fmla="*/ 316191 h 198"/>
                <a:gd name="T56" fmla="*/ 33607 w 198"/>
                <a:gd name="T57" fmla="*/ 282440 h 198"/>
                <a:gd name="T58" fmla="*/ 33607 w 198"/>
                <a:gd name="T59" fmla="*/ 138556 h 198"/>
                <a:gd name="T60" fmla="*/ 86671 w 198"/>
                <a:gd name="T61" fmla="*/ 138556 h 198"/>
                <a:gd name="T62" fmla="*/ 79596 w 198"/>
                <a:gd name="T63" fmla="*/ 175859 h 198"/>
                <a:gd name="T64" fmla="*/ 175111 w 198"/>
                <a:gd name="T65" fmla="*/ 271782 h 198"/>
                <a:gd name="T66" fmla="*/ 270626 w 198"/>
                <a:gd name="T67" fmla="*/ 175859 h 198"/>
                <a:gd name="T68" fmla="*/ 263551 w 198"/>
                <a:gd name="T69" fmla="*/ 138556 h 198"/>
                <a:gd name="T70" fmla="*/ 316615 w 198"/>
                <a:gd name="T71" fmla="*/ 138556 h 198"/>
                <a:gd name="T72" fmla="*/ 316615 w 198"/>
                <a:gd name="T73" fmla="*/ 282440 h 1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grpFill/>
            <a:ln>
              <a:no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ID"/>
            </a:p>
          </p:txBody>
        </p:sp>
      </p:grpSp>
      <p:sp>
        <p:nvSpPr>
          <p:cNvPr id="41" name="Rectangle 40">
            <a:extLst>
              <a:ext uri="{FF2B5EF4-FFF2-40B4-BE49-F238E27FC236}">
                <a16:creationId xmlns:a16="http://schemas.microsoft.com/office/drawing/2014/main" id="{4E577995-E35D-42A9-FE32-C062CD3576EE}"/>
              </a:ext>
            </a:extLst>
          </p:cNvPr>
          <p:cNvSpPr/>
          <p:nvPr/>
        </p:nvSpPr>
        <p:spPr>
          <a:xfrm>
            <a:off x="16032516" y="-43899"/>
            <a:ext cx="2473332" cy="1863594"/>
          </a:xfrm>
          <a:prstGeom prst="rect">
            <a:avLst/>
          </a:prstGeom>
          <a:solidFill>
            <a:srgbClr val="73A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83CB64-1506-18B4-9559-D287ADAB5C2D}"/>
              </a:ext>
            </a:extLst>
          </p:cNvPr>
          <p:cNvSpPr txBox="1"/>
          <p:nvPr/>
        </p:nvSpPr>
        <p:spPr>
          <a:xfrm>
            <a:off x="1774484" y="2606522"/>
            <a:ext cx="8176716"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AI often is</a:t>
            </a:r>
            <a:endParaRPr lang="en-US" sz="2600">
              <a:ea typeface="Calibri"/>
              <a:cs typeface="Calibri"/>
            </a:endParaRPr>
          </a:p>
        </p:txBody>
      </p:sp>
      <p:sp>
        <p:nvSpPr>
          <p:cNvPr id="3" name="TextBox 2">
            <a:extLst>
              <a:ext uri="{FF2B5EF4-FFF2-40B4-BE49-F238E27FC236}">
                <a16:creationId xmlns:a16="http://schemas.microsoft.com/office/drawing/2014/main" id="{0F380C1C-3B29-F12B-F27B-48413601FBD3}"/>
              </a:ext>
            </a:extLst>
          </p:cNvPr>
          <p:cNvSpPr txBox="1"/>
          <p:nvPr/>
        </p:nvSpPr>
        <p:spPr>
          <a:xfrm>
            <a:off x="11445445" y="3907824"/>
            <a:ext cx="5604837" cy="3543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US" sz="2400">
                <a:solidFill>
                  <a:srgbClr val="05173D"/>
                </a:solidFill>
                <a:latin typeface="Poppins"/>
                <a:cs typeface="Poppins"/>
              </a:rPr>
              <a:t>Personal Information/Data leaks</a:t>
            </a:r>
            <a:endParaRPr lang="en-US" sz="2400">
              <a:ea typeface="Calibri" panose="020F0502020204030204"/>
              <a:cs typeface="Calibri" panose="020F0502020204030204"/>
            </a:endParaRPr>
          </a:p>
          <a:p>
            <a:pPr marL="285750" indent="-285750">
              <a:lnSpc>
                <a:spcPct val="200000"/>
              </a:lnSpc>
              <a:buFont typeface="Arial"/>
              <a:buChar char="•"/>
            </a:pPr>
            <a:r>
              <a:rPr lang="en-US" sz="2400">
                <a:solidFill>
                  <a:srgbClr val="05173D"/>
                </a:solidFill>
                <a:latin typeface="Poppins"/>
                <a:ea typeface="Calibri"/>
                <a:cs typeface="Poppins"/>
              </a:rPr>
              <a:t>Discriminations</a:t>
            </a:r>
            <a:endParaRPr lang="en-US" sz="2400">
              <a:ea typeface="Calibri"/>
              <a:cs typeface="Calibri"/>
            </a:endParaRPr>
          </a:p>
          <a:p>
            <a:pPr marL="285750" indent="-285750">
              <a:lnSpc>
                <a:spcPct val="200000"/>
              </a:lnSpc>
              <a:buFont typeface="Arial"/>
              <a:buChar char="•"/>
            </a:pPr>
            <a:r>
              <a:rPr lang="en-US" sz="2400">
                <a:solidFill>
                  <a:srgbClr val="05173D"/>
                </a:solidFill>
                <a:latin typeface="Poppins"/>
                <a:ea typeface="Calibri"/>
                <a:cs typeface="Poppins"/>
              </a:rPr>
              <a:t>Ethical dilemmas </a:t>
            </a:r>
          </a:p>
          <a:p>
            <a:pPr marL="285750" indent="-285750">
              <a:lnSpc>
                <a:spcPct val="200000"/>
              </a:lnSpc>
              <a:buFont typeface="Arial"/>
              <a:buChar char="•"/>
            </a:pPr>
            <a:r>
              <a:rPr lang="en-US" sz="2400">
                <a:solidFill>
                  <a:srgbClr val="05173D"/>
                </a:solidFill>
                <a:latin typeface="Poppins"/>
                <a:ea typeface="Calibri"/>
                <a:cs typeface="Poppins"/>
              </a:rPr>
              <a:t>Misinformation</a:t>
            </a:r>
          </a:p>
          <a:p>
            <a:pPr marL="285750" indent="-285750">
              <a:lnSpc>
                <a:spcPct val="150000"/>
              </a:lnSpc>
              <a:buFont typeface="Arial"/>
              <a:buChar char="•"/>
            </a:pPr>
            <a:endParaRPr lang="en-US" sz="2400">
              <a:ea typeface="Calibri"/>
              <a:cs typeface="Calibri"/>
            </a:endParaRPr>
          </a:p>
        </p:txBody>
      </p:sp>
      <p:sp>
        <p:nvSpPr>
          <p:cNvPr id="5" name="TextBox 4">
            <a:extLst>
              <a:ext uri="{FF2B5EF4-FFF2-40B4-BE49-F238E27FC236}">
                <a16:creationId xmlns:a16="http://schemas.microsoft.com/office/drawing/2014/main" id="{BB010BFF-8CC4-02EA-6BAB-1BA1E5D881B6}"/>
              </a:ext>
            </a:extLst>
          </p:cNvPr>
          <p:cNvSpPr txBox="1"/>
          <p:nvPr/>
        </p:nvSpPr>
        <p:spPr>
          <a:xfrm>
            <a:off x="11443646" y="2610365"/>
            <a:ext cx="4531473" cy="492443"/>
          </a:xfrm>
          <a:prstGeom prst="rect">
            <a:avLst/>
          </a:prstGeom>
          <a:noFill/>
        </p:spPr>
        <p:txBody>
          <a:bodyPr wrap="square" lIns="91440" tIns="45720" rIns="91440" bIns="45720" rtlCol="0" anchor="t">
            <a:spAutoFit/>
          </a:bodyPr>
          <a:lstStyle/>
          <a:p>
            <a:r>
              <a:rPr lang="en-US" sz="2600" spc="100">
                <a:solidFill>
                  <a:srgbClr val="73A1C1"/>
                </a:solidFill>
                <a:latin typeface="Poppins Medium"/>
                <a:cs typeface="Poppins Medium"/>
              </a:rPr>
              <a:t>Result in </a:t>
            </a:r>
            <a:endParaRPr lang="en-US" sz="2600">
              <a:ea typeface="Calibri"/>
              <a:cs typeface="Calibri"/>
            </a:endParaRPr>
          </a:p>
        </p:txBody>
      </p:sp>
      <p:pic>
        <p:nvPicPr>
          <p:cNvPr id="4" name="Picture 3">
            <a:extLst>
              <a:ext uri="{FF2B5EF4-FFF2-40B4-BE49-F238E27FC236}">
                <a16:creationId xmlns:a16="http://schemas.microsoft.com/office/drawing/2014/main" id="{239F5818-B8E3-C3A1-4C7F-32FFE554A0AA}"/>
              </a:ext>
            </a:extLst>
          </p:cNvPr>
          <p:cNvPicPr>
            <a:picLocks noChangeAspect="1"/>
          </p:cNvPicPr>
          <p:nvPr/>
        </p:nvPicPr>
        <p:blipFill>
          <a:blip r:embed="rId3"/>
          <a:stretch>
            <a:fillRect/>
          </a:stretch>
        </p:blipFill>
        <p:spPr>
          <a:xfrm>
            <a:off x="7677150" y="6708818"/>
            <a:ext cx="2933700" cy="2924175"/>
          </a:xfrm>
          <a:prstGeom prst="rect">
            <a:avLst/>
          </a:prstGeom>
        </p:spPr>
      </p:pic>
    </p:spTree>
    <p:extLst>
      <p:ext uri="{BB962C8B-B14F-4D97-AF65-F5344CB8AC3E}">
        <p14:creationId xmlns:p14="http://schemas.microsoft.com/office/powerpoint/2010/main" val="443651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C134F"/>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D6844C821439E42A8ECB3C4BA06A15C" ma:contentTypeVersion="15" ma:contentTypeDescription="Vytvoří nový dokument" ma:contentTypeScope="" ma:versionID="54c52fae847d9ca130ddff30b62fb65c">
  <xsd:schema xmlns:xsd="http://www.w3.org/2001/XMLSchema" xmlns:xs="http://www.w3.org/2001/XMLSchema" xmlns:p="http://schemas.microsoft.com/office/2006/metadata/properties" xmlns:ns2="004453bb-64a7-4d1f-86c5-9017bca03eaa" xmlns:ns3="58584486-da7e-41c3-b25f-7a37e93becdb" targetNamespace="http://schemas.microsoft.com/office/2006/metadata/properties" ma:root="true" ma:fieldsID="d6e73c7a44255802f683baeb7ed97b7a" ns2:_="" ns3:_="">
    <xsd:import namespace="004453bb-64a7-4d1f-86c5-9017bca03eaa"/>
    <xsd:import namespace="58584486-da7e-41c3-b25f-7a37e93becd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453bb-64a7-4d1f-86c5-9017bca03e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Značky obrázků" ma:readOnly="false" ma:fieldId="{5cf76f15-5ced-4ddc-b409-7134ff3c332f}" ma:taxonomyMulti="true" ma:sspId="af3d935e-3262-476a-91ea-ba8fad1a55f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584486-da7e-41c3-b25f-7a37e93becdb" elementFormDefault="qualified">
    <xsd:import namespace="http://schemas.microsoft.com/office/2006/documentManagement/types"/>
    <xsd:import namespace="http://schemas.microsoft.com/office/infopath/2007/PartnerControls"/>
    <xsd:element name="SharedWithUsers" ma:index="11"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dílené s podrobnostmi" ma:internalName="SharedWithDetails" ma:readOnly="true">
      <xsd:simpleType>
        <xsd:restriction base="dms:Note">
          <xsd:maxLength value="255"/>
        </xsd:restriction>
      </xsd:simpleType>
    </xsd:element>
    <xsd:element name="TaxCatchAll" ma:index="15" nillable="true" ma:displayName="Taxonomy Catch All Column" ma:hidden="true" ma:list="{885c85b8-4d06-478c-994d-bc490526f049}" ma:internalName="TaxCatchAll" ma:showField="CatchAllData" ma:web="58584486-da7e-41c3-b25f-7a37e93bec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04453bb-64a7-4d1f-86c5-9017bca03eaa">
      <Terms xmlns="http://schemas.microsoft.com/office/infopath/2007/PartnerControls"/>
    </lcf76f155ced4ddcb4097134ff3c332f>
    <TaxCatchAll xmlns="58584486-da7e-41c3-b25f-7a37e93becdb" xsi:nil="true"/>
  </documentManagement>
</p:properties>
</file>

<file path=customXml/itemProps1.xml><?xml version="1.0" encoding="utf-8"?>
<ds:datastoreItem xmlns:ds="http://schemas.openxmlformats.org/officeDocument/2006/customXml" ds:itemID="{9CECBCFD-AF0C-4CBE-9001-6BEDB50AFB5F}"/>
</file>

<file path=customXml/itemProps2.xml><?xml version="1.0" encoding="utf-8"?>
<ds:datastoreItem xmlns:ds="http://schemas.openxmlformats.org/officeDocument/2006/customXml" ds:itemID="{BFAB33A8-D69F-4A31-A7BC-60F64C301335}">
  <ds:schemaRefs>
    <ds:schemaRef ds:uri="http://schemas.microsoft.com/sharepoint/v3/contenttype/forms"/>
  </ds:schemaRefs>
</ds:datastoreItem>
</file>

<file path=customXml/itemProps3.xml><?xml version="1.0" encoding="utf-8"?>
<ds:datastoreItem xmlns:ds="http://schemas.openxmlformats.org/officeDocument/2006/customXml" ds:itemID="{1905E85A-16FA-4AD5-8405-51EEDFC545A6}">
  <ds:schemaRefs>
    <ds:schemaRef ds:uri="1612be3d-53bd-42e8-bb33-13b880559e27"/>
    <ds:schemaRef ds:uri="6a8888c6-ebc5-4bcf-bc48-737e74a898f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Custom</PresentationFormat>
  <Slides>14</Slides>
  <Notes>9</Notes>
  <HiddenSlides>1</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revision>1</cp:revision>
  <dcterms:created xsi:type="dcterms:W3CDTF">2023-07-27T02:15:19Z</dcterms:created>
  <dcterms:modified xsi:type="dcterms:W3CDTF">2025-02-13T08:43:46Z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0x0101008D6844C821439E42A8ECB3C4BA06A15C</vt:lpwstr>
  </property>
  <property fmtid="{D5CDD505-2E9C-101B-9397-08002B2CF9AE}" pid="3" name="MediaServiceImageTags">
    <vt:lpwstr/>
  </property>
</Properties>
</file>