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6"/>
  </p:notesMasterIdLst>
  <p:sldIdLst>
    <p:sldId id="256" r:id="rId5"/>
    <p:sldId id="1923" r:id="rId6"/>
    <p:sldId id="1921" r:id="rId7"/>
    <p:sldId id="305" r:id="rId8"/>
    <p:sldId id="1926" r:id="rId9"/>
    <p:sldId id="1927" r:id="rId10"/>
    <p:sldId id="267" r:id="rId11"/>
    <p:sldId id="293" r:id="rId12"/>
    <p:sldId id="1925" r:id="rId13"/>
    <p:sldId id="1924" r:id="rId14"/>
    <p:sldId id="258" r:id="rId15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" id="{FF8688BE-7658-41B9-852A-6D128DBA5E5F}">
          <p14:sldIdLst>
            <p14:sldId id="256"/>
          </p14:sldIdLst>
        </p14:section>
        <p14:section name="Content" id="{95D0C2E9-A678-4D36-AEEF-2D37CBAACD39}">
          <p14:sldIdLst>
            <p14:sldId id="1923"/>
            <p14:sldId id="1921"/>
            <p14:sldId id="305"/>
            <p14:sldId id="1926"/>
            <p14:sldId id="1927"/>
            <p14:sldId id="267"/>
          </p14:sldIdLst>
        </p14:section>
        <p14:section name="Ending Slide" id="{AB3C2A68-A5FA-419B-BD13-2C18A4F5A1F2}">
          <p14:sldIdLst>
            <p14:sldId id="293"/>
          </p14:sldIdLst>
        </p14:section>
        <p14:section name="Reserved" id="{4B1750C5-AD04-4178-83AE-E937C0429891}">
          <p14:sldIdLst>
            <p14:sldId id="1925"/>
            <p14:sldId id="192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134F"/>
    <a:srgbClr val="73A1C1"/>
    <a:srgbClr val="05173D"/>
    <a:srgbClr val="F9F8FD"/>
    <a:srgbClr val="F2FCFE"/>
    <a:srgbClr val="68C6F9"/>
    <a:srgbClr val="130048"/>
    <a:srgbClr val="150050"/>
    <a:srgbClr val="3A0C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8E2F3-16DC-44E0-9BED-320B28C1340F}" v="173" dt="2025-02-13T08:26:05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5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Ruiz" userId="3ff2696d-0573-432c-8547-8575f8ba8fba" providerId="ADAL" clId="{9902A7F0-300B-4824-BEF2-5CF541F8D777}"/>
    <pc:docChg chg="undo custSel modSld sldOrd">
      <pc:chgData name="Maria Ruiz" userId="3ff2696d-0573-432c-8547-8575f8ba8fba" providerId="ADAL" clId="{9902A7F0-300B-4824-BEF2-5CF541F8D777}" dt="2025-01-29T09:21:13.120" v="238" actId="1037"/>
      <pc:docMkLst>
        <pc:docMk/>
      </pc:docMkLst>
      <pc:sldChg chg="delSp modSp mod ord">
        <pc:chgData name="Maria Ruiz" userId="3ff2696d-0573-432c-8547-8575f8ba8fba" providerId="ADAL" clId="{9902A7F0-300B-4824-BEF2-5CF541F8D777}" dt="2025-01-28T13:50:46.968" v="215"/>
        <pc:sldMkLst>
          <pc:docMk/>
          <pc:sldMk cId="1656461423" sldId="258"/>
        </pc:sldMkLst>
        <pc:spChg chg="mod topLvl">
          <ac:chgData name="Maria Ruiz" userId="3ff2696d-0573-432c-8547-8575f8ba8fba" providerId="ADAL" clId="{9902A7F0-300B-4824-BEF2-5CF541F8D777}" dt="2025-01-28T13:45:41.997" v="141" actId="1076"/>
          <ac:spMkLst>
            <pc:docMk/>
            <pc:sldMk cId="1656461423" sldId="258"/>
            <ac:spMk id="6" creationId="{748A1CFB-1F8F-4B93-475C-BB37EC0FBA44}"/>
          </ac:spMkLst>
        </pc:spChg>
        <pc:spChg chg="mod topLvl">
          <ac:chgData name="Maria Ruiz" userId="3ff2696d-0573-432c-8547-8575f8ba8fba" providerId="ADAL" clId="{9902A7F0-300B-4824-BEF2-5CF541F8D777}" dt="2025-01-28T13:45:53.242" v="143" actId="207"/>
          <ac:spMkLst>
            <pc:docMk/>
            <pc:sldMk cId="1656461423" sldId="258"/>
            <ac:spMk id="7" creationId="{1815FD81-9F18-901F-C99E-67A425ED18DB}"/>
          </ac:spMkLst>
        </pc:spChg>
        <pc:spChg chg="mod topLvl">
          <ac:chgData name="Maria Ruiz" userId="3ff2696d-0573-432c-8547-8575f8ba8fba" providerId="ADAL" clId="{9902A7F0-300B-4824-BEF2-5CF541F8D777}" dt="2025-01-28T13:45:46.992" v="142" actId="207"/>
          <ac:spMkLst>
            <pc:docMk/>
            <pc:sldMk cId="1656461423" sldId="258"/>
            <ac:spMk id="8" creationId="{1DB597F8-1C92-8965-5293-D1C04BF3B0EF}"/>
          </ac:spMkLst>
        </pc:spChg>
        <pc:grpChg chg="del">
          <ac:chgData name="Maria Ruiz" userId="3ff2696d-0573-432c-8547-8575f8ba8fba" providerId="ADAL" clId="{9902A7F0-300B-4824-BEF2-5CF541F8D777}" dt="2025-01-28T13:45:05.738" v="135" actId="165"/>
          <ac:grpSpMkLst>
            <pc:docMk/>
            <pc:sldMk cId="1656461423" sldId="258"/>
            <ac:grpSpMk id="10" creationId="{EE558844-AA40-CC6A-7982-0BF03ECAEF4F}"/>
          </ac:grpSpMkLst>
        </pc:grpChg>
      </pc:sldChg>
      <pc:sldChg chg="addSp delSp modSp mod">
        <pc:chgData name="Maria Ruiz" userId="3ff2696d-0573-432c-8547-8575f8ba8fba" providerId="ADAL" clId="{9902A7F0-300B-4824-BEF2-5CF541F8D777}" dt="2025-01-29T09:21:13.120" v="238" actId="1037"/>
        <pc:sldMkLst>
          <pc:docMk/>
          <pc:sldMk cId="3587578145" sldId="1921"/>
        </pc:sldMkLst>
        <pc:spChg chg="mod">
          <ac:chgData name="Maria Ruiz" userId="3ff2696d-0573-432c-8547-8575f8ba8fba" providerId="ADAL" clId="{9902A7F0-300B-4824-BEF2-5CF541F8D777}" dt="2025-01-28T13:32:47.574" v="93" actId="20577"/>
          <ac:spMkLst>
            <pc:docMk/>
            <pc:sldMk cId="3587578145" sldId="1921"/>
            <ac:spMk id="5" creationId="{05F8C373-7E83-45DD-6C12-AA1191170B7A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77" creationId="{C3F86993-75A2-5C79-1DB7-910F9F2C5246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78" creationId="{3B900FF6-5410-A070-39C7-8FCFC73A2923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79" creationId="{DF8C7174-018E-C782-23E5-2D91C7B4A22E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80" creationId="{E62E00E9-12FF-D051-0B0A-67A41F46EF7A}"/>
          </ac:spMkLst>
        </pc:spChg>
        <pc:spChg chg="add del mod">
          <ac:chgData name="Maria Ruiz" userId="3ff2696d-0573-432c-8547-8575f8ba8fba" providerId="ADAL" clId="{9902A7F0-300B-4824-BEF2-5CF541F8D777}" dt="2025-01-28T13:30:15.427" v="41" actId="478"/>
          <ac:spMkLst>
            <pc:docMk/>
            <pc:sldMk cId="3587578145" sldId="1921"/>
            <ac:spMk id="81" creationId="{4400C598-8729-C22A-59AC-AE442738D24C}"/>
          </ac:spMkLst>
        </pc:spChg>
        <pc:spChg chg="add del mod">
          <ac:chgData name="Maria Ruiz" userId="3ff2696d-0573-432c-8547-8575f8ba8fba" providerId="ADAL" clId="{9902A7F0-300B-4824-BEF2-5CF541F8D777}" dt="2025-01-28T13:30:19.221" v="44" actId="478"/>
          <ac:spMkLst>
            <pc:docMk/>
            <pc:sldMk cId="3587578145" sldId="1921"/>
            <ac:spMk id="82" creationId="{389827FF-0837-3661-9325-7D2302003456}"/>
          </ac:spMkLst>
        </pc:spChg>
        <pc:spChg chg="add del mod">
          <ac:chgData name="Maria Ruiz" userId="3ff2696d-0573-432c-8547-8575f8ba8fba" providerId="ADAL" clId="{9902A7F0-300B-4824-BEF2-5CF541F8D777}" dt="2025-01-28T13:30:11.392" v="39" actId="478"/>
          <ac:spMkLst>
            <pc:docMk/>
            <pc:sldMk cId="3587578145" sldId="1921"/>
            <ac:spMk id="83" creationId="{46117700-7E5B-B92B-31F3-4C4E753F04B5}"/>
          </ac:spMkLst>
        </pc:spChg>
        <pc:spChg chg="add del mod">
          <ac:chgData name="Maria Ruiz" userId="3ff2696d-0573-432c-8547-8575f8ba8fba" providerId="ADAL" clId="{9902A7F0-300B-4824-BEF2-5CF541F8D777}" dt="2025-01-28T13:30:11.392" v="39" actId="478"/>
          <ac:spMkLst>
            <pc:docMk/>
            <pc:sldMk cId="3587578145" sldId="1921"/>
            <ac:spMk id="84" creationId="{AE5458DC-B6E2-B4B7-C589-15A2890E10AC}"/>
          </ac:spMkLst>
        </pc:spChg>
        <pc:spChg chg="add del mod">
          <ac:chgData name="Maria Ruiz" userId="3ff2696d-0573-432c-8547-8575f8ba8fba" providerId="ADAL" clId="{9902A7F0-300B-4824-BEF2-5CF541F8D777}" dt="2025-01-28T13:30:21.787" v="46" actId="478"/>
          <ac:spMkLst>
            <pc:docMk/>
            <pc:sldMk cId="3587578145" sldId="1921"/>
            <ac:spMk id="85" creationId="{997E4824-9285-5A22-7329-D5860BC8D980}"/>
          </ac:spMkLst>
        </pc:spChg>
        <pc:spChg chg="add del mod">
          <ac:chgData name="Maria Ruiz" userId="3ff2696d-0573-432c-8547-8575f8ba8fba" providerId="ADAL" clId="{9902A7F0-300B-4824-BEF2-5CF541F8D777}" dt="2025-01-28T13:30:21.048" v="45" actId="478"/>
          <ac:spMkLst>
            <pc:docMk/>
            <pc:sldMk cId="3587578145" sldId="1921"/>
            <ac:spMk id="86" creationId="{24714A87-C0A0-BCCE-9083-7BB7D9F697A1}"/>
          </ac:spMkLst>
        </pc:spChg>
        <pc:spChg chg="add del mod">
          <ac:chgData name="Maria Ruiz" userId="3ff2696d-0573-432c-8547-8575f8ba8fba" providerId="ADAL" clId="{9902A7F0-300B-4824-BEF2-5CF541F8D777}" dt="2025-01-28T13:30:12.659" v="40" actId="478"/>
          <ac:spMkLst>
            <pc:docMk/>
            <pc:sldMk cId="3587578145" sldId="1921"/>
            <ac:spMk id="87" creationId="{0AB82D52-73F8-CD55-DB82-0FE952EF6C06}"/>
          </ac:spMkLst>
        </pc:spChg>
        <pc:spChg chg="add del mod">
          <ac:chgData name="Maria Ruiz" userId="3ff2696d-0573-432c-8547-8575f8ba8fba" providerId="ADAL" clId="{9902A7F0-300B-4824-BEF2-5CF541F8D777}" dt="2025-01-28T13:30:33.805" v="49" actId="478"/>
          <ac:spMkLst>
            <pc:docMk/>
            <pc:sldMk cId="3587578145" sldId="1921"/>
            <ac:spMk id="88" creationId="{5BFA1607-2A2B-34FC-FC80-74C1E069DA5D}"/>
          </ac:spMkLst>
        </pc:spChg>
        <pc:spChg chg="add del mod">
          <ac:chgData name="Maria Ruiz" userId="3ff2696d-0573-432c-8547-8575f8ba8fba" providerId="ADAL" clId="{9902A7F0-300B-4824-BEF2-5CF541F8D777}" dt="2025-01-28T13:30:24.217" v="47" actId="478"/>
          <ac:spMkLst>
            <pc:docMk/>
            <pc:sldMk cId="3587578145" sldId="1921"/>
            <ac:spMk id="89" creationId="{B7A4EE08-CDA9-1582-EE27-4E7AB689EAE2}"/>
          </ac:spMkLst>
        </pc:spChg>
        <pc:spChg chg="add del mod">
          <ac:chgData name="Maria Ruiz" userId="3ff2696d-0573-432c-8547-8575f8ba8fba" providerId="ADAL" clId="{9902A7F0-300B-4824-BEF2-5CF541F8D777}" dt="2025-01-28T13:30:17.357" v="43" actId="478"/>
          <ac:spMkLst>
            <pc:docMk/>
            <pc:sldMk cId="3587578145" sldId="1921"/>
            <ac:spMk id="90" creationId="{2F930CB0-2249-D1DB-5CC8-DDFDC21F493B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96" creationId="{E1814C1C-2BB5-2948-98E7-6490570FEFB2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97" creationId="{D1183294-ED3F-0D85-8007-7F245B7F44CA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98" creationId="{8F0957B6-1D07-FB51-8DEE-2BB6399C59F3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99" creationId="{F962C97E-925F-4CDA-D7E1-B4DC9640B0FB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0" creationId="{DBA25F66-814B-272F-EE11-9D60430C26CA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1" creationId="{E4E11623-2DC0-65B4-F0B3-B68FBC007907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2" creationId="{FA127946-7ED7-5C9C-2E3C-FD38166EA1E0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3" creationId="{8584194C-03C5-7E53-E2CB-1DD5C0284DD3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4" creationId="{5F42E550-AA3C-56E2-CF08-0CB1F04826DC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5" creationId="{11DBEB6B-6472-222F-6CE2-9A742EAC3604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6" creationId="{87B802F7-9448-2371-FDEF-329E625C164B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7" creationId="{038902A5-9A92-F8A4-0388-3C277BD56D7A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8" creationId="{41321206-EC81-2EB4-2980-DC3579E6BA43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09" creationId="{5444F37A-1A0A-E940-0274-FCC45C96C26C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0" creationId="{779B81BD-1115-F853-BE3C-527651430161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1" creationId="{F13871EC-30C3-BA44-0969-CD31C68074E8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2" creationId="{EF208AF2-5E1B-E485-D530-07CD698E925E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3" creationId="{6301B554-3862-A405-E9CE-D0565C52B140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4" creationId="{A6E54354-84EA-D7F5-090D-D6D22C4DCA8C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5" creationId="{44B97201-E0D3-1180-0924-8D553E85672E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6" creationId="{3D639B7D-914D-FCC8-A253-417A6A0281FB}"/>
          </ac:spMkLst>
        </pc:spChg>
        <pc:spChg chg="mod">
          <ac:chgData name="Maria Ruiz" userId="3ff2696d-0573-432c-8547-8575f8ba8fba" providerId="ADAL" clId="{9902A7F0-300B-4824-BEF2-5CF541F8D777}" dt="2025-01-28T13:29:43.193" v="0"/>
          <ac:spMkLst>
            <pc:docMk/>
            <pc:sldMk cId="3587578145" sldId="1921"/>
            <ac:spMk id="117" creationId="{F459E4F4-A5CD-1C3D-E70B-663CE4C8503B}"/>
          </ac:spMkLst>
        </pc:spChg>
        <pc:spChg chg="add del mod">
          <ac:chgData name="Maria Ruiz" userId="3ff2696d-0573-432c-8547-8575f8ba8fba" providerId="ADAL" clId="{9902A7F0-300B-4824-BEF2-5CF541F8D777}" dt="2025-01-28T13:30:16.918" v="42" actId="478"/>
          <ac:spMkLst>
            <pc:docMk/>
            <pc:sldMk cId="3587578145" sldId="1921"/>
            <ac:spMk id="118" creationId="{3E2081B4-2104-3FFC-61A4-4FFF5A431F4E}"/>
          </ac:spMkLst>
        </pc:spChg>
        <pc:spChg chg="del mod topLvl">
          <ac:chgData name="Maria Ruiz" userId="3ff2696d-0573-432c-8547-8575f8ba8fba" providerId="ADAL" clId="{9902A7F0-300B-4824-BEF2-5CF541F8D777}" dt="2025-01-28T13:47:53.563" v="165" actId="478"/>
          <ac:spMkLst>
            <pc:docMk/>
            <pc:sldMk cId="3587578145" sldId="1921"/>
            <ac:spMk id="120" creationId="{B0E68952-D08B-4F60-8EF4-93F66D2D7B22}"/>
          </ac:spMkLst>
        </pc:spChg>
        <pc:spChg chg="del mod topLvl">
          <ac:chgData name="Maria Ruiz" userId="3ff2696d-0573-432c-8547-8575f8ba8fba" providerId="ADAL" clId="{9902A7F0-300B-4824-BEF2-5CF541F8D777}" dt="2025-01-28T13:33:41.957" v="134" actId="478"/>
          <ac:spMkLst>
            <pc:docMk/>
            <pc:sldMk cId="3587578145" sldId="1921"/>
            <ac:spMk id="121" creationId="{1AB544EA-5E9E-B190-2D31-3B6052B0676F}"/>
          </ac:spMkLst>
        </pc:spChg>
        <pc:spChg chg="del mod topLvl">
          <ac:chgData name="Maria Ruiz" userId="3ff2696d-0573-432c-8547-8575f8ba8fba" providerId="ADAL" clId="{9902A7F0-300B-4824-BEF2-5CF541F8D777}" dt="2025-01-28T13:46:47.879" v="151" actId="478"/>
          <ac:spMkLst>
            <pc:docMk/>
            <pc:sldMk cId="3587578145" sldId="1921"/>
            <ac:spMk id="122" creationId="{F3406C2A-7A2D-2391-2787-68CF4BB5DC4C}"/>
          </ac:spMkLst>
        </pc:spChg>
        <pc:spChg chg="add mod">
          <ac:chgData name="Maria Ruiz" userId="3ff2696d-0573-432c-8547-8575f8ba8fba" providerId="ADAL" clId="{9902A7F0-300B-4824-BEF2-5CF541F8D777}" dt="2025-01-28T13:33:26.896" v="133" actId="1076"/>
          <ac:spMkLst>
            <pc:docMk/>
            <pc:sldMk cId="3587578145" sldId="1921"/>
            <ac:spMk id="123" creationId="{39F4A52C-F57A-D6ED-6F54-473B44EB8459}"/>
          </ac:spMkLst>
        </pc:spChg>
        <pc:spChg chg="add del mod">
          <ac:chgData name="Maria Ruiz" userId="3ff2696d-0573-432c-8547-8575f8ba8fba" providerId="ADAL" clId="{9902A7F0-300B-4824-BEF2-5CF541F8D777}" dt="2025-01-28T13:45:30.711" v="140" actId="478"/>
          <ac:spMkLst>
            <pc:docMk/>
            <pc:sldMk cId="3587578145" sldId="1921"/>
            <ac:spMk id="124" creationId="{8FBFD268-E14C-60E0-CC29-6455ACB93544}"/>
          </ac:spMkLst>
        </pc:spChg>
        <pc:spChg chg="add del mod">
          <ac:chgData name="Maria Ruiz" userId="3ff2696d-0573-432c-8547-8575f8ba8fba" providerId="ADAL" clId="{9902A7F0-300B-4824-BEF2-5CF541F8D777}" dt="2025-01-28T13:45:30.711" v="140" actId="478"/>
          <ac:spMkLst>
            <pc:docMk/>
            <pc:sldMk cId="3587578145" sldId="1921"/>
            <ac:spMk id="125" creationId="{02432960-B56C-85C8-9952-0C03B8990EF1}"/>
          </ac:spMkLst>
        </pc:spChg>
        <pc:spChg chg="add del mod">
          <ac:chgData name="Maria Ruiz" userId="3ff2696d-0573-432c-8547-8575f8ba8fba" providerId="ADAL" clId="{9902A7F0-300B-4824-BEF2-5CF541F8D777}" dt="2025-01-28T13:45:30.711" v="140" actId="478"/>
          <ac:spMkLst>
            <pc:docMk/>
            <pc:sldMk cId="3587578145" sldId="1921"/>
            <ac:spMk id="126" creationId="{999F8CC7-FE2D-E0F2-E035-DEA2CB8D39C3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27" creationId="{ECBC40CF-C884-55F9-6AE0-F497DE21158D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28" creationId="{C5BC5DC9-2E22-DEA0-55D8-205561561623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29" creationId="{278A8606-23F8-65DE-1151-9CAF7E4773C7}"/>
          </ac:spMkLst>
        </pc:spChg>
        <pc:spChg chg="add mod">
          <ac:chgData name="Maria Ruiz" userId="3ff2696d-0573-432c-8547-8575f8ba8fba" providerId="ADAL" clId="{9902A7F0-300B-4824-BEF2-5CF541F8D777}" dt="2025-01-29T09:21:13.120" v="238" actId="1037"/>
          <ac:spMkLst>
            <pc:docMk/>
            <pc:sldMk cId="3587578145" sldId="1921"/>
            <ac:spMk id="130" creationId="{A7E8A545-597F-9D71-35A0-A24D63D1ED05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2" creationId="{FE57ECDD-5053-C8BC-3976-45C5AFC5BFDC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3" creationId="{110529E3-1D9D-6CB2-40F9-9EB8B48A7DDC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4" creationId="{E4BF6435-3723-77A0-444F-A92E9DB3DF82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5" creationId="{24D2534F-4D3A-E901-C84D-F9364C7271DC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6" creationId="{67B6EAF0-0FDA-38D6-2022-F9AC7156A2A4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7" creationId="{59CCD836-2D6D-28DF-334B-57F3D3412506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8" creationId="{B9354114-6B8A-2B7D-A97D-1854469E8739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39" creationId="{84D12465-54CB-339F-119A-DB00E66C6BD3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0" creationId="{D26C6621-B2F0-DB2C-F171-17A204C17D2F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1" creationId="{F436923F-2857-E315-B2F4-8F92E258409F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2" creationId="{43C9F916-EF84-9161-D501-E3E91F1D3C6E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3" creationId="{1E094BAD-9E85-569B-D6B8-06A10538A19F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4" creationId="{570B9D7E-C992-A328-2F26-0EC256646EAE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5" creationId="{4124A164-2C87-74FC-AC6D-8F3474960FCC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6" creationId="{4B04F58B-271D-CAEE-0000-1677A4475CCA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7" creationId="{29C51642-B027-01D1-B338-F0F3CA0F7E4F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48" creationId="{C6C962CF-C330-A420-7D32-6909DF40171F}"/>
          </ac:spMkLst>
        </pc:spChg>
        <pc:spChg chg="add mod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51" creationId="{4723CA73-9FCA-F50A-29EE-4E9AD3DD49A8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53" creationId="{7C8D5909-34FA-876A-73BC-14A97C3AC1CD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54" creationId="{84C350EE-7EE1-D8D6-C615-08F40132018A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55" creationId="{24B4ECC7-9E6A-23A9-043B-E286D18B2687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56" creationId="{58626282-E4B8-FDDA-A3C3-6732EF61AF73}"/>
          </ac:spMkLst>
        </pc:spChg>
        <pc:spChg chg="add mod">
          <ac:chgData name="Maria Ruiz" userId="3ff2696d-0573-432c-8547-8575f8ba8fba" providerId="ADAL" clId="{9902A7F0-300B-4824-BEF2-5CF541F8D777}" dt="2025-01-28T13:49:30.676" v="191" actId="1076"/>
          <ac:spMkLst>
            <pc:docMk/>
            <pc:sldMk cId="3587578145" sldId="1921"/>
            <ac:spMk id="158" creationId="{AC02FC10-D754-AAB5-B2DC-349D0F3E8E59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60" creationId="{325E834A-7AB9-0A86-C7E4-8A7C5EE54C75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61" creationId="{76E53884-A806-CBD4-2D30-CE93C1457B56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62" creationId="{58E52475-261C-1279-9045-4428B81BD693}"/>
          </ac:spMkLst>
        </pc:spChg>
        <pc:spChg chg="mod topLvl">
          <ac:chgData name="Maria Ruiz" userId="3ff2696d-0573-432c-8547-8575f8ba8fba" providerId="ADAL" clId="{9902A7F0-300B-4824-BEF2-5CF541F8D777}" dt="2025-01-28T13:50:38.285" v="213" actId="1038"/>
          <ac:spMkLst>
            <pc:docMk/>
            <pc:sldMk cId="3587578145" sldId="1921"/>
            <ac:spMk id="163" creationId="{5BCE900B-DBBA-D661-181D-AE52C506B2DA}"/>
          </ac:spMkLst>
        </pc:spChg>
        <pc:spChg chg="add mod">
          <ac:chgData name="Maria Ruiz" userId="3ff2696d-0573-432c-8547-8575f8ba8fba" providerId="ADAL" clId="{9902A7F0-300B-4824-BEF2-5CF541F8D777}" dt="2025-01-29T09:21:13.120" v="238" actId="1037"/>
          <ac:spMkLst>
            <pc:docMk/>
            <pc:sldMk cId="3587578145" sldId="1921"/>
            <ac:spMk id="165" creationId="{8D85FD19-56FA-D37F-A709-A620B93FC3D1}"/>
          </ac:spMkLst>
        </pc:spChg>
        <pc:grpChg chg="add del mod">
          <ac:chgData name="Maria Ruiz" userId="3ff2696d-0573-432c-8547-8575f8ba8fba" providerId="ADAL" clId="{9902A7F0-300B-4824-BEF2-5CF541F8D777}" dt="2025-01-28T13:30:27.386" v="48" actId="478"/>
          <ac:grpSpMkLst>
            <pc:docMk/>
            <pc:sldMk cId="3587578145" sldId="1921"/>
            <ac:grpSpMk id="91" creationId="{C9265849-361F-5F6E-92CE-AAC1FC9EE485}"/>
          </ac:grpSpMkLst>
        </pc:grpChg>
        <pc:grpChg chg="mod">
          <ac:chgData name="Maria Ruiz" userId="3ff2696d-0573-432c-8547-8575f8ba8fba" providerId="ADAL" clId="{9902A7F0-300B-4824-BEF2-5CF541F8D777}" dt="2025-01-28T13:29:43.193" v="0"/>
          <ac:grpSpMkLst>
            <pc:docMk/>
            <pc:sldMk cId="3587578145" sldId="1921"/>
            <ac:grpSpMk id="92" creationId="{EDAE3FDF-01CC-BA43-5E1B-FD44CFAB2E71}"/>
          </ac:grpSpMkLst>
        </pc:grpChg>
        <pc:grpChg chg="mod">
          <ac:chgData name="Maria Ruiz" userId="3ff2696d-0573-432c-8547-8575f8ba8fba" providerId="ADAL" clId="{9902A7F0-300B-4824-BEF2-5CF541F8D777}" dt="2025-01-28T13:29:43.193" v="0"/>
          <ac:grpSpMkLst>
            <pc:docMk/>
            <pc:sldMk cId="3587578145" sldId="1921"/>
            <ac:grpSpMk id="93" creationId="{293E6B12-EC3C-2283-69BF-4BAB819AD7A9}"/>
          </ac:grpSpMkLst>
        </pc:grpChg>
        <pc:grpChg chg="mod">
          <ac:chgData name="Maria Ruiz" userId="3ff2696d-0573-432c-8547-8575f8ba8fba" providerId="ADAL" clId="{9902A7F0-300B-4824-BEF2-5CF541F8D777}" dt="2025-01-28T13:29:43.193" v="0"/>
          <ac:grpSpMkLst>
            <pc:docMk/>
            <pc:sldMk cId="3587578145" sldId="1921"/>
            <ac:grpSpMk id="94" creationId="{9F357CDD-C686-C2CF-AAD3-0921206429EE}"/>
          </ac:grpSpMkLst>
        </pc:grpChg>
        <pc:grpChg chg="mod">
          <ac:chgData name="Maria Ruiz" userId="3ff2696d-0573-432c-8547-8575f8ba8fba" providerId="ADAL" clId="{9902A7F0-300B-4824-BEF2-5CF541F8D777}" dt="2025-01-28T13:29:43.193" v="0"/>
          <ac:grpSpMkLst>
            <pc:docMk/>
            <pc:sldMk cId="3587578145" sldId="1921"/>
            <ac:grpSpMk id="95" creationId="{CE500769-D1E3-6D14-84BE-773C615422F5}"/>
          </ac:grpSpMkLst>
        </pc:grpChg>
        <pc:grpChg chg="add del mod">
          <ac:chgData name="Maria Ruiz" userId="3ff2696d-0573-432c-8547-8575f8ba8fba" providerId="ADAL" clId="{9902A7F0-300B-4824-BEF2-5CF541F8D777}" dt="2025-01-28T13:31:19.194" v="55" actId="165"/>
          <ac:grpSpMkLst>
            <pc:docMk/>
            <pc:sldMk cId="3587578145" sldId="1921"/>
            <ac:grpSpMk id="119" creationId="{90CA2C19-36D8-37AA-41F6-B9B5C6EF6FF4}"/>
          </ac:grpSpMkLst>
        </pc:grpChg>
        <pc:grpChg chg="add del mod">
          <ac:chgData name="Maria Ruiz" userId="3ff2696d-0573-432c-8547-8575f8ba8fba" providerId="ADAL" clId="{9902A7F0-300B-4824-BEF2-5CF541F8D777}" dt="2025-01-28T13:47:26.435" v="158" actId="165"/>
          <ac:grpSpMkLst>
            <pc:docMk/>
            <pc:sldMk cId="3587578145" sldId="1921"/>
            <ac:grpSpMk id="131" creationId="{500B8F53-9AD8-AEE8-7C06-9209A1F231DB}"/>
          </ac:grpSpMkLst>
        </pc:grpChg>
        <pc:grpChg chg="add mod">
          <ac:chgData name="Maria Ruiz" userId="3ff2696d-0573-432c-8547-8575f8ba8fba" providerId="ADAL" clId="{9902A7F0-300B-4824-BEF2-5CF541F8D777}" dt="2025-01-28T13:50:38.285" v="213" actId="1038"/>
          <ac:grpSpMkLst>
            <pc:docMk/>
            <pc:sldMk cId="3587578145" sldId="1921"/>
            <ac:grpSpMk id="149" creationId="{1CE54FC5-ADB2-486E-6994-509A0A44262B}"/>
          </ac:grpSpMkLst>
        </pc:grpChg>
        <pc:grpChg chg="add mod">
          <ac:chgData name="Maria Ruiz" userId="3ff2696d-0573-432c-8547-8575f8ba8fba" providerId="ADAL" clId="{9902A7F0-300B-4824-BEF2-5CF541F8D777}" dt="2025-01-28T13:50:38.285" v="213" actId="1038"/>
          <ac:grpSpMkLst>
            <pc:docMk/>
            <pc:sldMk cId="3587578145" sldId="1921"/>
            <ac:grpSpMk id="150" creationId="{9A507AB6-7D2A-E85E-CEBE-57B1E383E251}"/>
          </ac:grpSpMkLst>
        </pc:grpChg>
        <pc:grpChg chg="add del mod">
          <ac:chgData name="Maria Ruiz" userId="3ff2696d-0573-432c-8547-8575f8ba8fba" providerId="ADAL" clId="{9902A7F0-300B-4824-BEF2-5CF541F8D777}" dt="2025-01-28T13:49:03.515" v="185" actId="165"/>
          <ac:grpSpMkLst>
            <pc:docMk/>
            <pc:sldMk cId="3587578145" sldId="1921"/>
            <ac:grpSpMk id="152" creationId="{CF6BB1DE-5BC6-F226-339C-6AFBD9A3E60A}"/>
          </ac:grpSpMkLst>
        </pc:grpChg>
        <pc:grpChg chg="add mod">
          <ac:chgData name="Maria Ruiz" userId="3ff2696d-0573-432c-8547-8575f8ba8fba" providerId="ADAL" clId="{9902A7F0-300B-4824-BEF2-5CF541F8D777}" dt="2025-01-28T13:50:38.285" v="213" actId="1038"/>
          <ac:grpSpMkLst>
            <pc:docMk/>
            <pc:sldMk cId="3587578145" sldId="1921"/>
            <ac:grpSpMk id="157" creationId="{9FBE993B-A9BD-DA92-4245-95A8F7E3B0E7}"/>
          </ac:grpSpMkLst>
        </pc:grpChg>
        <pc:grpChg chg="add del mod">
          <ac:chgData name="Maria Ruiz" userId="3ff2696d-0573-432c-8547-8575f8ba8fba" providerId="ADAL" clId="{9902A7F0-300B-4824-BEF2-5CF541F8D777}" dt="2025-01-28T13:49:46.360" v="194" actId="165"/>
          <ac:grpSpMkLst>
            <pc:docMk/>
            <pc:sldMk cId="3587578145" sldId="1921"/>
            <ac:grpSpMk id="159" creationId="{EF8FEDC2-50E6-6559-C315-C90B632AD8F3}"/>
          </ac:grpSpMkLst>
        </pc:grpChg>
        <pc:grpChg chg="add mod">
          <ac:chgData name="Maria Ruiz" userId="3ff2696d-0573-432c-8547-8575f8ba8fba" providerId="ADAL" clId="{9902A7F0-300B-4824-BEF2-5CF541F8D777}" dt="2025-01-28T13:50:38.285" v="213" actId="1038"/>
          <ac:grpSpMkLst>
            <pc:docMk/>
            <pc:sldMk cId="3587578145" sldId="1921"/>
            <ac:grpSpMk id="164" creationId="{3AEA489C-7E25-6D38-BA0F-8FA5DD544939}"/>
          </ac:grpSpMkLst>
        </pc:grpChg>
        <pc:picChg chg="mod">
          <ac:chgData name="Maria Ruiz" userId="3ff2696d-0573-432c-8547-8575f8ba8fba" providerId="ADAL" clId="{9902A7F0-300B-4824-BEF2-5CF541F8D777}" dt="2025-01-28T13:32:53.797" v="107" actId="1036"/>
          <ac:picMkLst>
            <pc:docMk/>
            <pc:sldMk cId="3587578145" sldId="1921"/>
            <ac:picMk id="72" creationId="{7F1AE4B9-1285-8699-7113-DFF0C9019E2C}"/>
          </ac:picMkLst>
        </pc:picChg>
      </pc:sldChg>
    </pc:docChg>
  </pc:docChgLst>
  <pc:docChgLst>
    <pc:chgData name="Pedro Tito Macias" userId="c54af557-642d-4184-a4d4-af2789fd0ba6" providerId="ADAL" clId="{51060C47-1919-4E96-9E5E-71E7C0E749A8}"/>
    <pc:docChg chg="undo redo custSel addSld delSld modSld sldOrd delMainMaster addSection delSection modSection">
      <pc:chgData name="Pedro Tito Macias" userId="c54af557-642d-4184-a4d4-af2789fd0ba6" providerId="ADAL" clId="{51060C47-1919-4E96-9E5E-71E7C0E749A8}" dt="2025-02-11T22:14:03.334" v="733" actId="404"/>
      <pc:docMkLst>
        <pc:docMk/>
      </pc:docMkLst>
      <pc:sldChg chg="modSp mod">
        <pc:chgData name="Pedro Tito Macias" userId="c54af557-642d-4184-a4d4-af2789fd0ba6" providerId="ADAL" clId="{51060C47-1919-4E96-9E5E-71E7C0E749A8}" dt="2025-02-05T14:56:18.115" v="144" actId="20577"/>
        <pc:sldMkLst>
          <pc:docMk/>
          <pc:sldMk cId="1958247696" sldId="256"/>
        </pc:sldMkLst>
        <pc:spChg chg="mod">
          <ac:chgData name="Pedro Tito Macias" userId="c54af557-642d-4184-a4d4-af2789fd0ba6" providerId="ADAL" clId="{51060C47-1919-4E96-9E5E-71E7C0E749A8}" dt="2025-02-05T14:56:18.115" v="144" actId="20577"/>
          <ac:spMkLst>
            <pc:docMk/>
            <pc:sldMk cId="1958247696" sldId="256"/>
            <ac:spMk id="8" creationId="{61E9AA89-9BBD-9031-7687-B497273F3D51}"/>
          </ac:spMkLst>
        </pc:spChg>
      </pc:sldChg>
      <pc:sldChg chg="mod ord modShow">
        <pc:chgData name="Pedro Tito Macias" userId="c54af557-642d-4184-a4d4-af2789fd0ba6" providerId="ADAL" clId="{51060C47-1919-4E96-9E5E-71E7C0E749A8}" dt="2025-02-05T15:35:05.510" v="163"/>
        <pc:sldMkLst>
          <pc:docMk/>
          <pc:sldMk cId="1656461423" sldId="258"/>
        </pc:sldMkLst>
      </pc:sldChg>
      <pc:sldChg chg="addSp delSp modSp add mod">
        <pc:chgData name="Pedro Tito Macias" userId="c54af557-642d-4184-a4d4-af2789fd0ba6" providerId="ADAL" clId="{51060C47-1919-4E96-9E5E-71E7C0E749A8}" dt="2025-02-10T10:05:09.247" v="654" actId="20577"/>
        <pc:sldMkLst>
          <pc:docMk/>
          <pc:sldMk cId="1839402696" sldId="267"/>
        </pc:sldMkLst>
        <pc:spChg chg="add mod">
          <ac:chgData name="Pedro Tito Macias" userId="c54af557-642d-4184-a4d4-af2789fd0ba6" providerId="ADAL" clId="{51060C47-1919-4E96-9E5E-71E7C0E749A8}" dt="2025-02-10T09:58:39.760" v="605"/>
          <ac:spMkLst>
            <pc:docMk/>
            <pc:sldMk cId="1839402696" sldId="267"/>
            <ac:spMk id="2" creationId="{8B42E078-2BB8-B41D-FDEF-4502DCA2127F}"/>
          </ac:spMkLst>
        </pc:spChg>
        <pc:spChg chg="add mod">
          <ac:chgData name="Pedro Tito Macias" userId="c54af557-642d-4184-a4d4-af2789fd0ba6" providerId="ADAL" clId="{51060C47-1919-4E96-9E5E-71E7C0E749A8}" dt="2025-02-10T09:59:07.076" v="611"/>
          <ac:spMkLst>
            <pc:docMk/>
            <pc:sldMk cId="1839402696" sldId="267"/>
            <ac:spMk id="3" creationId="{8163BE2A-F346-A8BD-2B76-A6A41E8831AF}"/>
          </ac:spMkLst>
        </pc:spChg>
        <pc:spChg chg="add del mod">
          <ac:chgData name="Pedro Tito Macias" userId="c54af557-642d-4184-a4d4-af2789fd0ba6" providerId="ADAL" clId="{51060C47-1919-4E96-9E5E-71E7C0E749A8}" dt="2025-02-10T10:00:23.371" v="617" actId="478"/>
          <ac:spMkLst>
            <pc:docMk/>
            <pc:sldMk cId="1839402696" sldId="267"/>
            <ac:spMk id="4" creationId="{9070ADC7-6F43-40C9-7532-1C9CE71E7E05}"/>
          </ac:spMkLst>
        </pc:spChg>
        <pc:spChg chg="add mod">
          <ac:chgData name="Pedro Tito Macias" userId="c54af557-642d-4184-a4d4-af2789fd0ba6" providerId="ADAL" clId="{51060C47-1919-4E96-9E5E-71E7C0E749A8}" dt="2025-02-10T10:00:40.601" v="624" actId="1076"/>
          <ac:spMkLst>
            <pc:docMk/>
            <pc:sldMk cId="1839402696" sldId="267"/>
            <ac:spMk id="5" creationId="{1276A691-3B63-0C62-F009-F68F692712ED}"/>
          </ac:spMkLst>
        </pc:spChg>
        <pc:spChg chg="mod">
          <ac:chgData name="Pedro Tito Macias" userId="c54af557-642d-4184-a4d4-af2789fd0ba6" providerId="ADAL" clId="{51060C47-1919-4E96-9E5E-71E7C0E749A8}" dt="2025-02-10T10:03:22.189" v="636" actId="1076"/>
          <ac:spMkLst>
            <pc:docMk/>
            <pc:sldMk cId="1839402696" sldId="267"/>
            <ac:spMk id="6" creationId="{C86617FB-78C1-9267-67D1-D48A64B9B039}"/>
          </ac:spMkLst>
        </pc:spChg>
        <pc:spChg chg="add del mod">
          <ac:chgData name="Pedro Tito Macias" userId="c54af557-642d-4184-a4d4-af2789fd0ba6" providerId="ADAL" clId="{51060C47-1919-4E96-9E5E-71E7C0E749A8}" dt="2025-02-10T10:00:03.619" v="613"/>
          <ac:spMkLst>
            <pc:docMk/>
            <pc:sldMk cId="1839402696" sldId="267"/>
            <ac:spMk id="16" creationId="{64211B0F-8574-539E-7959-994678C5A3C0}"/>
          </ac:spMkLst>
        </pc:spChg>
        <pc:spChg chg="del">
          <ac:chgData name="Pedro Tito Macias" userId="c54af557-642d-4184-a4d4-af2789fd0ba6" providerId="ADAL" clId="{51060C47-1919-4E96-9E5E-71E7C0E749A8}" dt="2025-02-10T10:00:43.490" v="626" actId="478"/>
          <ac:spMkLst>
            <pc:docMk/>
            <pc:sldMk cId="1839402696" sldId="267"/>
            <ac:spMk id="19" creationId="{3650ACAD-B33D-EE5A-6B2E-617C77916B6D}"/>
          </ac:spMkLst>
        </pc:spChg>
        <pc:spChg chg="del">
          <ac:chgData name="Pedro Tito Macias" userId="c54af557-642d-4184-a4d4-af2789fd0ba6" providerId="ADAL" clId="{51060C47-1919-4E96-9E5E-71E7C0E749A8}" dt="2025-02-10T10:00:42.549" v="625" actId="478"/>
          <ac:spMkLst>
            <pc:docMk/>
            <pc:sldMk cId="1839402696" sldId="267"/>
            <ac:spMk id="21" creationId="{1CBB67C6-F785-6298-0C23-58AC2E6BB613}"/>
          </ac:spMkLst>
        </pc:spChg>
        <pc:spChg chg="mod">
          <ac:chgData name="Pedro Tito Macias" userId="c54af557-642d-4184-a4d4-af2789fd0ba6" providerId="ADAL" clId="{51060C47-1919-4E96-9E5E-71E7C0E749A8}" dt="2025-02-10T09:56:20.540" v="561" actId="20577"/>
          <ac:spMkLst>
            <pc:docMk/>
            <pc:sldMk cId="1839402696" sldId="267"/>
            <ac:spMk id="25" creationId="{CEC1808B-62A4-D77D-7E22-A185404FA80A}"/>
          </ac:spMkLst>
        </pc:spChg>
        <pc:spChg chg="del">
          <ac:chgData name="Pedro Tito Macias" userId="c54af557-642d-4184-a4d4-af2789fd0ba6" providerId="ADAL" clId="{51060C47-1919-4E96-9E5E-71E7C0E749A8}" dt="2025-02-10T09:56:04.204" v="518" actId="478"/>
          <ac:spMkLst>
            <pc:docMk/>
            <pc:sldMk cId="1839402696" sldId="267"/>
            <ac:spMk id="27" creationId="{35CE8588-357D-2587-73AC-328A8ACB04E1}"/>
          </ac:spMkLst>
        </pc:spChg>
        <pc:spChg chg="mod">
          <ac:chgData name="Pedro Tito Macias" userId="c54af557-642d-4184-a4d4-af2789fd0ba6" providerId="ADAL" clId="{51060C47-1919-4E96-9E5E-71E7C0E749A8}" dt="2025-02-10T09:57:51.199" v="603" actId="404"/>
          <ac:spMkLst>
            <pc:docMk/>
            <pc:sldMk cId="1839402696" sldId="267"/>
            <ac:spMk id="28" creationId="{62CCAF28-4A81-B00F-A37B-475DF3BCEF42}"/>
          </ac:spMkLst>
        </pc:spChg>
        <pc:spChg chg="del">
          <ac:chgData name="Pedro Tito Macias" userId="c54af557-642d-4184-a4d4-af2789fd0ba6" providerId="ADAL" clId="{51060C47-1919-4E96-9E5E-71E7C0E749A8}" dt="2025-02-10T09:56:38.685" v="564" actId="478"/>
          <ac:spMkLst>
            <pc:docMk/>
            <pc:sldMk cId="1839402696" sldId="267"/>
            <ac:spMk id="30" creationId="{806A2FD5-84C2-4E31-93B5-56DC05483604}"/>
          </ac:spMkLst>
        </pc:spChg>
        <pc:spChg chg="del">
          <ac:chgData name="Pedro Tito Macias" userId="c54af557-642d-4184-a4d4-af2789fd0ba6" providerId="ADAL" clId="{51060C47-1919-4E96-9E5E-71E7C0E749A8}" dt="2025-02-10T09:56:35.374" v="562" actId="478"/>
          <ac:spMkLst>
            <pc:docMk/>
            <pc:sldMk cId="1839402696" sldId="267"/>
            <ac:spMk id="31" creationId="{5A12713E-94AD-457D-B242-48D4BD5B8F29}"/>
          </ac:spMkLst>
        </pc:spChg>
        <pc:spChg chg="mod">
          <ac:chgData name="Pedro Tito Macias" userId="c54af557-642d-4184-a4d4-af2789fd0ba6" providerId="ADAL" clId="{51060C47-1919-4E96-9E5E-71E7C0E749A8}" dt="2025-02-10T10:05:09.247" v="654" actId="20577"/>
          <ac:spMkLst>
            <pc:docMk/>
            <pc:sldMk cId="1839402696" sldId="267"/>
            <ac:spMk id="49" creationId="{500D5989-C6A7-1016-81EA-13C84F36E6E2}"/>
          </ac:spMkLst>
        </pc:spChg>
        <pc:spChg chg="mod">
          <ac:chgData name="Pedro Tito Macias" userId="c54af557-642d-4184-a4d4-af2789fd0ba6" providerId="ADAL" clId="{51060C47-1919-4E96-9E5E-71E7C0E749A8}" dt="2025-02-10T09:57:26.390" v="599" actId="1076"/>
          <ac:spMkLst>
            <pc:docMk/>
            <pc:sldMk cId="1839402696" sldId="267"/>
            <ac:spMk id="50" creationId="{DD964357-9AB7-12B4-C0EA-07952B636715}"/>
          </ac:spMkLst>
        </pc:spChg>
        <pc:spChg chg="del">
          <ac:chgData name="Pedro Tito Macias" userId="c54af557-642d-4184-a4d4-af2789fd0ba6" providerId="ADAL" clId="{51060C47-1919-4E96-9E5E-71E7C0E749A8}" dt="2025-02-10T09:56:37.148" v="563" actId="478"/>
          <ac:spMkLst>
            <pc:docMk/>
            <pc:sldMk cId="1839402696" sldId="267"/>
            <ac:spMk id="53" creationId="{709F2350-5439-B0EF-6EBC-77AADF6C1887}"/>
          </ac:spMkLst>
        </pc:spChg>
        <pc:picChg chg="add mod">
          <ac:chgData name="Pedro Tito Macias" userId="c54af557-642d-4184-a4d4-af2789fd0ba6" providerId="ADAL" clId="{51060C47-1919-4E96-9E5E-71E7C0E749A8}" dt="2025-02-10T10:02:42.377" v="630" actId="14100"/>
          <ac:picMkLst>
            <pc:docMk/>
            <pc:sldMk cId="1839402696" sldId="267"/>
            <ac:picMk id="8" creationId="{A5C0E0ED-395F-590A-294F-CAC1D7FD15C2}"/>
          </ac:picMkLst>
        </pc:picChg>
        <pc:picChg chg="add mod">
          <ac:chgData name="Pedro Tito Macias" userId="c54af557-642d-4184-a4d4-af2789fd0ba6" providerId="ADAL" clId="{51060C47-1919-4E96-9E5E-71E7C0E749A8}" dt="2025-02-10T10:03:37.419" v="638" actId="1076"/>
          <ac:picMkLst>
            <pc:docMk/>
            <pc:sldMk cId="1839402696" sldId="267"/>
            <ac:picMk id="10" creationId="{7C714092-797E-2F42-61AD-D7509030AE85}"/>
          </ac:picMkLst>
        </pc:picChg>
      </pc:sldChg>
      <pc:sldChg chg="add ord">
        <pc:chgData name="Pedro Tito Macias" userId="c54af557-642d-4184-a4d4-af2789fd0ba6" providerId="ADAL" clId="{51060C47-1919-4E96-9E5E-71E7C0E749A8}" dt="2025-02-05T14:59:34.527" v="160"/>
        <pc:sldMkLst>
          <pc:docMk/>
          <pc:sldMk cId="4179801545" sldId="293"/>
        </pc:sldMkLst>
      </pc:sldChg>
      <pc:sldChg chg="del">
        <pc:chgData name="Pedro Tito Macias" userId="c54af557-642d-4184-a4d4-af2789fd0ba6" providerId="ADAL" clId="{51060C47-1919-4E96-9E5E-71E7C0E749A8}" dt="2025-02-05T14:58:51.235" v="146" actId="47"/>
        <pc:sldMkLst>
          <pc:docMk/>
          <pc:sldMk cId="0" sldId="303"/>
        </pc:sldMkLst>
      </pc:sldChg>
      <pc:sldChg chg="addSp delSp modSp add del mod">
        <pc:chgData name="Pedro Tito Macias" userId="c54af557-642d-4184-a4d4-af2789fd0ba6" providerId="ADAL" clId="{51060C47-1919-4E96-9E5E-71E7C0E749A8}" dt="2025-02-11T22:04:20.892" v="664" actId="404"/>
        <pc:sldMkLst>
          <pc:docMk/>
          <pc:sldMk cId="1854228994" sldId="305"/>
        </pc:sldMkLst>
        <pc:spChg chg="add del mod">
          <ac:chgData name="Pedro Tito Macias" userId="c54af557-642d-4184-a4d4-af2789fd0ba6" providerId="ADAL" clId="{51060C47-1919-4E96-9E5E-71E7C0E749A8}" dt="2025-02-10T08:37:32.695" v="446" actId="478"/>
          <ac:spMkLst>
            <pc:docMk/>
            <pc:sldMk cId="1854228994" sldId="305"/>
            <ac:spMk id="2" creationId="{ECE33A57-01C4-0EFC-F9F5-315289A7B1D8}"/>
          </ac:spMkLst>
        </pc:spChg>
        <pc:spChg chg="del">
          <ac:chgData name="Pedro Tito Macias" userId="c54af557-642d-4184-a4d4-af2789fd0ba6" providerId="ADAL" clId="{51060C47-1919-4E96-9E5E-71E7C0E749A8}" dt="2025-02-05T15:51:56.313" v="217" actId="478"/>
          <ac:spMkLst>
            <pc:docMk/>
            <pc:sldMk cId="1854228994" sldId="305"/>
            <ac:spMk id="3" creationId="{BD862975-EE9B-2D59-8D6F-A41879F7E45A}"/>
          </ac:spMkLst>
        </pc:spChg>
        <pc:spChg chg="add del mod">
          <ac:chgData name="Pedro Tito Macias" userId="c54af557-642d-4184-a4d4-af2789fd0ba6" providerId="ADAL" clId="{51060C47-1919-4E96-9E5E-71E7C0E749A8}" dt="2025-02-10T08:37:32.695" v="446" actId="478"/>
          <ac:spMkLst>
            <pc:docMk/>
            <pc:sldMk cId="1854228994" sldId="305"/>
            <ac:spMk id="3" creationId="{EF0801A1-126F-6EED-1D54-9CF7B606B831}"/>
          </ac:spMkLst>
        </pc:spChg>
        <pc:spChg chg="del">
          <ac:chgData name="Pedro Tito Macias" userId="c54af557-642d-4184-a4d4-af2789fd0ba6" providerId="ADAL" clId="{51060C47-1919-4E96-9E5E-71E7C0E749A8}" dt="2025-02-05T15:51:56.313" v="217" actId="478"/>
          <ac:spMkLst>
            <pc:docMk/>
            <pc:sldMk cId="1854228994" sldId="305"/>
            <ac:spMk id="4" creationId="{28B657B1-9662-17F7-E335-0C7ECA2DB026}"/>
          </ac:spMkLst>
        </pc:spChg>
        <pc:spChg chg="add mod">
          <ac:chgData name="Pedro Tito Macias" userId="c54af557-642d-4184-a4d4-af2789fd0ba6" providerId="ADAL" clId="{51060C47-1919-4E96-9E5E-71E7C0E749A8}" dt="2025-02-10T10:04:22.107" v="643"/>
          <ac:spMkLst>
            <pc:docMk/>
            <pc:sldMk cId="1854228994" sldId="305"/>
            <ac:spMk id="4" creationId="{C1EB277C-1EDD-7CD1-D29F-3A12DFA9091E}"/>
          </ac:spMkLst>
        </pc:spChg>
        <pc:spChg chg="del">
          <ac:chgData name="Pedro Tito Macias" userId="c54af557-642d-4184-a4d4-af2789fd0ba6" providerId="ADAL" clId="{51060C47-1919-4E96-9E5E-71E7C0E749A8}" dt="2025-02-05T15:51:56.313" v="217" actId="478"/>
          <ac:spMkLst>
            <pc:docMk/>
            <pc:sldMk cId="1854228994" sldId="305"/>
            <ac:spMk id="5" creationId="{0CC8026C-EDC6-046B-71DF-7439CD798D04}"/>
          </ac:spMkLst>
        </pc:spChg>
        <pc:spChg chg="add mod">
          <ac:chgData name="Pedro Tito Macias" userId="c54af557-642d-4184-a4d4-af2789fd0ba6" providerId="ADAL" clId="{51060C47-1919-4E96-9E5E-71E7C0E749A8}" dt="2025-02-10T10:04:22.107" v="643"/>
          <ac:spMkLst>
            <pc:docMk/>
            <pc:sldMk cId="1854228994" sldId="305"/>
            <ac:spMk id="5" creationId="{F8D4DDCC-675F-448A-B738-6A9C6AA29A5B}"/>
          </ac:spMkLst>
        </pc:spChg>
        <pc:spChg chg="add mod">
          <ac:chgData name="Pedro Tito Macias" userId="c54af557-642d-4184-a4d4-af2789fd0ba6" providerId="ADAL" clId="{51060C47-1919-4E96-9E5E-71E7C0E749A8}" dt="2025-02-10T08:36:05.220" v="443" actId="404"/>
          <ac:spMkLst>
            <pc:docMk/>
            <pc:sldMk cId="1854228994" sldId="305"/>
            <ac:spMk id="6" creationId="{FB5D76F7-BC21-91F3-B3DD-14346B37A960}"/>
          </ac:spMkLst>
        </pc:spChg>
        <pc:spChg chg="add mod">
          <ac:chgData name="Pedro Tito Macias" userId="c54af557-642d-4184-a4d4-af2789fd0ba6" providerId="ADAL" clId="{51060C47-1919-4E96-9E5E-71E7C0E749A8}" dt="2025-02-11T22:04:17.072" v="663" actId="404"/>
          <ac:spMkLst>
            <pc:docMk/>
            <pc:sldMk cId="1854228994" sldId="305"/>
            <ac:spMk id="7" creationId="{5001DC6B-E25A-526C-D5D0-3353E3FFD3FD}"/>
          </ac:spMkLst>
        </pc:spChg>
        <pc:spChg chg="add mod">
          <ac:chgData name="Pedro Tito Macias" userId="c54af557-642d-4184-a4d4-af2789fd0ba6" providerId="ADAL" clId="{51060C47-1919-4E96-9E5E-71E7C0E749A8}" dt="2025-02-05T16:01:57.993" v="441" actId="1076"/>
          <ac:spMkLst>
            <pc:docMk/>
            <pc:sldMk cId="1854228994" sldId="305"/>
            <ac:spMk id="8" creationId="{6CC6F216-0146-8501-33F0-380D1558AED3}"/>
          </ac:spMkLst>
        </pc:spChg>
        <pc:spChg chg="add mod">
          <ac:chgData name="Pedro Tito Macias" userId="c54af557-642d-4184-a4d4-af2789fd0ba6" providerId="ADAL" clId="{51060C47-1919-4E96-9E5E-71E7C0E749A8}" dt="2025-02-05T16:01:57.993" v="441" actId="1076"/>
          <ac:spMkLst>
            <pc:docMk/>
            <pc:sldMk cId="1854228994" sldId="305"/>
            <ac:spMk id="9" creationId="{7F1B6801-1CC5-7917-7610-0A11DBCDFF75}"/>
          </ac:spMkLst>
        </pc:spChg>
        <pc:spChg chg="add mod">
          <ac:chgData name="Pedro Tito Macias" userId="c54af557-642d-4184-a4d4-af2789fd0ba6" providerId="ADAL" clId="{51060C47-1919-4E96-9E5E-71E7C0E749A8}" dt="2025-02-05T16:01:57.993" v="441" actId="1076"/>
          <ac:spMkLst>
            <pc:docMk/>
            <pc:sldMk cId="1854228994" sldId="305"/>
            <ac:spMk id="10" creationId="{EF45C2EB-987D-4AEE-E5BD-01ED0CB947CB}"/>
          </ac:spMkLst>
        </pc:spChg>
        <pc:spChg chg="add mod">
          <ac:chgData name="Pedro Tito Macias" userId="c54af557-642d-4184-a4d4-af2789fd0ba6" providerId="ADAL" clId="{51060C47-1919-4E96-9E5E-71E7C0E749A8}" dt="2025-02-11T22:04:20.892" v="664" actId="404"/>
          <ac:spMkLst>
            <pc:docMk/>
            <pc:sldMk cId="1854228994" sldId="305"/>
            <ac:spMk id="11" creationId="{64DC4D9B-2C58-7625-5947-28401E23BFD5}"/>
          </ac:spMkLst>
        </pc:spChg>
        <pc:spChg chg="add mod">
          <ac:chgData name="Pedro Tito Macias" userId="c54af557-642d-4184-a4d4-af2789fd0ba6" providerId="ADAL" clId="{51060C47-1919-4E96-9E5E-71E7C0E749A8}" dt="2025-02-05T16:01:57.993" v="441" actId="1076"/>
          <ac:spMkLst>
            <pc:docMk/>
            <pc:sldMk cId="1854228994" sldId="305"/>
            <ac:spMk id="12" creationId="{2A5B6806-E813-5E96-CBFC-5AC1181F97E4}"/>
          </ac:spMkLst>
        </pc:spChg>
        <pc:spChg chg="add mod">
          <ac:chgData name="Pedro Tito Macias" userId="c54af557-642d-4184-a4d4-af2789fd0ba6" providerId="ADAL" clId="{51060C47-1919-4E96-9E5E-71E7C0E749A8}" dt="2025-02-10T09:41:26.679" v="469" actId="404"/>
          <ac:spMkLst>
            <pc:docMk/>
            <pc:sldMk cId="1854228994" sldId="305"/>
            <ac:spMk id="13" creationId="{95B4810B-D89F-879A-EED7-0BAF09D9C629}"/>
          </ac:spMkLst>
        </pc:spChg>
        <pc:spChg chg="add mod">
          <ac:chgData name="Pedro Tito Macias" userId="c54af557-642d-4184-a4d4-af2789fd0ba6" providerId="ADAL" clId="{51060C47-1919-4E96-9E5E-71E7C0E749A8}" dt="2025-02-10T10:04:22.107" v="643"/>
          <ac:spMkLst>
            <pc:docMk/>
            <pc:sldMk cId="1854228994" sldId="305"/>
            <ac:spMk id="14" creationId="{D5595AA1-2586-9AFA-64E5-1E9F1512ADCB}"/>
          </ac:spMkLst>
        </pc:spChg>
        <pc:spChg chg="mod">
          <ac:chgData name="Pedro Tito Macias" userId="c54af557-642d-4184-a4d4-af2789fd0ba6" providerId="ADAL" clId="{51060C47-1919-4E96-9E5E-71E7C0E749A8}" dt="2025-02-05T15:51:11.881" v="202" actId="20577"/>
          <ac:spMkLst>
            <pc:docMk/>
            <pc:sldMk cId="1854228994" sldId="305"/>
            <ac:spMk id="28" creationId="{024E9C2B-86C9-EEB2-162A-B5A2A4E715B3}"/>
          </ac:spMkLst>
        </pc:spChg>
        <pc:spChg chg="del">
          <ac:chgData name="Pedro Tito Macias" userId="c54af557-642d-4184-a4d4-af2789fd0ba6" providerId="ADAL" clId="{51060C47-1919-4E96-9E5E-71E7C0E749A8}" dt="2025-02-05T15:51:14.571" v="203" actId="478"/>
          <ac:spMkLst>
            <pc:docMk/>
            <pc:sldMk cId="1854228994" sldId="305"/>
            <ac:spMk id="29" creationId="{89ED9DBF-FD8B-75E4-D355-8BF3A33FDB73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31" creationId="{7BF596B3-495D-C4EC-6A57-6ECB3ECBFB9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32" creationId="{E8F09A46-EE83-86EA-0C78-25214AABED9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34" creationId="{7F1CF67F-1F90-2298-16A9-532266590286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35" creationId="{63805147-E003-4D0F-6C95-45C303E127B5}"/>
          </ac:spMkLst>
        </pc:spChg>
        <pc:spChg chg="del">
          <ac:chgData name="Pedro Tito Macias" userId="c54af557-642d-4184-a4d4-af2789fd0ba6" providerId="ADAL" clId="{51060C47-1919-4E96-9E5E-71E7C0E749A8}" dt="2025-02-05T15:51:54.952" v="216" actId="478"/>
          <ac:spMkLst>
            <pc:docMk/>
            <pc:sldMk cId="1854228994" sldId="305"/>
            <ac:spMk id="37" creationId="{97FA766E-B22E-DDF4-52FA-1A04DFF6A727}"/>
          </ac:spMkLst>
        </pc:spChg>
        <pc:spChg chg="del">
          <ac:chgData name="Pedro Tito Macias" userId="c54af557-642d-4184-a4d4-af2789fd0ba6" providerId="ADAL" clId="{51060C47-1919-4E96-9E5E-71E7C0E749A8}" dt="2025-02-05T15:51:40.776" v="204" actId="478"/>
          <ac:spMkLst>
            <pc:docMk/>
            <pc:sldMk cId="1854228994" sldId="305"/>
            <ac:spMk id="38" creationId="{DF8E1EAA-020B-A010-D434-DA6138CC15EB}"/>
          </ac:spMkLst>
        </pc:spChg>
        <pc:spChg chg="del">
          <ac:chgData name="Pedro Tito Macias" userId="c54af557-642d-4184-a4d4-af2789fd0ba6" providerId="ADAL" clId="{51060C47-1919-4E96-9E5E-71E7C0E749A8}" dt="2025-02-05T15:51:54.952" v="216" actId="478"/>
          <ac:spMkLst>
            <pc:docMk/>
            <pc:sldMk cId="1854228994" sldId="305"/>
            <ac:spMk id="41" creationId="{E0D8A70D-8D55-9091-F4FA-9E6FD5056B61}"/>
          </ac:spMkLst>
        </pc:spChg>
        <pc:spChg chg="del">
          <ac:chgData name="Pedro Tito Macias" userId="c54af557-642d-4184-a4d4-af2789fd0ba6" providerId="ADAL" clId="{51060C47-1919-4E96-9E5E-71E7C0E749A8}" dt="2025-02-05T15:51:54.952" v="216" actId="478"/>
          <ac:spMkLst>
            <pc:docMk/>
            <pc:sldMk cId="1854228994" sldId="305"/>
            <ac:spMk id="42" creationId="{74BCBC81-84A2-4D67-05E4-46ED6FE857C1}"/>
          </ac:spMkLst>
        </pc:spChg>
        <pc:spChg chg="del">
          <ac:chgData name="Pedro Tito Macias" userId="c54af557-642d-4184-a4d4-af2789fd0ba6" providerId="ADAL" clId="{51060C47-1919-4E96-9E5E-71E7C0E749A8}" dt="2025-02-05T15:51:41.979" v="205" actId="478"/>
          <ac:spMkLst>
            <pc:docMk/>
            <pc:sldMk cId="1854228994" sldId="305"/>
            <ac:spMk id="56" creationId="{C7858179-A2A3-49BE-A2C2-0F1E75D895EE}"/>
          </ac:spMkLst>
        </pc:spChg>
        <pc:spChg chg="del">
          <ac:chgData name="Pedro Tito Macias" userId="c54af557-642d-4184-a4d4-af2789fd0ba6" providerId="ADAL" clId="{51060C47-1919-4E96-9E5E-71E7C0E749A8}" dt="2025-02-05T15:51:45.643" v="209" actId="478"/>
          <ac:spMkLst>
            <pc:docMk/>
            <pc:sldMk cId="1854228994" sldId="305"/>
            <ac:spMk id="1219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8.827" v="213" actId="478"/>
          <ac:spMkLst>
            <pc:docMk/>
            <pc:sldMk cId="1854228994" sldId="305"/>
            <ac:spMk id="1220" creationId="{00000000-0000-0000-0000-000000000000}"/>
          </ac:spMkLst>
        </pc:spChg>
        <pc:spChg chg="del mod">
          <ac:chgData name="Pedro Tito Macias" userId="c54af557-642d-4184-a4d4-af2789fd0ba6" providerId="ADAL" clId="{51060C47-1919-4E96-9E5E-71E7C0E749A8}" dt="2025-02-05T15:51:48.200" v="212" actId="478"/>
          <ac:spMkLst>
            <pc:docMk/>
            <pc:sldMk cId="1854228994" sldId="305"/>
            <ac:spMk id="1221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24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30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6.961" v="211" actId="478"/>
          <ac:spMkLst>
            <pc:docMk/>
            <pc:sldMk cId="1854228994" sldId="305"/>
            <ac:spMk id="1231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6.315" v="210" actId="478"/>
          <ac:spMkLst>
            <pc:docMk/>
            <pc:sldMk cId="1854228994" sldId="305"/>
            <ac:spMk id="1232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35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8:06.310" v="310" actId="478"/>
          <ac:spMkLst>
            <pc:docMk/>
            <pc:sldMk cId="1854228994" sldId="305"/>
            <ac:spMk id="1240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9.568" v="214" actId="478"/>
          <ac:spMkLst>
            <pc:docMk/>
            <pc:sldMk cId="1854228994" sldId="305"/>
            <ac:spMk id="1241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42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45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48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3.577" v="207" actId="478"/>
          <ac:spMkLst>
            <pc:docMk/>
            <pc:sldMk cId="1854228994" sldId="305"/>
            <ac:spMk id="1249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43.069" v="206" actId="478"/>
          <ac:spMkLst>
            <pc:docMk/>
            <pc:sldMk cId="1854228994" sldId="305"/>
            <ac:spMk id="1250" creationId="{00000000-0000-0000-0000-000000000000}"/>
          </ac:spMkLst>
        </pc:spChg>
        <pc:spChg chg="del">
          <ac:chgData name="Pedro Tito Macias" userId="c54af557-642d-4184-a4d4-af2789fd0ba6" providerId="ADAL" clId="{51060C47-1919-4E96-9E5E-71E7C0E749A8}" dt="2025-02-05T15:51:53.402" v="215" actId="478"/>
          <ac:spMkLst>
            <pc:docMk/>
            <pc:sldMk cId="1854228994" sldId="305"/>
            <ac:spMk id="1253" creationId="{00000000-0000-0000-0000-000000000000}"/>
          </ac:spMkLst>
        </pc:spChg>
        <pc:graphicFrameChg chg="add del mod modGraphic">
          <ac:chgData name="Pedro Tito Macias" userId="c54af557-642d-4184-a4d4-af2789fd0ba6" providerId="ADAL" clId="{51060C47-1919-4E96-9E5E-71E7C0E749A8}" dt="2025-02-05T15:55:11.226" v="237" actId="478"/>
          <ac:graphicFrameMkLst>
            <pc:docMk/>
            <pc:sldMk cId="1854228994" sldId="305"/>
            <ac:graphicFrameMk id="2" creationId="{5D239BEE-4B5D-8D6E-CBD6-37DB172CE1AE}"/>
          </ac:graphicFrameMkLst>
        </pc:graphicFrameChg>
      </pc:sldChg>
      <pc:sldChg chg="del">
        <pc:chgData name="Pedro Tito Macias" userId="c54af557-642d-4184-a4d4-af2789fd0ba6" providerId="ADAL" clId="{51060C47-1919-4E96-9E5E-71E7C0E749A8}" dt="2025-02-05T14:58:54.742" v="149" actId="47"/>
        <pc:sldMkLst>
          <pc:docMk/>
          <pc:sldMk cId="1941604772" sldId="1913"/>
        </pc:sldMkLst>
      </pc:sldChg>
      <pc:sldChg chg="del">
        <pc:chgData name="Pedro Tito Macias" userId="c54af557-642d-4184-a4d4-af2789fd0ba6" providerId="ADAL" clId="{51060C47-1919-4E96-9E5E-71E7C0E749A8}" dt="2025-02-05T14:58:53.939" v="148" actId="47"/>
        <pc:sldMkLst>
          <pc:docMk/>
          <pc:sldMk cId="393232563" sldId="1915"/>
        </pc:sldMkLst>
      </pc:sldChg>
      <pc:sldChg chg="addSp delSp modSp mod">
        <pc:chgData name="Pedro Tito Macias" userId="c54af557-642d-4184-a4d4-af2789fd0ba6" providerId="ADAL" clId="{51060C47-1919-4E96-9E5E-71E7C0E749A8}" dt="2025-02-11T22:05:20.631" v="731" actId="1076"/>
        <pc:sldMkLst>
          <pc:docMk/>
          <pc:sldMk cId="3587578145" sldId="1921"/>
        </pc:sldMkLst>
        <pc:spChg chg="add mod">
          <ac:chgData name="Pedro Tito Macias" userId="c54af557-642d-4184-a4d4-af2789fd0ba6" providerId="ADAL" clId="{51060C47-1919-4E96-9E5E-71E7C0E749A8}" dt="2025-02-10T10:04:20.625" v="642"/>
          <ac:spMkLst>
            <pc:docMk/>
            <pc:sldMk cId="3587578145" sldId="1921"/>
            <ac:spMk id="2" creationId="{19A7551D-DFB5-C001-A1DD-B9020C395536}"/>
          </ac:spMkLst>
        </pc:spChg>
        <pc:spChg chg="add mod">
          <ac:chgData name="Pedro Tito Macias" userId="c54af557-642d-4184-a4d4-af2789fd0ba6" providerId="ADAL" clId="{51060C47-1919-4E96-9E5E-71E7C0E749A8}" dt="2025-02-10T10:04:20.625" v="642"/>
          <ac:spMkLst>
            <pc:docMk/>
            <pc:sldMk cId="3587578145" sldId="1921"/>
            <ac:spMk id="3" creationId="{B3A7E319-A0F0-A325-5C6A-7E181C601949}"/>
          </ac:spMkLst>
        </pc:spChg>
        <pc:spChg chg="add mod">
          <ac:chgData name="Pedro Tito Macias" userId="c54af557-642d-4184-a4d4-af2789fd0ba6" providerId="ADAL" clId="{51060C47-1919-4E96-9E5E-71E7C0E749A8}" dt="2025-02-10T10:04:20.625" v="642"/>
          <ac:spMkLst>
            <pc:docMk/>
            <pc:sldMk cId="3587578145" sldId="1921"/>
            <ac:spMk id="4" creationId="{E0C311EF-27A4-1D0D-CBE5-4AC8D7E184C7}"/>
          </ac:spMkLst>
        </pc:spChg>
        <pc:spChg chg="add mod">
          <ac:chgData name="Pedro Tito Macias" userId="c54af557-642d-4184-a4d4-af2789fd0ba6" providerId="ADAL" clId="{51060C47-1919-4E96-9E5E-71E7C0E749A8}" dt="2025-02-11T22:05:20.631" v="731" actId="1076"/>
          <ac:spMkLst>
            <pc:docMk/>
            <pc:sldMk cId="3587578145" sldId="1921"/>
            <ac:spMk id="7" creationId="{9256DFA3-5592-6AB8-9590-16CC845F6C1C}"/>
          </ac:spMkLst>
        </pc:spChg>
        <pc:spChg chg="mod">
          <ac:chgData name="Pedro Tito Macias" userId="c54af557-642d-4184-a4d4-af2789fd0ba6" providerId="ADAL" clId="{51060C47-1919-4E96-9E5E-71E7C0E749A8}" dt="2025-02-04T15:04:00.158" v="114" actId="20577"/>
          <ac:spMkLst>
            <pc:docMk/>
            <pc:sldMk cId="3587578145" sldId="1921"/>
            <ac:spMk id="76" creationId="{1DC57030-388C-9072-09C2-5027F66FC7A1}"/>
          </ac:spMkLst>
        </pc:spChg>
        <pc:graphicFrameChg chg="add del modGraphic">
          <ac:chgData name="Pedro Tito Macias" userId="c54af557-642d-4184-a4d4-af2789fd0ba6" providerId="ADAL" clId="{51060C47-1919-4E96-9E5E-71E7C0E749A8}" dt="2025-02-05T15:45:33.646" v="165" actId="478"/>
          <ac:graphicFrameMkLst>
            <pc:docMk/>
            <pc:sldMk cId="3587578145" sldId="1921"/>
            <ac:graphicFrameMk id="2" creationId="{BD3033F1-3FD9-D28F-0ECF-08B63CDF4B56}"/>
          </ac:graphicFrameMkLst>
        </pc:graphicFrameChg>
      </pc:sldChg>
      <pc:sldChg chg="addSp modSp">
        <pc:chgData name="Pedro Tito Macias" userId="c54af557-642d-4184-a4d4-af2789fd0ba6" providerId="ADAL" clId="{51060C47-1919-4E96-9E5E-71E7C0E749A8}" dt="2025-02-10T10:04:00.676" v="641"/>
        <pc:sldMkLst>
          <pc:docMk/>
          <pc:sldMk cId="3125249159" sldId="1923"/>
        </pc:sldMkLst>
        <pc:spChg chg="mod">
          <ac:chgData name="Pedro Tito Macias" userId="c54af557-642d-4184-a4d4-af2789fd0ba6" providerId="ADAL" clId="{51060C47-1919-4E96-9E5E-71E7C0E749A8}" dt="2025-02-10T10:04:00.676" v="641"/>
          <ac:spMkLst>
            <pc:docMk/>
            <pc:sldMk cId="3125249159" sldId="1923"/>
            <ac:spMk id="4" creationId="{99042036-81A4-224A-742E-BF8AE2036B9C}"/>
          </ac:spMkLst>
        </pc:spChg>
        <pc:spChg chg="mod">
          <ac:chgData name="Pedro Tito Macias" userId="c54af557-642d-4184-a4d4-af2789fd0ba6" providerId="ADAL" clId="{51060C47-1919-4E96-9E5E-71E7C0E749A8}" dt="2025-02-10T10:04:00.676" v="641"/>
          <ac:spMkLst>
            <pc:docMk/>
            <pc:sldMk cId="3125249159" sldId="1923"/>
            <ac:spMk id="5" creationId="{A2BC742A-5AAB-3593-0E59-63A0259794A3}"/>
          </ac:spMkLst>
        </pc:spChg>
        <pc:spChg chg="mod">
          <ac:chgData name="Pedro Tito Macias" userId="c54af557-642d-4184-a4d4-af2789fd0ba6" providerId="ADAL" clId="{51060C47-1919-4E96-9E5E-71E7C0E749A8}" dt="2025-02-10T10:04:00.676" v="641"/>
          <ac:spMkLst>
            <pc:docMk/>
            <pc:sldMk cId="3125249159" sldId="1923"/>
            <ac:spMk id="6" creationId="{24ADE453-1179-0ACF-7856-92994B318DE2}"/>
          </ac:spMkLst>
        </pc:spChg>
        <pc:grpChg chg="add mod">
          <ac:chgData name="Pedro Tito Macias" userId="c54af557-642d-4184-a4d4-af2789fd0ba6" providerId="ADAL" clId="{51060C47-1919-4E96-9E5E-71E7C0E749A8}" dt="2025-02-10T10:04:00.676" v="641"/>
          <ac:grpSpMkLst>
            <pc:docMk/>
            <pc:sldMk cId="3125249159" sldId="1923"/>
            <ac:grpSpMk id="3" creationId="{4480F18F-0FA5-5F01-E02A-E471566A103F}"/>
          </ac:grpSpMkLst>
        </pc:grpChg>
      </pc:sldChg>
      <pc:sldChg chg="mod ord modShow">
        <pc:chgData name="Pedro Tito Macias" userId="c54af557-642d-4184-a4d4-af2789fd0ba6" providerId="ADAL" clId="{51060C47-1919-4E96-9E5E-71E7C0E749A8}" dt="2025-02-10T10:05:16.515" v="656"/>
        <pc:sldMkLst>
          <pc:docMk/>
          <pc:sldMk cId="818146450" sldId="1924"/>
        </pc:sldMkLst>
      </pc:sldChg>
      <pc:sldChg chg="mod ord modShow">
        <pc:chgData name="Pedro Tito Macias" userId="c54af557-642d-4184-a4d4-af2789fd0ba6" providerId="ADAL" clId="{51060C47-1919-4E96-9E5E-71E7C0E749A8}" dt="2025-02-10T10:05:18.234" v="658"/>
        <pc:sldMkLst>
          <pc:docMk/>
          <pc:sldMk cId="2047390168" sldId="1925"/>
        </pc:sldMkLst>
      </pc:sldChg>
      <pc:sldChg chg="addSp modSp mod">
        <pc:chgData name="Pedro Tito Macias" userId="c54af557-642d-4184-a4d4-af2789fd0ba6" providerId="ADAL" clId="{51060C47-1919-4E96-9E5E-71E7C0E749A8}" dt="2025-02-10T10:04:23.355" v="644"/>
        <pc:sldMkLst>
          <pc:docMk/>
          <pc:sldMk cId="299189168" sldId="1926"/>
        </pc:sldMkLst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" creationId="{76BE1ECD-C224-F976-5CE7-9953950399F9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3" creationId="{B9C005E7-DC76-182B-9DE8-CEEE03D5BA57}"/>
          </ac:spMkLst>
        </pc:spChg>
        <pc:spChg chg="add mod">
          <ac:chgData name="Pedro Tito Macias" userId="c54af557-642d-4184-a4d4-af2789fd0ba6" providerId="ADAL" clId="{51060C47-1919-4E96-9E5E-71E7C0E749A8}" dt="2025-02-10T10:04:23.355" v="644"/>
          <ac:spMkLst>
            <pc:docMk/>
            <pc:sldMk cId="299189168" sldId="1926"/>
            <ac:spMk id="4" creationId="{FA727427-CF81-E9D3-9C76-6D414B9160F6}"/>
          </ac:spMkLst>
        </pc:spChg>
        <pc:spChg chg="add mod">
          <ac:chgData name="Pedro Tito Macias" userId="c54af557-642d-4184-a4d4-af2789fd0ba6" providerId="ADAL" clId="{51060C47-1919-4E96-9E5E-71E7C0E749A8}" dt="2025-02-10T10:04:23.355" v="644"/>
          <ac:spMkLst>
            <pc:docMk/>
            <pc:sldMk cId="299189168" sldId="1926"/>
            <ac:spMk id="7" creationId="{81825AEE-C24C-11AC-5E65-5CF90933C81D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8" creationId="{36E82777-8FF7-D6C3-66F6-2803595A27EF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9" creationId="{25E793D3-1A43-9B52-ED31-497C85A77275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0" creationId="{D032DD7D-D7DF-5EEB-0598-D837B0652110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1" creationId="{4EC94A7C-1A04-4413-69F5-4B9BF1E48440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2" creationId="{F793916D-C59B-7FB5-D4F9-E577F7496A9E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3" creationId="{6E073387-C5C2-DA9B-8C29-66D41202A014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4" creationId="{F498795F-99D6-83F8-1F99-36A3C08B08E0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5" creationId="{24BAA6A4-4CE4-D929-5C6C-AC1D368EDD0C}"/>
          </ac:spMkLst>
        </pc:spChg>
        <pc:spChg chg="add mod">
          <ac:chgData name="Pedro Tito Macias" userId="c54af557-642d-4184-a4d4-af2789fd0ba6" providerId="ADAL" clId="{51060C47-1919-4E96-9E5E-71E7C0E749A8}" dt="2025-02-10T10:04:23.355" v="644"/>
          <ac:spMkLst>
            <pc:docMk/>
            <pc:sldMk cId="299189168" sldId="1926"/>
            <ac:spMk id="16" creationId="{715455F7-EF35-BCD3-6E49-72DF57931BB4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7" creationId="{F1BB3469-1E2A-54A1-6CA0-3EFB23FE0484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8" creationId="{217A0C3A-7390-E761-3F07-8C114EFDFD21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19" creationId="{BD0D3618-8BC5-9E3D-B0CF-1ACEB8FBE03A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0" creationId="{67D243EC-7B44-9DB9-DEE1-0FBE97A6DBEE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1" creationId="{61130B14-EF05-EF55-3B38-4950CC6CD06E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2" creationId="{429017C4-A2E8-4855-64DD-7DC5187B88E9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3" creationId="{F78E6309-030C-4948-73CE-F1BEB4743684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24" creationId="{F5BA6984-C40B-95C2-489D-0AA9420EB445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36" creationId="{8BFB879E-DA5D-6A0E-C9BE-156E29092853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37" creationId="{84E4A7A3-30FD-C85A-4795-DDF999D52824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38" creationId="{54B99BBF-B953-78DB-A34D-63D0F71013B1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39" creationId="{3D35EB92-BD3E-4EB0-6F65-F3A4A05F565F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40" creationId="{3BD1D50B-785E-9C22-4B5B-4A1D40F1E7C1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42" creationId="{980524FE-3B81-E53E-0AEF-C814EE1F7EDE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4" creationId="{2BEC5620-05DF-9935-7A97-DC7FF608D5E8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5" creationId="{05E67AE4-A114-D466-4E0B-AEFA40F97D0E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6" creationId="{CA1677F4-2203-D661-4FE1-75C82542DE4C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7" creationId="{F38CA9C1-D7B8-B84D-7C53-6183A5098760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8" creationId="{2F6482DB-74A5-4D56-224D-B7987817CD9B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69" creationId="{77D64F00-459A-3735-5822-4C38CBB967D6}"/>
          </ac:spMkLst>
        </pc:spChg>
        <pc:spChg chg="mod">
          <ac:chgData name="Pedro Tito Macias" userId="c54af557-642d-4184-a4d4-af2789fd0ba6" providerId="ADAL" clId="{51060C47-1919-4E96-9E5E-71E7C0E749A8}" dt="2025-02-10T09:55:41.583" v="508" actId="1076"/>
          <ac:spMkLst>
            <pc:docMk/>
            <pc:sldMk cId="299189168" sldId="1926"/>
            <ac:spMk id="70" creationId="{574DDA62-79FE-58EF-7D15-BB8EDFBF5919}"/>
          </ac:spMkLst>
        </pc:spChg>
        <pc:grpChg chg="mod">
          <ac:chgData name="Pedro Tito Macias" userId="c54af557-642d-4184-a4d4-af2789fd0ba6" providerId="ADAL" clId="{51060C47-1919-4E96-9E5E-71E7C0E749A8}" dt="2025-02-10T09:55:41.583" v="508" actId="1076"/>
          <ac:grpSpMkLst>
            <pc:docMk/>
            <pc:sldMk cId="299189168" sldId="1926"/>
            <ac:grpSpMk id="25" creationId="{763A805D-5602-F9C2-F622-71C34D2B75BA}"/>
          </ac:grpSpMkLst>
        </pc:grpChg>
      </pc:sldChg>
      <pc:sldChg chg="addSp modSp add mod ord">
        <pc:chgData name="Pedro Tito Macias" userId="c54af557-642d-4184-a4d4-af2789fd0ba6" providerId="ADAL" clId="{51060C47-1919-4E96-9E5E-71E7C0E749A8}" dt="2025-02-11T22:14:03.334" v="733" actId="404"/>
        <pc:sldMkLst>
          <pc:docMk/>
          <pc:sldMk cId="2295301451" sldId="1927"/>
        </pc:sldMkLst>
        <pc:spChg chg="add mod">
          <ac:chgData name="Pedro Tito Macias" userId="c54af557-642d-4184-a4d4-af2789fd0ba6" providerId="ADAL" clId="{51060C47-1919-4E96-9E5E-71E7C0E749A8}" dt="2025-02-10T09:41:59.459" v="472" actId="6549"/>
          <ac:spMkLst>
            <pc:docMk/>
            <pc:sldMk cId="2295301451" sldId="1927"/>
            <ac:spMk id="2" creationId="{A1E11355-6868-5C3A-B785-C1BBCEEEC096}"/>
          </ac:spMkLst>
        </pc:spChg>
        <pc:spChg chg="add mod">
          <ac:chgData name="Pedro Tito Macias" userId="c54af557-642d-4184-a4d4-af2789fd0ba6" providerId="ADAL" clId="{51060C47-1919-4E96-9E5E-71E7C0E749A8}" dt="2025-02-10T09:42:48.017" v="506" actId="20577"/>
          <ac:spMkLst>
            <pc:docMk/>
            <pc:sldMk cId="2295301451" sldId="1927"/>
            <ac:spMk id="3" creationId="{5C58C29B-3495-3EEF-2B67-3DEBC530C9AB}"/>
          </ac:spMkLst>
        </pc:spChg>
        <pc:spChg chg="add mod">
          <ac:chgData name="Pedro Tito Macias" userId="c54af557-642d-4184-a4d4-af2789fd0ba6" providerId="ADAL" clId="{51060C47-1919-4E96-9E5E-71E7C0E749A8}" dt="2025-02-10T10:04:25.594" v="645"/>
          <ac:spMkLst>
            <pc:docMk/>
            <pc:sldMk cId="2295301451" sldId="1927"/>
            <ac:spMk id="4" creationId="{A9879998-5E2E-033D-D900-191987D3681F}"/>
          </ac:spMkLst>
        </pc:spChg>
        <pc:spChg chg="add mod">
          <ac:chgData name="Pedro Tito Macias" userId="c54af557-642d-4184-a4d4-af2789fd0ba6" providerId="ADAL" clId="{51060C47-1919-4E96-9E5E-71E7C0E749A8}" dt="2025-02-10T10:04:25.594" v="645"/>
          <ac:spMkLst>
            <pc:docMk/>
            <pc:sldMk cId="2295301451" sldId="1927"/>
            <ac:spMk id="5" creationId="{99C85747-7441-6AF6-D912-D52908E9A94F}"/>
          </ac:spMkLst>
        </pc:spChg>
        <pc:spChg chg="mod">
          <ac:chgData name="Pedro Tito Macias" userId="c54af557-642d-4184-a4d4-af2789fd0ba6" providerId="ADAL" clId="{51060C47-1919-4E96-9E5E-71E7C0E749A8}" dt="2025-02-11T22:13:59.983" v="732" actId="404"/>
          <ac:spMkLst>
            <pc:docMk/>
            <pc:sldMk cId="2295301451" sldId="1927"/>
            <ac:spMk id="7" creationId="{5001DC6B-E25A-526C-D5D0-3353E3FFD3FD}"/>
          </ac:spMkLst>
        </pc:spChg>
        <pc:spChg chg="mod">
          <ac:chgData name="Pedro Tito Macias" userId="c54af557-642d-4184-a4d4-af2789fd0ba6" providerId="ADAL" clId="{51060C47-1919-4E96-9E5E-71E7C0E749A8}" dt="2025-02-11T22:14:03.334" v="733" actId="404"/>
          <ac:spMkLst>
            <pc:docMk/>
            <pc:sldMk cId="2295301451" sldId="1927"/>
            <ac:spMk id="11" creationId="{64DC4D9B-2C58-7625-5947-28401E23BFD5}"/>
          </ac:spMkLst>
        </pc:spChg>
        <pc:spChg chg="mod">
          <ac:chgData name="Pedro Tito Macias" userId="c54af557-642d-4184-a4d4-af2789fd0ba6" providerId="ADAL" clId="{51060C47-1919-4E96-9E5E-71E7C0E749A8}" dt="2025-02-10T09:41:32.640" v="471" actId="404"/>
          <ac:spMkLst>
            <pc:docMk/>
            <pc:sldMk cId="2295301451" sldId="1927"/>
            <ac:spMk id="13" creationId="{95B4810B-D89F-879A-EED7-0BAF09D9C629}"/>
          </ac:spMkLst>
        </pc:spChg>
        <pc:spChg chg="add mod">
          <ac:chgData name="Pedro Tito Macias" userId="c54af557-642d-4184-a4d4-af2789fd0ba6" providerId="ADAL" clId="{51060C47-1919-4E96-9E5E-71E7C0E749A8}" dt="2025-02-10T10:04:25.594" v="645"/>
          <ac:spMkLst>
            <pc:docMk/>
            <pc:sldMk cId="2295301451" sldId="1927"/>
            <ac:spMk id="14" creationId="{9F5012CB-FF56-E0B5-DFFE-B392298303CE}"/>
          </ac:spMkLst>
        </pc:spChg>
        <pc:spChg chg="mod">
          <ac:chgData name="Pedro Tito Macias" userId="c54af557-642d-4184-a4d4-af2789fd0ba6" providerId="ADAL" clId="{51060C47-1919-4E96-9E5E-71E7C0E749A8}" dt="2025-02-10T09:42:09.279" v="473"/>
          <ac:spMkLst>
            <pc:docMk/>
            <pc:sldMk cId="2295301451" sldId="1927"/>
            <ac:spMk id="28" creationId="{024E9C2B-86C9-EEB2-162A-B5A2A4E715B3}"/>
          </ac:spMkLst>
        </pc:spChg>
      </pc:sldChg>
      <pc:sldMasterChg chg="del delSldLayout">
        <pc:chgData name="Pedro Tito Macias" userId="c54af557-642d-4184-a4d4-af2789fd0ba6" providerId="ADAL" clId="{51060C47-1919-4E96-9E5E-71E7C0E749A8}" dt="2025-02-05T14:58:54.742" v="149" actId="47"/>
        <pc:sldMasterMkLst>
          <pc:docMk/>
          <pc:sldMasterMk cId="3450432075" sldId="2147483693"/>
        </pc:sldMasterMkLst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772661018" sldId="2147483694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489302360" sldId="2147483695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721680852" sldId="2147483696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514188635" sldId="2147483697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794960762" sldId="2147483698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786915423" sldId="2147483699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22680995" sldId="2147483700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187917027" sldId="2147483701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127377105" sldId="2147483702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924698496" sldId="2147483703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602861510" sldId="2147483704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586206742" sldId="2147483705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2848133145" sldId="2147483706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475155538" sldId="2147483707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2083315157" sldId="2147483708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4229374855" sldId="2147483709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911557624" sldId="2147483710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2194495444" sldId="2147483711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02922194" sldId="2147483712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416737784" sldId="2147483713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725174632" sldId="2147483714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396922351" sldId="2147483715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60690997" sldId="2147483716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2484094137" sldId="2147483717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551067983" sldId="2147483718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339113184" sldId="2147483719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1504076350" sldId="2147483720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923349411" sldId="2147483721"/>
          </pc:sldLayoutMkLst>
        </pc:sldLayoutChg>
        <pc:sldLayoutChg chg="del">
          <pc:chgData name="Pedro Tito Macias" userId="c54af557-642d-4184-a4d4-af2789fd0ba6" providerId="ADAL" clId="{51060C47-1919-4E96-9E5E-71E7C0E749A8}" dt="2025-02-05T14:58:54.742" v="149" actId="47"/>
          <pc:sldLayoutMkLst>
            <pc:docMk/>
            <pc:sldMasterMk cId="3450432075" sldId="2147483693"/>
            <pc:sldLayoutMk cId="3192585284" sldId="2147483722"/>
          </pc:sldLayoutMkLst>
        </pc:sldLayoutChg>
      </pc:sldMasterChg>
    </pc:docChg>
  </pc:docChgLst>
  <pc:docChgLst>
    <pc:chgData name="Pedro Tito Macias" userId="c54af557-642d-4184-a4d4-af2789fd0ba6" providerId="ADAL" clId="{DE1A5DE0-65BF-4C7A-A704-DC1005E2A2E5}"/>
    <pc:docChg chg="custSel modSld">
      <pc:chgData name="Pedro Tito Macias" userId="c54af557-642d-4184-a4d4-af2789fd0ba6" providerId="ADAL" clId="{DE1A5DE0-65BF-4C7A-A704-DC1005E2A2E5}" dt="2025-02-04T13:19:13.042" v="16" actId="1076"/>
      <pc:docMkLst>
        <pc:docMk/>
      </pc:docMkLst>
      <pc:sldChg chg="addSp delSp modSp mod">
        <pc:chgData name="Pedro Tito Macias" userId="c54af557-642d-4184-a4d4-af2789fd0ba6" providerId="ADAL" clId="{DE1A5DE0-65BF-4C7A-A704-DC1005E2A2E5}" dt="2025-02-04T13:16:38.868" v="13" actId="478"/>
        <pc:sldMkLst>
          <pc:docMk/>
          <pc:sldMk cId="1656461423" sldId="258"/>
        </pc:sldMkLst>
        <pc:grpChg chg="del">
          <ac:chgData name="Pedro Tito Macias" userId="c54af557-642d-4184-a4d4-af2789fd0ba6" providerId="ADAL" clId="{DE1A5DE0-65BF-4C7A-A704-DC1005E2A2E5}" dt="2025-02-04T13:16:13.769" v="11" actId="478"/>
          <ac:grpSpMkLst>
            <pc:docMk/>
            <pc:sldMk cId="1656461423" sldId="258"/>
            <ac:grpSpMk id="30" creationId="{482A7466-B18D-627B-292E-B3005E3CE815}"/>
          </ac:grpSpMkLst>
        </pc:grpChg>
        <pc:picChg chg="add del mod">
          <ac:chgData name="Pedro Tito Macias" userId="c54af557-642d-4184-a4d4-af2789fd0ba6" providerId="ADAL" clId="{DE1A5DE0-65BF-4C7A-A704-DC1005E2A2E5}" dt="2025-02-04T13:16:38.868" v="13" actId="478"/>
          <ac:picMkLst>
            <pc:docMk/>
            <pc:sldMk cId="1656461423" sldId="258"/>
            <ac:picMk id="2" creationId="{80476179-3842-E762-121B-59518A6CA46F}"/>
          </ac:picMkLst>
        </pc:picChg>
      </pc:sldChg>
      <pc:sldChg chg="delSp mod">
        <pc:chgData name="Pedro Tito Macias" userId="c54af557-642d-4184-a4d4-af2789fd0ba6" providerId="ADAL" clId="{DE1A5DE0-65BF-4C7A-A704-DC1005E2A2E5}" dt="2025-02-04T13:16:09.016" v="7" actId="478"/>
        <pc:sldMkLst>
          <pc:docMk/>
          <pc:sldMk cId="0" sldId="303"/>
        </pc:sldMkLst>
        <pc:spChg chg="del">
          <ac:chgData name="Pedro Tito Macias" userId="c54af557-642d-4184-a4d4-af2789fd0ba6" providerId="ADAL" clId="{DE1A5DE0-65BF-4C7A-A704-DC1005E2A2E5}" dt="2025-02-04T13:16:09.016" v="7" actId="478"/>
          <ac:spMkLst>
            <pc:docMk/>
            <pc:sldMk cId="0" sldId="303"/>
            <ac:spMk id="4" creationId="{64F7C9B5-05A2-12EE-FB22-BB1D2D03ACEC}"/>
          </ac:spMkLst>
        </pc:spChg>
        <pc:spChg chg="del">
          <ac:chgData name="Pedro Tito Macias" userId="c54af557-642d-4184-a4d4-af2789fd0ba6" providerId="ADAL" clId="{DE1A5DE0-65BF-4C7A-A704-DC1005E2A2E5}" dt="2025-02-04T13:16:08.283" v="6" actId="478"/>
          <ac:spMkLst>
            <pc:docMk/>
            <pc:sldMk cId="0" sldId="303"/>
            <ac:spMk id="5" creationId="{9CF79C2E-95DD-56D1-1127-AB8189DE2750}"/>
          </ac:spMkLst>
        </pc:spChg>
        <pc:spChg chg="del">
          <ac:chgData name="Pedro Tito Macias" userId="c54af557-642d-4184-a4d4-af2789fd0ba6" providerId="ADAL" clId="{DE1A5DE0-65BF-4C7A-A704-DC1005E2A2E5}" dt="2025-02-04T13:16:07.657" v="5" actId="478"/>
          <ac:spMkLst>
            <pc:docMk/>
            <pc:sldMk cId="0" sldId="303"/>
            <ac:spMk id="7" creationId="{C76156CF-B8ED-26A5-313F-7CA7A5CE1D04}"/>
          </ac:spMkLst>
        </pc:spChg>
      </pc:sldChg>
      <pc:sldChg chg="delSp mod">
        <pc:chgData name="Pedro Tito Macias" userId="c54af557-642d-4184-a4d4-af2789fd0ba6" providerId="ADAL" clId="{DE1A5DE0-65BF-4C7A-A704-DC1005E2A2E5}" dt="2025-02-04T13:16:12.009" v="10" actId="478"/>
        <pc:sldMkLst>
          <pc:docMk/>
          <pc:sldMk cId="1854228994" sldId="305"/>
        </pc:sldMkLst>
        <pc:spChg chg="del">
          <ac:chgData name="Pedro Tito Macias" userId="c54af557-642d-4184-a4d4-af2789fd0ba6" providerId="ADAL" clId="{DE1A5DE0-65BF-4C7A-A704-DC1005E2A2E5}" dt="2025-02-04T13:16:12.009" v="10" actId="478"/>
          <ac:spMkLst>
            <pc:docMk/>
            <pc:sldMk cId="1854228994" sldId="305"/>
            <ac:spMk id="3" creationId="{BD862975-EE9B-2D59-8D6F-A41879F7E45A}"/>
          </ac:spMkLst>
        </pc:spChg>
        <pc:spChg chg="del">
          <ac:chgData name="Pedro Tito Macias" userId="c54af557-642d-4184-a4d4-af2789fd0ba6" providerId="ADAL" clId="{DE1A5DE0-65BF-4C7A-A704-DC1005E2A2E5}" dt="2025-02-04T13:16:11.258" v="9" actId="478"/>
          <ac:spMkLst>
            <pc:docMk/>
            <pc:sldMk cId="1854228994" sldId="305"/>
            <ac:spMk id="4" creationId="{28B657B1-9662-17F7-E335-0C7ECA2DB026}"/>
          </ac:spMkLst>
        </pc:spChg>
        <pc:spChg chg="del">
          <ac:chgData name="Pedro Tito Macias" userId="c54af557-642d-4184-a4d4-af2789fd0ba6" providerId="ADAL" clId="{DE1A5DE0-65BF-4C7A-A704-DC1005E2A2E5}" dt="2025-02-04T13:16:10.651" v="8" actId="478"/>
          <ac:spMkLst>
            <pc:docMk/>
            <pc:sldMk cId="1854228994" sldId="305"/>
            <ac:spMk id="5" creationId="{0CC8026C-EDC6-046B-71DF-7439CD798D04}"/>
          </ac:spMkLst>
        </pc:spChg>
      </pc:sldChg>
      <pc:sldChg chg="delSp modSp mod">
        <pc:chgData name="Pedro Tito Macias" userId="c54af557-642d-4184-a4d4-af2789fd0ba6" providerId="ADAL" clId="{DE1A5DE0-65BF-4C7A-A704-DC1005E2A2E5}" dt="2025-02-04T13:19:13.042" v="16" actId="1076"/>
        <pc:sldMkLst>
          <pc:docMk/>
          <pc:sldMk cId="3587578145" sldId="1921"/>
        </pc:sldMkLst>
        <pc:spChg chg="del">
          <ac:chgData name="Pedro Tito Macias" userId="c54af557-642d-4184-a4d4-af2789fd0ba6" providerId="ADAL" clId="{DE1A5DE0-65BF-4C7A-A704-DC1005E2A2E5}" dt="2025-02-04T13:16:02.763" v="1" actId="478"/>
          <ac:spMkLst>
            <pc:docMk/>
            <pc:sldMk cId="3587578145" sldId="1921"/>
            <ac:spMk id="60" creationId="{AD7BD11F-9350-E81A-A8FD-38399D1523D1}"/>
          </ac:spMkLst>
        </pc:spChg>
        <pc:spChg chg="mod">
          <ac:chgData name="Pedro Tito Macias" userId="c54af557-642d-4184-a4d4-af2789fd0ba6" providerId="ADAL" clId="{DE1A5DE0-65BF-4C7A-A704-DC1005E2A2E5}" dt="2025-02-04T13:19:13.042" v="16" actId="1076"/>
          <ac:spMkLst>
            <pc:docMk/>
            <pc:sldMk cId="3587578145" sldId="1921"/>
            <ac:spMk id="127" creationId="{ECBC40CF-C884-55F9-6AE0-F497DE21158D}"/>
          </ac:spMkLst>
        </pc:spChg>
        <pc:spChg chg="mod">
          <ac:chgData name="Pedro Tito Macias" userId="c54af557-642d-4184-a4d4-af2789fd0ba6" providerId="ADAL" clId="{DE1A5DE0-65BF-4C7A-A704-DC1005E2A2E5}" dt="2025-02-04T13:19:13.042" v="16" actId="1076"/>
          <ac:spMkLst>
            <pc:docMk/>
            <pc:sldMk cId="3587578145" sldId="1921"/>
            <ac:spMk id="128" creationId="{C5BC5DC9-2E22-DEA0-55D8-205561561623}"/>
          </ac:spMkLst>
        </pc:spChg>
        <pc:spChg chg="mod">
          <ac:chgData name="Pedro Tito Macias" userId="c54af557-642d-4184-a4d4-af2789fd0ba6" providerId="ADAL" clId="{DE1A5DE0-65BF-4C7A-A704-DC1005E2A2E5}" dt="2025-02-04T13:19:13.042" v="16" actId="1076"/>
          <ac:spMkLst>
            <pc:docMk/>
            <pc:sldMk cId="3587578145" sldId="1921"/>
            <ac:spMk id="129" creationId="{278A8606-23F8-65DE-1151-9CAF7E4773C7}"/>
          </ac:spMkLst>
        </pc:spChg>
        <pc:grpChg chg="mod">
          <ac:chgData name="Pedro Tito Macias" userId="c54af557-642d-4184-a4d4-af2789fd0ba6" providerId="ADAL" clId="{DE1A5DE0-65BF-4C7A-A704-DC1005E2A2E5}" dt="2025-02-04T13:19:13.042" v="16" actId="1076"/>
          <ac:grpSpMkLst>
            <pc:docMk/>
            <pc:sldMk cId="3587578145" sldId="1921"/>
            <ac:grpSpMk id="150" creationId="{9A507AB6-7D2A-E85E-CEBE-57B1E383E251}"/>
          </ac:grpSpMkLst>
        </pc:grpChg>
      </pc:sldChg>
      <pc:sldChg chg="delSp mod">
        <pc:chgData name="Pedro Tito Macias" userId="c54af557-642d-4184-a4d4-af2789fd0ba6" providerId="ADAL" clId="{DE1A5DE0-65BF-4C7A-A704-DC1005E2A2E5}" dt="2025-02-04T13:16:00.805" v="0" actId="478"/>
        <pc:sldMkLst>
          <pc:docMk/>
          <pc:sldMk cId="3125249159" sldId="1923"/>
        </pc:sldMkLst>
        <pc:grpChg chg="del">
          <ac:chgData name="Pedro Tito Macias" userId="c54af557-642d-4184-a4d4-af2789fd0ba6" providerId="ADAL" clId="{DE1A5DE0-65BF-4C7A-A704-DC1005E2A2E5}" dt="2025-02-04T13:16:00.805" v="0" actId="478"/>
          <ac:grpSpMkLst>
            <pc:docMk/>
            <pc:sldMk cId="3125249159" sldId="1923"/>
            <ac:grpSpMk id="5" creationId="{2367232C-C194-1FC1-F48B-F7A9FA4F8098}"/>
          </ac:grpSpMkLst>
        </pc:grpChg>
      </pc:sldChg>
      <pc:sldChg chg="delSp mod">
        <pc:chgData name="Pedro Tito Macias" userId="c54af557-642d-4184-a4d4-af2789fd0ba6" providerId="ADAL" clId="{DE1A5DE0-65BF-4C7A-A704-DC1005E2A2E5}" dt="2025-02-04T13:16:05.881" v="4" actId="478"/>
        <pc:sldMkLst>
          <pc:docMk/>
          <pc:sldMk cId="299189168" sldId="1926"/>
        </pc:sldMkLst>
        <pc:spChg chg="del">
          <ac:chgData name="Pedro Tito Macias" userId="c54af557-642d-4184-a4d4-af2789fd0ba6" providerId="ADAL" clId="{DE1A5DE0-65BF-4C7A-A704-DC1005E2A2E5}" dt="2025-02-04T13:16:05.881" v="4" actId="478"/>
          <ac:spMkLst>
            <pc:docMk/>
            <pc:sldMk cId="299189168" sldId="1926"/>
            <ac:spMk id="60" creationId="{AD7BD11F-9350-E81A-A8FD-38399D1523D1}"/>
          </ac:spMkLst>
        </pc:spChg>
        <pc:spChg chg="del">
          <ac:chgData name="Pedro Tito Macias" userId="c54af557-642d-4184-a4d4-af2789fd0ba6" providerId="ADAL" clId="{DE1A5DE0-65BF-4C7A-A704-DC1005E2A2E5}" dt="2025-02-04T13:16:04.418" v="2" actId="478"/>
          <ac:spMkLst>
            <pc:docMk/>
            <pc:sldMk cId="299189168" sldId="1926"/>
            <ac:spMk id="61" creationId="{E4CD0770-02D4-50D5-E8B6-E474B7116CCC}"/>
          </ac:spMkLst>
        </pc:spChg>
        <pc:spChg chg="del">
          <ac:chgData name="Pedro Tito Macias" userId="c54af557-642d-4184-a4d4-af2789fd0ba6" providerId="ADAL" clId="{DE1A5DE0-65BF-4C7A-A704-DC1005E2A2E5}" dt="2025-02-04T13:16:05.058" v="3" actId="478"/>
          <ac:spMkLst>
            <pc:docMk/>
            <pc:sldMk cId="299189168" sldId="1926"/>
            <ac:spMk id="62" creationId="{8B3ABE11-045D-CC8E-90B9-39A66E028729}"/>
          </ac:spMkLst>
        </pc:spChg>
      </pc:sldChg>
    </pc:docChg>
  </pc:docChgLst>
  <pc:docChgLst>
    <pc:chgData name="Pedro Tito Macias" userId="c54af557-642d-4184-a4d4-af2789fd0ba6" providerId="ADAL" clId="{ABE8E2F3-16DC-44E0-9BED-320B28C1340F}"/>
    <pc:docChg chg="undo custSel modSld">
      <pc:chgData name="Pedro Tito Macias" userId="c54af557-642d-4184-a4d4-af2789fd0ba6" providerId="ADAL" clId="{ABE8E2F3-16DC-44E0-9BED-320B28C1340F}" dt="2025-02-13T08:26:05.709" v="498"/>
      <pc:docMkLst>
        <pc:docMk/>
      </pc:docMkLst>
      <pc:sldChg chg="addSp delSp modSp mod">
        <pc:chgData name="Pedro Tito Macias" userId="c54af557-642d-4184-a4d4-af2789fd0ba6" providerId="ADAL" clId="{ABE8E2F3-16DC-44E0-9BED-320B28C1340F}" dt="2025-02-12T22:32:29.497" v="103"/>
        <pc:sldMkLst>
          <pc:docMk/>
          <pc:sldMk cId="1958247696" sldId="256"/>
        </pc:sldMkLst>
        <pc:spChg chg="add mod">
          <ac:chgData name="Pedro Tito Macias" userId="c54af557-642d-4184-a4d4-af2789fd0ba6" providerId="ADAL" clId="{ABE8E2F3-16DC-44E0-9BED-320B28C1340F}" dt="2025-02-12T22:27:07.889" v="32" actId="20577"/>
          <ac:spMkLst>
            <pc:docMk/>
            <pc:sldMk cId="1958247696" sldId="256"/>
            <ac:spMk id="2" creationId="{2BFDA82B-6E98-535E-5355-CFAAB19C5646}"/>
          </ac:spMkLst>
        </pc:spChg>
        <pc:spChg chg="add del mod">
          <ac:chgData name="Pedro Tito Macias" userId="c54af557-642d-4184-a4d4-af2789fd0ba6" providerId="ADAL" clId="{ABE8E2F3-16DC-44E0-9BED-320B28C1340F}" dt="2025-02-12T22:29:51.974" v="69" actId="1076"/>
          <ac:spMkLst>
            <pc:docMk/>
            <pc:sldMk cId="1958247696" sldId="256"/>
            <ac:spMk id="3" creationId="{40BA8D4A-5DD4-2AB4-F113-07DCD3B38510}"/>
          </ac:spMkLst>
        </pc:spChg>
        <pc:spChg chg="add mod">
          <ac:chgData name="Pedro Tito Macias" userId="c54af557-642d-4184-a4d4-af2789fd0ba6" providerId="ADAL" clId="{ABE8E2F3-16DC-44E0-9BED-320B28C1340F}" dt="2025-02-12T22:28:07.335" v="44"/>
          <ac:spMkLst>
            <pc:docMk/>
            <pc:sldMk cId="1958247696" sldId="256"/>
            <ac:spMk id="10" creationId="{6E1BA8F0-F00C-D1C0-F1BB-71CD38C98FDC}"/>
          </ac:spMkLst>
        </pc:spChg>
        <pc:spChg chg="add mod">
          <ac:chgData name="Pedro Tito Macias" userId="c54af557-642d-4184-a4d4-af2789fd0ba6" providerId="ADAL" clId="{ABE8E2F3-16DC-44E0-9BED-320B28C1340F}" dt="2025-02-12T22:30:05.344" v="77" actId="1076"/>
          <ac:spMkLst>
            <pc:docMk/>
            <pc:sldMk cId="1958247696" sldId="256"/>
            <ac:spMk id="17" creationId="{CD3FC449-E1F3-7DFC-F09E-34BC81F7DE21}"/>
          </ac:spMkLst>
        </pc:spChg>
        <pc:spChg chg="mod">
          <ac:chgData name="Pedro Tito Macias" userId="c54af557-642d-4184-a4d4-af2789fd0ba6" providerId="ADAL" clId="{ABE8E2F3-16DC-44E0-9BED-320B28C1340F}" dt="2025-02-12T22:30:04.573" v="75" actId="1076"/>
          <ac:spMkLst>
            <pc:docMk/>
            <pc:sldMk cId="1958247696" sldId="256"/>
            <ac:spMk id="29" creationId="{DA08B9DC-E711-F482-9C99-0651B89BDEA3}"/>
          </ac:spMkLst>
        </pc:spChg>
        <pc:grpChg chg="del mod">
          <ac:chgData name="Pedro Tito Macias" userId="c54af557-642d-4184-a4d4-af2789fd0ba6" providerId="ADAL" clId="{ABE8E2F3-16DC-44E0-9BED-320B28C1340F}" dt="2025-02-12T22:31:50.584" v="95" actId="478"/>
          <ac:grpSpMkLst>
            <pc:docMk/>
            <pc:sldMk cId="1958247696" sldId="256"/>
            <ac:grpSpMk id="57" creationId="{7E3CDE87-AD40-B0DC-E195-6927A80D90DA}"/>
          </ac:grpSpMkLst>
        </pc:grpChg>
        <pc:picChg chg="add mod">
          <ac:chgData name="Pedro Tito Macias" userId="c54af557-642d-4184-a4d4-af2789fd0ba6" providerId="ADAL" clId="{ABE8E2F3-16DC-44E0-9BED-320B28C1340F}" dt="2025-02-12T22:28:05.552" v="43"/>
          <ac:picMkLst>
            <pc:docMk/>
            <pc:sldMk cId="1958247696" sldId="256"/>
            <ac:picMk id="9" creationId="{9534F868-0CBC-F91E-FF55-C28EA5BA688A}"/>
          </ac:picMkLst>
        </pc:picChg>
        <pc:picChg chg="add mod">
          <ac:chgData name="Pedro Tito Macias" userId="c54af557-642d-4184-a4d4-af2789fd0ba6" providerId="ADAL" clId="{ABE8E2F3-16DC-44E0-9BED-320B28C1340F}" dt="2025-02-12T22:28:39.689" v="57"/>
          <ac:picMkLst>
            <pc:docMk/>
            <pc:sldMk cId="1958247696" sldId="256"/>
            <ac:picMk id="12" creationId="{9903906A-A3E1-653D-D486-387F3E2B71B1}"/>
          </ac:picMkLst>
        </pc:picChg>
        <pc:picChg chg="add mod">
          <ac:chgData name="Pedro Tito Macias" userId="c54af557-642d-4184-a4d4-af2789fd0ba6" providerId="ADAL" clId="{ABE8E2F3-16DC-44E0-9BED-320B28C1340F}" dt="2025-02-12T22:29:02.786" v="59"/>
          <ac:picMkLst>
            <pc:docMk/>
            <pc:sldMk cId="1958247696" sldId="256"/>
            <ac:picMk id="14" creationId="{A481E9B1-91F2-4748-0630-792449C0613C}"/>
          </ac:picMkLst>
        </pc:picChg>
        <pc:picChg chg="add mod">
          <ac:chgData name="Pedro Tito Macias" userId="c54af557-642d-4184-a4d4-af2789fd0ba6" providerId="ADAL" clId="{ABE8E2F3-16DC-44E0-9BED-320B28C1340F}" dt="2025-02-12T22:29:32.545" v="64" actId="931"/>
          <ac:picMkLst>
            <pc:docMk/>
            <pc:sldMk cId="1958247696" sldId="256"/>
            <ac:picMk id="16" creationId="{1609435F-025C-259D-0000-CF3843B09804}"/>
          </ac:picMkLst>
        </pc:picChg>
        <pc:picChg chg="add del mod">
          <ac:chgData name="Pedro Tito Macias" userId="c54af557-642d-4184-a4d4-af2789fd0ba6" providerId="ADAL" clId="{ABE8E2F3-16DC-44E0-9BED-320B28C1340F}" dt="2025-02-12T22:32:29.142" v="102" actId="478"/>
          <ac:picMkLst>
            <pc:docMk/>
            <pc:sldMk cId="1958247696" sldId="256"/>
            <ac:picMk id="18" creationId="{9CCA6CE7-19B3-C87F-C5D9-BF795C58A81B}"/>
          </ac:picMkLst>
        </pc:picChg>
        <pc:picChg chg="add mod">
          <ac:chgData name="Pedro Tito Macias" userId="c54af557-642d-4184-a4d4-af2789fd0ba6" providerId="ADAL" clId="{ABE8E2F3-16DC-44E0-9BED-320B28C1340F}" dt="2025-02-12T22:32:29.497" v="103"/>
          <ac:picMkLst>
            <pc:docMk/>
            <pc:sldMk cId="1958247696" sldId="256"/>
            <ac:picMk id="19" creationId="{9A9ECFA7-ABDD-65A3-DA4E-A977CE2CA717}"/>
          </ac:picMkLst>
        </pc:picChg>
      </pc:sldChg>
      <pc:sldChg chg="addSp delSp modSp mod">
        <pc:chgData name="Pedro Tito Macias" userId="c54af557-642d-4184-a4d4-af2789fd0ba6" providerId="ADAL" clId="{ABE8E2F3-16DC-44E0-9BED-320B28C1340F}" dt="2025-02-12T23:05:56.055" v="497" actId="1076"/>
        <pc:sldMkLst>
          <pc:docMk/>
          <pc:sldMk cId="1839402696" sldId="267"/>
        </pc:sldMkLst>
        <pc:spChg chg="mod">
          <ac:chgData name="Pedro Tito Macias" userId="c54af557-642d-4184-a4d4-af2789fd0ba6" providerId="ADAL" clId="{ABE8E2F3-16DC-44E0-9BED-320B28C1340F}" dt="2025-02-12T23:05:56.055" v="497" actId="1076"/>
          <ac:spMkLst>
            <pc:docMk/>
            <pc:sldMk cId="1839402696" sldId="267"/>
            <ac:spMk id="28" creationId="{62CCAF28-4A81-B00F-A37B-475DF3BCEF42}"/>
          </ac:spMkLst>
        </pc:spChg>
        <pc:picChg chg="add del mod">
          <ac:chgData name="Pedro Tito Macias" userId="c54af557-642d-4184-a4d4-af2789fd0ba6" providerId="ADAL" clId="{ABE8E2F3-16DC-44E0-9BED-320B28C1340F}" dt="2025-02-12T22:37:06.223" v="124" actId="478"/>
          <ac:picMkLst>
            <pc:docMk/>
            <pc:sldMk cId="1839402696" sldId="267"/>
            <ac:picMk id="2" creationId="{87865E3F-952C-5342-B597-DF4EC38AA7DD}"/>
          </ac:picMkLst>
        </pc:picChg>
        <pc:picChg chg="add mod ord">
          <ac:chgData name="Pedro Tito Macias" userId="c54af557-642d-4184-a4d4-af2789fd0ba6" providerId="ADAL" clId="{ABE8E2F3-16DC-44E0-9BED-320B28C1340F}" dt="2025-02-12T22:37:02.835" v="123" actId="171"/>
          <ac:picMkLst>
            <pc:docMk/>
            <pc:sldMk cId="1839402696" sldId="267"/>
            <ac:picMk id="4" creationId="{B3E5BE14-0B69-F3EC-EF3B-E1FD6E743BA3}"/>
          </ac:picMkLst>
        </pc:picChg>
        <pc:picChg chg="add del mod">
          <ac:chgData name="Pedro Tito Macias" userId="c54af557-642d-4184-a4d4-af2789fd0ba6" providerId="ADAL" clId="{ABE8E2F3-16DC-44E0-9BED-320B28C1340F}" dt="2025-02-12T22:36:14.677" v="117" actId="478"/>
          <ac:picMkLst>
            <pc:docMk/>
            <pc:sldMk cId="1839402696" sldId="267"/>
            <ac:picMk id="9" creationId="{55F3967E-28D4-E738-540B-006D9FDFC187}"/>
          </ac:picMkLst>
        </pc:picChg>
      </pc:sldChg>
      <pc:sldChg chg="addSp modSp mod">
        <pc:chgData name="Pedro Tito Macias" userId="c54af557-642d-4184-a4d4-af2789fd0ba6" providerId="ADAL" clId="{ABE8E2F3-16DC-44E0-9BED-320B28C1340F}" dt="2025-02-12T22:32:31.932" v="104"/>
        <pc:sldMkLst>
          <pc:docMk/>
          <pc:sldMk cId="1854228994" sldId="305"/>
        </pc:sldMkLst>
        <pc:spChg chg="mod">
          <ac:chgData name="Pedro Tito Macias" userId="c54af557-642d-4184-a4d4-af2789fd0ba6" providerId="ADAL" clId="{ABE8E2F3-16DC-44E0-9BED-320B28C1340F}" dt="2025-02-12T16:45:53.911" v="3" actId="20577"/>
          <ac:spMkLst>
            <pc:docMk/>
            <pc:sldMk cId="1854228994" sldId="305"/>
            <ac:spMk id="11" creationId="{64DC4D9B-2C58-7625-5947-28401E23BFD5}"/>
          </ac:spMkLst>
        </pc:spChg>
        <pc:picChg chg="add mod">
          <ac:chgData name="Pedro Tito Macias" userId="c54af557-642d-4184-a4d4-af2789fd0ba6" providerId="ADAL" clId="{ABE8E2F3-16DC-44E0-9BED-320B28C1340F}" dt="2025-02-12T22:32:31.932" v="104"/>
          <ac:picMkLst>
            <pc:docMk/>
            <pc:sldMk cId="1854228994" sldId="305"/>
            <ac:picMk id="2" creationId="{4EEC6349-2523-9120-2FBB-ED76C6B0FC7E}"/>
          </ac:picMkLst>
        </pc:picChg>
      </pc:sldChg>
      <pc:sldChg chg="addSp modSp mod">
        <pc:chgData name="Pedro Tito Macias" userId="c54af557-642d-4184-a4d4-af2789fd0ba6" providerId="ADAL" clId="{ABE8E2F3-16DC-44E0-9BED-320B28C1340F}" dt="2025-02-12T23:05:10.607" v="487" actId="1076"/>
        <pc:sldMkLst>
          <pc:docMk/>
          <pc:sldMk cId="3587578145" sldId="1921"/>
        </pc:sldMkLst>
        <pc:spChg chg="mod">
          <ac:chgData name="Pedro Tito Macias" userId="c54af557-642d-4184-a4d4-af2789fd0ba6" providerId="ADAL" clId="{ABE8E2F3-16DC-44E0-9BED-320B28C1340F}" dt="2025-02-12T23:05:10.607" v="487" actId="1076"/>
          <ac:spMkLst>
            <pc:docMk/>
            <pc:sldMk cId="3587578145" sldId="1921"/>
            <ac:spMk id="165" creationId="{8D85FD19-56FA-D37F-A709-A620B93FC3D1}"/>
          </ac:spMkLst>
        </pc:spChg>
        <pc:picChg chg="add mod">
          <ac:chgData name="Pedro Tito Macias" userId="c54af557-642d-4184-a4d4-af2789fd0ba6" providerId="ADAL" clId="{ABE8E2F3-16DC-44E0-9BED-320B28C1340F}" dt="2025-02-12T22:32:20.392" v="99" actId="1076"/>
          <ac:picMkLst>
            <pc:docMk/>
            <pc:sldMk cId="3587578145" sldId="1921"/>
            <ac:picMk id="8" creationId="{F159FCDE-5616-B3C5-37F6-826AA6E2D054}"/>
          </ac:picMkLst>
        </pc:picChg>
      </pc:sldChg>
      <pc:sldChg chg="addSp delSp modSp mod">
        <pc:chgData name="Pedro Tito Macias" userId="c54af557-642d-4184-a4d4-af2789fd0ba6" providerId="ADAL" clId="{ABE8E2F3-16DC-44E0-9BED-320B28C1340F}" dt="2025-02-13T08:26:05.709" v="498"/>
        <pc:sldMkLst>
          <pc:docMk/>
          <pc:sldMk cId="3125249159" sldId="1923"/>
        </pc:sldMkLst>
        <pc:spChg chg="add">
          <ac:chgData name="Pedro Tito Macias" userId="c54af557-642d-4184-a4d4-af2789fd0ba6" providerId="ADAL" clId="{ABE8E2F3-16DC-44E0-9BED-320B28C1340F}" dt="2025-02-12T22:30:11.936" v="78"/>
          <ac:spMkLst>
            <pc:docMk/>
            <pc:sldMk cId="3125249159" sldId="1923"/>
            <ac:spMk id="8" creationId="{2E5DBD48-97E8-7F2F-DA56-3623A5CFF16C}"/>
          </ac:spMkLst>
        </pc:spChg>
        <pc:picChg chg="add mod">
          <ac:chgData name="Pedro Tito Macias" userId="c54af557-642d-4184-a4d4-af2789fd0ba6" providerId="ADAL" clId="{ABE8E2F3-16DC-44E0-9BED-320B28C1340F}" dt="2025-02-13T08:26:05.709" v="498"/>
          <ac:picMkLst>
            <pc:docMk/>
            <pc:sldMk cId="3125249159" sldId="1923"/>
            <ac:picMk id="8" creationId="{E1AF47AB-8F29-7F3B-9192-0BF501B7EE52}"/>
          </ac:picMkLst>
        </pc:picChg>
        <pc:picChg chg="add del mod">
          <ac:chgData name="Pedro Tito Macias" userId="c54af557-642d-4184-a4d4-af2789fd0ba6" providerId="ADAL" clId="{ABE8E2F3-16DC-44E0-9BED-320B28C1340F}" dt="2025-02-12T22:30:42.798" v="83" actId="21"/>
          <ac:picMkLst>
            <pc:docMk/>
            <pc:sldMk cId="3125249159" sldId="1923"/>
            <ac:picMk id="10" creationId="{9CCA6CE7-19B3-C87F-C5D9-BF795C58A81B}"/>
          </ac:picMkLst>
        </pc:picChg>
        <pc:picChg chg="add del mod">
          <ac:chgData name="Pedro Tito Macias" userId="c54af557-642d-4184-a4d4-af2789fd0ba6" providerId="ADAL" clId="{ABE8E2F3-16DC-44E0-9BED-320B28C1340F}" dt="2025-02-12T22:32:24.819" v="100" actId="478"/>
          <ac:picMkLst>
            <pc:docMk/>
            <pc:sldMk cId="3125249159" sldId="1923"/>
            <ac:picMk id="11" creationId="{A96EC4A0-C4DE-3770-161F-F2277337C637}"/>
          </ac:picMkLst>
        </pc:picChg>
        <pc:picChg chg="add del mod">
          <ac:chgData name="Pedro Tito Macias" userId="c54af557-642d-4184-a4d4-af2789fd0ba6" providerId="ADAL" clId="{ABE8E2F3-16DC-44E0-9BED-320B28C1340F}" dt="2025-02-12T22:37:17.526" v="125" actId="478"/>
          <ac:picMkLst>
            <pc:docMk/>
            <pc:sldMk cId="3125249159" sldId="1923"/>
            <ac:picMk id="12" creationId="{9AFF30BF-C6C7-8BFE-3DD6-B8549D1F8D19}"/>
          </ac:picMkLst>
        </pc:picChg>
        <pc:picChg chg="add mod">
          <ac:chgData name="Pedro Tito Macias" userId="c54af557-642d-4184-a4d4-af2789fd0ba6" providerId="ADAL" clId="{ABE8E2F3-16DC-44E0-9BED-320B28C1340F}" dt="2025-02-12T22:37:18.086" v="126"/>
          <ac:picMkLst>
            <pc:docMk/>
            <pc:sldMk cId="3125249159" sldId="1923"/>
            <ac:picMk id="16" creationId="{7364F2CB-550A-01C6-32CA-B1C1D7F8FDC4}"/>
          </ac:picMkLst>
        </pc:picChg>
      </pc:sldChg>
      <pc:sldChg chg="addSp delSp modSp mod">
        <pc:chgData name="Pedro Tito Macias" userId="c54af557-642d-4184-a4d4-af2789fd0ba6" providerId="ADAL" clId="{ABE8E2F3-16DC-44E0-9BED-320B28C1340F}" dt="2025-02-12T23:01:55.024" v="485"/>
        <pc:sldMkLst>
          <pc:docMk/>
          <pc:sldMk cId="299189168" sldId="1926"/>
        </pc:sldMkLst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" creationId="{76BE1ECD-C224-F976-5CE7-9953950399F9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" creationId="{B9C005E7-DC76-182B-9DE8-CEEE03D5BA57}"/>
          </ac:spMkLst>
        </pc:spChg>
        <pc:spChg chg="del">
          <ac:chgData name="Pedro Tito Macias" userId="c54af557-642d-4184-a4d4-af2789fd0ba6" providerId="ADAL" clId="{ABE8E2F3-16DC-44E0-9BED-320B28C1340F}" dt="2025-02-12T23:01:11.300" v="479" actId="478"/>
          <ac:spMkLst>
            <pc:docMk/>
            <pc:sldMk cId="299189168" sldId="1926"/>
            <ac:spMk id="4" creationId="{FA727427-CF81-E9D3-9C76-6D414B9160F6}"/>
          </ac:spMkLst>
        </pc:spChg>
        <pc:spChg chg="mod">
          <ac:chgData name="Pedro Tito Macias" userId="c54af557-642d-4184-a4d4-af2789fd0ba6" providerId="ADAL" clId="{ABE8E2F3-16DC-44E0-9BED-320B28C1340F}" dt="2025-02-12T22:59:10.723" v="461" actId="1076"/>
          <ac:spMkLst>
            <pc:docMk/>
            <pc:sldMk cId="299189168" sldId="1926"/>
            <ac:spMk id="5" creationId="{05F8C373-7E83-45DD-6C12-AA1191170B7A}"/>
          </ac:spMkLst>
        </pc:spChg>
        <pc:spChg chg="mod">
          <ac:chgData name="Pedro Tito Macias" userId="c54af557-642d-4184-a4d4-af2789fd0ba6" providerId="ADAL" clId="{ABE8E2F3-16DC-44E0-9BED-320B28C1340F}" dt="2025-02-12T22:59:06.220" v="460" actId="1076"/>
          <ac:spMkLst>
            <pc:docMk/>
            <pc:sldMk cId="299189168" sldId="1926"/>
            <ac:spMk id="6" creationId="{D9FD7721-6771-D7DB-FEE1-20DCD1F87391}"/>
          </ac:spMkLst>
        </pc:spChg>
        <pc:spChg chg="del">
          <ac:chgData name="Pedro Tito Macias" userId="c54af557-642d-4184-a4d4-af2789fd0ba6" providerId="ADAL" clId="{ABE8E2F3-16DC-44E0-9BED-320B28C1340F}" dt="2025-02-12T23:01:11.300" v="479" actId="478"/>
          <ac:spMkLst>
            <pc:docMk/>
            <pc:sldMk cId="299189168" sldId="1926"/>
            <ac:spMk id="7" creationId="{81825AEE-C24C-11AC-5E65-5CF90933C81D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8" creationId="{36E82777-8FF7-D6C3-66F6-2803595A27EF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9" creationId="{25E793D3-1A43-9B52-ED31-497C85A77275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10" creationId="{D032DD7D-D7DF-5EEB-0598-D837B0652110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11" creationId="{4EC94A7C-1A04-4413-69F5-4B9BF1E48440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12" creationId="{F793916D-C59B-7FB5-D4F9-E577F7496A9E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13" creationId="{6E073387-C5C2-DA9B-8C29-66D41202A014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14" creationId="{F498795F-99D6-83F8-1F99-36A3C08B08E0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15" creationId="{24BAA6A4-4CE4-D929-5C6C-AC1D368EDD0C}"/>
          </ac:spMkLst>
        </pc:spChg>
        <pc:spChg chg="del">
          <ac:chgData name="Pedro Tito Macias" userId="c54af557-642d-4184-a4d4-af2789fd0ba6" providerId="ADAL" clId="{ABE8E2F3-16DC-44E0-9BED-320B28C1340F}" dt="2025-02-12T23:01:11.300" v="479" actId="478"/>
          <ac:spMkLst>
            <pc:docMk/>
            <pc:sldMk cId="299189168" sldId="1926"/>
            <ac:spMk id="16" creationId="{715455F7-EF35-BCD3-6E49-72DF57931BB4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17" creationId="{F1BB3469-1E2A-54A1-6CA0-3EFB23FE0484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18" creationId="{217A0C3A-7390-E761-3F07-8C114EFDFD21}"/>
          </ac:spMkLst>
        </pc:spChg>
        <pc:spChg chg="mod">
          <ac:chgData name="Pedro Tito Macias" userId="c54af557-642d-4184-a4d4-af2789fd0ba6" providerId="ADAL" clId="{ABE8E2F3-16DC-44E0-9BED-320B28C1340F}" dt="2025-02-12T22:40:40.326" v="178" actId="164"/>
          <ac:spMkLst>
            <pc:docMk/>
            <pc:sldMk cId="299189168" sldId="1926"/>
            <ac:spMk id="19" creationId="{BD0D3618-8BC5-9E3D-B0CF-1ACEB8FBE03A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0" creationId="{67D243EC-7B44-9DB9-DEE1-0FBE97A6DBEE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1" creationId="{61130B14-EF05-EF55-3B38-4950CC6CD06E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2" creationId="{429017C4-A2E8-4855-64DD-7DC5187B88E9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3" creationId="{F78E6309-030C-4948-73CE-F1BEB4743684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4" creationId="{F5BA6984-C40B-95C2-489D-0AA9420EB445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6" creationId="{F830BC1B-ED53-7F78-1603-2DC529E0105F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7" creationId="{F18317DA-5F15-25EB-2CE6-2ABCF1580F3B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28" creationId="{4B42A2A0-7FA9-205D-33EE-7A7127F7C03B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5" creationId="{2037EA29-4F59-CE6E-3CEE-4D8B5249C657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6" creationId="{8BFB879E-DA5D-6A0E-C9BE-156E29092853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7" creationId="{84E4A7A3-30FD-C85A-4795-DDF999D52824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8" creationId="{54B99BBF-B953-78DB-A34D-63D0F71013B1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39" creationId="{3D35EB92-BD3E-4EB0-6F65-F3A4A05F565F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0" creationId="{3BD1D50B-785E-9C22-4B5B-4A1D40F1E7C1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1" creationId="{0C42823B-B85A-7186-5115-DBEA02E8F0F9}"/>
          </ac:spMkLst>
        </pc:spChg>
        <pc:spChg chg="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2" creationId="{980524FE-3B81-E53E-0AEF-C814EE1F7EDE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3" creationId="{DA5FBB27-1174-CECD-E88A-ABB2BD7C7206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4" creationId="{3253E6D2-6F87-33D3-2B62-3DAD1AB4FF3F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5" creationId="{FE1FEE30-25D3-049E-F828-DCE138963C48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6" creationId="{00C8C6B8-7575-485E-A010-8B485B626383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7" creationId="{8C810E5C-19DA-4718-04DE-83490844541F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8" creationId="{FBA7E57E-5DFD-6C2E-90B5-F1454B89EA55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49" creationId="{050C03B7-D46B-2C8A-3E0C-740324D4B000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50" creationId="{7A83C082-ACF1-A292-4F94-4C90827D43B5}"/>
          </ac:spMkLst>
        </pc:spChg>
        <pc:spChg chg="mod">
          <ac:chgData name="Pedro Tito Macias" userId="c54af557-642d-4184-a4d4-af2789fd0ba6" providerId="ADAL" clId="{ABE8E2F3-16DC-44E0-9BED-320B28C1340F}" dt="2025-02-12T22:59:06.220" v="460" actId="1076"/>
          <ac:spMkLst>
            <pc:docMk/>
            <pc:sldMk cId="299189168" sldId="1926"/>
            <ac:spMk id="52" creationId="{EDEBCA6A-385C-3763-0C28-56E226E17EDA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60" creationId="{01556B38-278C-85C6-7532-E338F1336B14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61" creationId="{AC432832-2ED6-0383-4039-A590C51EC6C6}"/>
          </ac:spMkLst>
        </pc:spChg>
        <pc:spChg chg="add del mod">
          <ac:chgData name="Pedro Tito Macias" userId="c54af557-642d-4184-a4d4-af2789fd0ba6" providerId="ADAL" clId="{ABE8E2F3-16DC-44E0-9BED-320B28C1340F}" dt="2025-02-12T22:52:44.617" v="333" actId="478"/>
          <ac:spMkLst>
            <pc:docMk/>
            <pc:sldMk cId="299189168" sldId="1926"/>
            <ac:spMk id="62" creationId="{FB7B8050-9633-5680-786B-419BCA05F8CA}"/>
          </ac:spMkLst>
        </pc:spChg>
        <pc:spChg chg="del">
          <ac:chgData name="Pedro Tito Macias" userId="c54af557-642d-4184-a4d4-af2789fd0ba6" providerId="ADAL" clId="{ABE8E2F3-16DC-44E0-9BED-320B28C1340F}" dt="2025-02-12T22:55:53.506" v="421" actId="478"/>
          <ac:spMkLst>
            <pc:docMk/>
            <pc:sldMk cId="299189168" sldId="1926"/>
            <ac:spMk id="64" creationId="{2BEC5620-05DF-9935-7A97-DC7FF608D5E8}"/>
          </ac:spMkLst>
        </pc:spChg>
        <pc:spChg chg="del">
          <ac:chgData name="Pedro Tito Macias" userId="c54af557-642d-4184-a4d4-af2789fd0ba6" providerId="ADAL" clId="{ABE8E2F3-16DC-44E0-9BED-320B28C1340F}" dt="2025-02-12T22:56:47.323" v="432" actId="478"/>
          <ac:spMkLst>
            <pc:docMk/>
            <pc:sldMk cId="299189168" sldId="1926"/>
            <ac:spMk id="65" creationId="{05E67AE4-A114-D466-4E0B-AEFA40F97D0E}"/>
          </ac:spMkLst>
        </pc:spChg>
        <pc:spChg chg="del">
          <ac:chgData name="Pedro Tito Macias" userId="c54af557-642d-4184-a4d4-af2789fd0ba6" providerId="ADAL" clId="{ABE8E2F3-16DC-44E0-9BED-320B28C1340F}" dt="2025-02-12T22:56:27.767" v="427" actId="478"/>
          <ac:spMkLst>
            <pc:docMk/>
            <pc:sldMk cId="299189168" sldId="1926"/>
            <ac:spMk id="66" creationId="{CA1677F4-2203-D661-4FE1-75C82542DE4C}"/>
          </ac:spMkLst>
        </pc:spChg>
        <pc:spChg chg="del">
          <ac:chgData name="Pedro Tito Macias" userId="c54af557-642d-4184-a4d4-af2789fd0ba6" providerId="ADAL" clId="{ABE8E2F3-16DC-44E0-9BED-320B28C1340F}" dt="2025-02-12T22:55:50.708" v="420" actId="478"/>
          <ac:spMkLst>
            <pc:docMk/>
            <pc:sldMk cId="299189168" sldId="1926"/>
            <ac:spMk id="67" creationId="{F38CA9C1-D7B8-B84D-7C53-6183A5098760}"/>
          </ac:spMkLst>
        </pc:spChg>
        <pc:spChg chg="del">
          <ac:chgData name="Pedro Tito Macias" userId="c54af557-642d-4184-a4d4-af2789fd0ba6" providerId="ADAL" clId="{ABE8E2F3-16DC-44E0-9BED-320B28C1340F}" dt="2025-02-12T22:56:47.323" v="432" actId="478"/>
          <ac:spMkLst>
            <pc:docMk/>
            <pc:sldMk cId="299189168" sldId="1926"/>
            <ac:spMk id="68" creationId="{2F6482DB-74A5-4D56-224D-B7987817CD9B}"/>
          </ac:spMkLst>
        </pc:spChg>
        <pc:spChg chg="del">
          <ac:chgData name="Pedro Tito Macias" userId="c54af557-642d-4184-a4d4-af2789fd0ba6" providerId="ADAL" clId="{ABE8E2F3-16DC-44E0-9BED-320B28C1340F}" dt="2025-02-12T22:55:57.522" v="422" actId="478"/>
          <ac:spMkLst>
            <pc:docMk/>
            <pc:sldMk cId="299189168" sldId="1926"/>
            <ac:spMk id="69" creationId="{77D64F00-459A-3735-5822-4C38CBB967D6}"/>
          </ac:spMkLst>
        </pc:spChg>
        <pc:spChg chg="del">
          <ac:chgData name="Pedro Tito Macias" userId="c54af557-642d-4184-a4d4-af2789fd0ba6" providerId="ADAL" clId="{ABE8E2F3-16DC-44E0-9BED-320B28C1340F}" dt="2025-02-12T22:56:47.323" v="432" actId="478"/>
          <ac:spMkLst>
            <pc:docMk/>
            <pc:sldMk cId="299189168" sldId="1926"/>
            <ac:spMk id="70" creationId="{574DDA62-79FE-58EF-7D15-BB8EDFBF5919}"/>
          </ac:spMkLst>
        </pc:spChg>
        <pc:grpChg chg="mod">
          <ac:chgData name="Pedro Tito Macias" userId="c54af557-642d-4184-a4d4-af2789fd0ba6" providerId="ADAL" clId="{ABE8E2F3-16DC-44E0-9BED-320B28C1340F}" dt="2025-02-12T22:40:40.326" v="178" actId="164"/>
          <ac:grpSpMkLst>
            <pc:docMk/>
            <pc:sldMk cId="299189168" sldId="1926"/>
            <ac:grpSpMk id="25" creationId="{763A805D-5602-F9C2-F622-71C34D2B75BA}"/>
          </ac:grpSpMkLst>
        </pc:grpChg>
        <pc:grpChg chg="del">
          <ac:chgData name="Pedro Tito Macias" userId="c54af557-642d-4184-a4d4-af2789fd0ba6" providerId="ADAL" clId="{ABE8E2F3-16DC-44E0-9BED-320B28C1340F}" dt="2025-02-12T22:58:49.758" v="459" actId="478"/>
          <ac:grpSpMkLst>
            <pc:docMk/>
            <pc:sldMk cId="299189168" sldId="1926"/>
            <ac:grpSpMk id="55" creationId="{F635686A-9A61-25FA-D3D9-CE44E0828B52}"/>
          </ac:grpSpMkLst>
        </pc:grpChg>
        <pc:grpChg chg="add del mod">
          <ac:chgData name="Pedro Tito Macias" userId="c54af557-642d-4184-a4d4-af2789fd0ba6" providerId="ADAL" clId="{ABE8E2F3-16DC-44E0-9BED-320B28C1340F}" dt="2025-02-12T22:52:44.617" v="333" actId="478"/>
          <ac:grpSpMkLst>
            <pc:docMk/>
            <pc:sldMk cId="299189168" sldId="1926"/>
            <ac:grpSpMk id="71" creationId="{591D0C77-E84D-F474-73E1-DE5F6CEFD490}"/>
          </ac:grpSpMkLst>
        </pc:grpChg>
        <pc:graphicFrameChg chg="add mod modGraphic">
          <ac:chgData name="Pedro Tito Macias" userId="c54af557-642d-4184-a4d4-af2789fd0ba6" providerId="ADAL" clId="{ABE8E2F3-16DC-44E0-9BED-320B28C1340F}" dt="2025-02-12T23:01:23.922" v="481" actId="1076"/>
          <ac:graphicFrameMkLst>
            <pc:docMk/>
            <pc:sldMk cId="299189168" sldId="1926"/>
            <ac:graphicFrameMk id="72" creationId="{2547E9A5-C0B4-43E9-27AA-3DA500396F1D}"/>
          </ac:graphicFrameMkLst>
        </pc:graphicFrameChg>
        <pc:graphicFrameChg chg="add mod modGraphic">
          <ac:chgData name="Pedro Tito Macias" userId="c54af557-642d-4184-a4d4-af2789fd0ba6" providerId="ADAL" clId="{ABE8E2F3-16DC-44E0-9BED-320B28C1340F}" dt="2025-02-12T23:01:55.024" v="485"/>
          <ac:graphicFrameMkLst>
            <pc:docMk/>
            <pc:sldMk cId="299189168" sldId="1926"/>
            <ac:graphicFrameMk id="73" creationId="{52752A5F-5BC1-4615-4099-D5E5949DBA72}"/>
          </ac:graphicFrameMkLst>
        </pc:graphicFrameChg>
        <pc:graphicFrameChg chg="add mod modGraphic">
          <ac:chgData name="Pedro Tito Macias" userId="c54af557-642d-4184-a4d4-af2789fd0ba6" providerId="ADAL" clId="{ABE8E2F3-16DC-44E0-9BED-320B28C1340F}" dt="2025-02-12T23:01:51.247" v="484"/>
          <ac:graphicFrameMkLst>
            <pc:docMk/>
            <pc:sldMk cId="299189168" sldId="1926"/>
            <ac:graphicFrameMk id="74" creationId="{9CD106FF-EFB9-D984-E095-9D4C5916CC69}"/>
          </ac:graphicFrameMkLst>
        </pc:graphicFrameChg>
        <pc:graphicFrameChg chg="add mod modGraphic">
          <ac:chgData name="Pedro Tito Macias" userId="c54af557-642d-4184-a4d4-af2789fd0ba6" providerId="ADAL" clId="{ABE8E2F3-16DC-44E0-9BED-320B28C1340F}" dt="2025-02-12T23:01:39.211" v="482"/>
          <ac:graphicFrameMkLst>
            <pc:docMk/>
            <pc:sldMk cId="299189168" sldId="1926"/>
            <ac:graphicFrameMk id="75" creationId="{0F94E246-7164-03E0-A952-CB98B69BD9A7}"/>
          </ac:graphicFrameMkLst>
        </pc:graphicFrameChg>
        <pc:graphicFrameChg chg="add mod modGraphic">
          <ac:chgData name="Pedro Tito Macias" userId="c54af557-642d-4184-a4d4-af2789fd0ba6" providerId="ADAL" clId="{ABE8E2F3-16DC-44E0-9BED-320B28C1340F}" dt="2025-02-12T23:01:47.137" v="483"/>
          <ac:graphicFrameMkLst>
            <pc:docMk/>
            <pc:sldMk cId="299189168" sldId="1926"/>
            <ac:graphicFrameMk id="76" creationId="{EC2E71E6-D249-B126-1C9E-3579F1AB9B2C}"/>
          </ac:graphicFrameMkLst>
        </pc:graphicFrameChg>
      </pc:sldChg>
      <pc:sldChg chg="addSp modSp">
        <pc:chgData name="Pedro Tito Macias" userId="c54af557-642d-4184-a4d4-af2789fd0ba6" providerId="ADAL" clId="{ABE8E2F3-16DC-44E0-9BED-320B28C1340F}" dt="2025-02-12T22:32:36.667" v="105"/>
        <pc:sldMkLst>
          <pc:docMk/>
          <pc:sldMk cId="2295301451" sldId="1927"/>
        </pc:sldMkLst>
        <pc:picChg chg="add mod">
          <ac:chgData name="Pedro Tito Macias" userId="c54af557-642d-4184-a4d4-af2789fd0ba6" providerId="ADAL" clId="{ABE8E2F3-16DC-44E0-9BED-320B28C1340F}" dt="2025-02-12T22:32:36.667" v="105"/>
          <ac:picMkLst>
            <pc:docMk/>
            <pc:sldMk cId="2295301451" sldId="1927"/>
            <ac:picMk id="15" creationId="{97FDD91B-D708-F62A-E30E-F862ACD29AE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0A31A-A412-4637-B628-4B3254474777}" type="datetimeFigureOut">
              <a:rPr lang="id-ID" smtClean="0"/>
              <a:t>13/02/2025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66E46-9B3E-4DD2-B4EE-42950AF8E0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408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66E46-9B3E-4DD2-B4EE-42950AF8E010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0034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g895af6e4c4_0_1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2" name="Google Shape;1212;g895af6e4c4_0_14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9781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g895af6e4c4_0_1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2" name="Google Shape;1212;g895af6e4c4_0_14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1348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66E46-9B3E-4DD2-B4EE-42950AF8E010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640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192ACCFB-E263-99CA-0C27-10076EFEDF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8288000" cy="102870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DBF1BF66-CC85-DAC5-0431-36F9AA2DD7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408" y="5632984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9D26DA6-2D3D-B3E8-D8F4-E4DBA87518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068884" y="5632983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A38EC9E-3AC2-469D-06C1-D1E015A9A2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068884" y="1265701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DBBA61EB-1E99-79D5-3ACC-67A0132F43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55409" y="1265701"/>
            <a:ext cx="3038621" cy="244777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2FD8012-AD85-9347-28F1-113CB738D2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482025" y="5221975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3E08321A-AB58-2FF4-C629-614086146D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65521" y="5211077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E39EE2D-A62E-9C0D-57AC-BC872B264F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392930" y="1223982"/>
            <a:ext cx="3522359" cy="3324664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79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59AF5FF-87FC-0AF5-8B65-F2561DE487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36721" y="1580095"/>
            <a:ext cx="15214558" cy="3925122"/>
          </a:xfrm>
          <a:prstGeom prst="roundRect">
            <a:avLst>
              <a:gd name="adj" fmla="val 828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2E116688-4CD5-17BA-DB9F-4ED61222E1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20113" y="3186662"/>
            <a:ext cx="3487392" cy="3936569"/>
          </a:xfrm>
          <a:prstGeom prst="roundRect">
            <a:avLst>
              <a:gd name="adj" fmla="val 293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1368823-F35F-EAB0-49F5-8D8446FB93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25292" y="3175215"/>
            <a:ext cx="3614174" cy="3936569"/>
          </a:xfrm>
          <a:prstGeom prst="roundRect">
            <a:avLst>
              <a:gd name="adj" fmla="val 508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2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FD153CDA-8C04-E44C-73EF-FEEF19819D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539895" y="1708879"/>
            <a:ext cx="5994254" cy="7120328"/>
          </a:xfrm>
          <a:prstGeom prst="roundRect">
            <a:avLst>
              <a:gd name="adj" fmla="val 614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2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52BBC20C-3274-1A01-2DE9-F488E688F68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861800" y="1638298"/>
            <a:ext cx="4813300" cy="7010399"/>
          </a:xfrm>
          <a:prstGeom prst="roundRect">
            <a:avLst>
              <a:gd name="adj" fmla="val 929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376E595C-00FC-630F-8F34-5FE73D04B89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779000" y="2705101"/>
            <a:ext cx="4165600" cy="3594100"/>
          </a:xfrm>
          <a:prstGeom prst="roundRect">
            <a:avLst>
              <a:gd name="adj" fmla="val 1000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36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BCE1B034-04E8-8328-7384-7EECFB7EC27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70" y="0"/>
            <a:ext cx="7045489" cy="102870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6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4BB00A9-D4EB-EB63-46D2-5529A16640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73784" y="1828799"/>
            <a:ext cx="7298451" cy="3028013"/>
          </a:xfrm>
          <a:prstGeom prst="roundRect">
            <a:avLst>
              <a:gd name="adj" fmla="val 1252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C165072-5560-4E5A-4F9B-A20674AA20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15766" y="5773711"/>
            <a:ext cx="7177738" cy="3070486"/>
          </a:xfrm>
          <a:prstGeom prst="roundRect">
            <a:avLst>
              <a:gd name="adj" fmla="val 1252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2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176EFD-F8C8-D57B-6CE1-7534572073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6873" y="4828"/>
            <a:ext cx="5773023" cy="10282172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7379E63-7326-7200-7ED5-5C8183AF85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98987" y="1630274"/>
            <a:ext cx="2840082" cy="2840082"/>
          </a:xfrm>
          <a:custGeom>
            <a:avLst/>
            <a:gdLst>
              <a:gd name="connsiteX0" fmla="*/ 3502427 w 7004854"/>
              <a:gd name="connsiteY0" fmla="*/ 0 h 7004854"/>
              <a:gd name="connsiteX1" fmla="*/ 7004854 w 7004854"/>
              <a:gd name="connsiteY1" fmla="*/ 3502427 h 7004854"/>
              <a:gd name="connsiteX2" fmla="*/ 3502427 w 7004854"/>
              <a:gd name="connsiteY2" fmla="*/ 7004854 h 7004854"/>
              <a:gd name="connsiteX3" fmla="*/ 0 w 7004854"/>
              <a:gd name="connsiteY3" fmla="*/ 3502427 h 7004854"/>
              <a:gd name="connsiteX4" fmla="*/ 3502427 w 7004854"/>
              <a:gd name="connsiteY4" fmla="*/ 0 h 7004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4854" h="7004854">
                <a:moveTo>
                  <a:pt x="3502427" y="0"/>
                </a:moveTo>
                <a:cubicBezTo>
                  <a:pt x="5436764" y="0"/>
                  <a:pt x="7004854" y="1568090"/>
                  <a:pt x="7004854" y="3502427"/>
                </a:cubicBezTo>
                <a:cubicBezTo>
                  <a:pt x="7004854" y="5436764"/>
                  <a:pt x="5436764" y="7004854"/>
                  <a:pt x="3502427" y="7004854"/>
                </a:cubicBezTo>
                <a:cubicBezTo>
                  <a:pt x="1568090" y="7004854"/>
                  <a:pt x="0" y="5436764"/>
                  <a:pt x="0" y="3502427"/>
                </a:cubicBezTo>
                <a:cubicBezTo>
                  <a:pt x="0" y="1568090"/>
                  <a:pt x="1568090" y="0"/>
                  <a:pt x="350242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2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23B30A-B50C-7F9B-9039-1856B4AB9C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7974106" cy="10287000"/>
          </a:xfrm>
          <a:custGeom>
            <a:avLst/>
            <a:gdLst>
              <a:gd name="connsiteX0" fmla="*/ 0 w 7974106"/>
              <a:gd name="connsiteY0" fmla="*/ 0 h 10287000"/>
              <a:gd name="connsiteX1" fmla="*/ 1 w 7974106"/>
              <a:gd name="connsiteY1" fmla="*/ 0 h 10287000"/>
              <a:gd name="connsiteX2" fmla="*/ 3987053 w 7974106"/>
              <a:gd name="connsiteY2" fmla="*/ 0 h 10287000"/>
              <a:gd name="connsiteX3" fmla="*/ 4025900 w 7974106"/>
              <a:gd name="connsiteY3" fmla="*/ 0 h 10287000"/>
              <a:gd name="connsiteX4" fmla="*/ 4025900 w 7974106"/>
              <a:gd name="connsiteY4" fmla="*/ 38847 h 10287000"/>
              <a:gd name="connsiteX5" fmla="*/ 7974106 w 7974106"/>
              <a:gd name="connsiteY5" fmla="*/ 3987053 h 10287000"/>
              <a:gd name="connsiteX6" fmla="*/ 7974106 w 7974106"/>
              <a:gd name="connsiteY6" fmla="*/ 10287000 h 10287000"/>
              <a:gd name="connsiteX7" fmla="*/ 4025900 w 7974106"/>
              <a:gd name="connsiteY7" fmla="*/ 10287000 h 10287000"/>
              <a:gd name="connsiteX8" fmla="*/ 1 w 7974106"/>
              <a:gd name="connsiteY8" fmla="*/ 10287000 h 10287000"/>
              <a:gd name="connsiteX9" fmla="*/ 0 w 7974106"/>
              <a:gd name="connsiteY9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74106" h="10287000">
                <a:moveTo>
                  <a:pt x="0" y="0"/>
                </a:moveTo>
                <a:lnTo>
                  <a:pt x="1" y="0"/>
                </a:lnTo>
                <a:lnTo>
                  <a:pt x="3987053" y="0"/>
                </a:lnTo>
                <a:lnTo>
                  <a:pt x="4025900" y="0"/>
                </a:lnTo>
                <a:lnTo>
                  <a:pt x="4025900" y="38847"/>
                </a:lnTo>
                <a:lnTo>
                  <a:pt x="7974106" y="3987053"/>
                </a:lnTo>
                <a:lnTo>
                  <a:pt x="7974106" y="10287000"/>
                </a:lnTo>
                <a:lnTo>
                  <a:pt x="4025900" y="10287000"/>
                </a:lnTo>
                <a:lnTo>
                  <a:pt x="1" y="10287000"/>
                </a:lnTo>
                <a:lnTo>
                  <a:pt x="0" y="10287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6FB2BFE-53FC-51A7-FAA8-BFC6EFFCDF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6203" y="2779540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A068AB-7EA3-5D9E-E77F-005C97DF7C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4596" y="2789211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934A7C3F-4729-87BA-9AAB-B85D7E1418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48879" y="6064346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D455E677-D63A-BCDC-5080-00BAA5417D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435838" y="6054675"/>
            <a:ext cx="4262511" cy="2861605"/>
          </a:xfrm>
          <a:prstGeom prst="roundRect">
            <a:avLst>
              <a:gd name="adj" fmla="val 1541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0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56492D-A6AE-5743-A75E-794A296FD6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67526" y="6601263"/>
            <a:ext cx="3071234" cy="307613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234869E-ABAC-89AD-EA6F-F1143ED9AB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87407" y="609599"/>
            <a:ext cx="3071234" cy="307613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A4E1DB99-5DCA-BB2E-8C8B-769E53EAF32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7526" y="0"/>
            <a:ext cx="3071234" cy="644698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CF281CE7-B041-A3A8-B1D9-DB6E5494D5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7406" y="3840012"/>
            <a:ext cx="3071234" cy="644698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8FCF8C9D-3321-7C1A-7E58-C42F7B4C99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96243" y="3548381"/>
            <a:ext cx="6384471" cy="6738619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E016B04-3FA1-B684-C15B-FC5186ED76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36431" y="5010834"/>
            <a:ext cx="6399661" cy="3753337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17B0D0-D3ED-4930-EC94-13B91385F3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499725" y="5880686"/>
            <a:ext cx="3451843" cy="288348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CBEAFB59-F0CB-5C99-0C55-BC3F583273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31111" y="5880686"/>
            <a:ext cx="3451843" cy="2883485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3D22DDB-0F83-434A-B494-49736B7EC8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2418" y="5643194"/>
            <a:ext cx="6147581" cy="28135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5DC74BB5-1695-7E40-6FBF-6C26ECF545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2419" y="2213610"/>
            <a:ext cx="6147581" cy="28135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8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85B581-C92F-46A5-1548-A21F955733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56834" y="1264394"/>
            <a:ext cx="7760954" cy="7758212"/>
          </a:xfrm>
          <a:custGeom>
            <a:avLst/>
            <a:gdLst>
              <a:gd name="connsiteX0" fmla="*/ 4005635 w 7760954"/>
              <a:gd name="connsiteY0" fmla="*/ 208 h 7758212"/>
              <a:gd name="connsiteX1" fmla="*/ 4460522 w 7760954"/>
              <a:gd name="connsiteY1" fmla="*/ 202239 h 7758212"/>
              <a:gd name="connsiteX2" fmla="*/ 7581949 w 7760954"/>
              <a:gd name="connsiteY2" fmla="*/ 3485517 h 7758212"/>
              <a:gd name="connsiteX3" fmla="*/ 7558715 w 7760954"/>
              <a:gd name="connsiteY3" fmla="*/ 4404915 h 7758212"/>
              <a:gd name="connsiteX4" fmla="*/ 4219830 w 7760954"/>
              <a:gd name="connsiteY4" fmla="*/ 7579207 h 7758212"/>
              <a:gd name="connsiteX5" fmla="*/ 3300432 w 7760954"/>
              <a:gd name="connsiteY5" fmla="*/ 7555973 h 7758212"/>
              <a:gd name="connsiteX6" fmla="*/ 179005 w 7760954"/>
              <a:gd name="connsiteY6" fmla="*/ 4272695 h 7758212"/>
              <a:gd name="connsiteX7" fmla="*/ 202239 w 7760954"/>
              <a:gd name="connsiteY7" fmla="*/ 3353297 h 7758212"/>
              <a:gd name="connsiteX8" fmla="*/ 3541124 w 7760954"/>
              <a:gd name="connsiteY8" fmla="*/ 179005 h 7758212"/>
              <a:gd name="connsiteX9" fmla="*/ 4005635 w 7760954"/>
              <a:gd name="connsiteY9" fmla="*/ 208 h 77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60954" h="7758212">
                <a:moveTo>
                  <a:pt x="4005635" y="208"/>
                </a:moveTo>
                <a:cubicBezTo>
                  <a:pt x="4172013" y="4413"/>
                  <a:pt x="4336788" y="72089"/>
                  <a:pt x="4460522" y="202239"/>
                </a:cubicBezTo>
                <a:lnTo>
                  <a:pt x="7581949" y="3485517"/>
                </a:lnTo>
                <a:cubicBezTo>
                  <a:pt x="7829418" y="3745818"/>
                  <a:pt x="7819016" y="4157446"/>
                  <a:pt x="7558715" y="4404915"/>
                </a:cubicBezTo>
                <a:lnTo>
                  <a:pt x="4219830" y="7579207"/>
                </a:lnTo>
                <a:cubicBezTo>
                  <a:pt x="3959529" y="7826676"/>
                  <a:pt x="3547901" y="7816274"/>
                  <a:pt x="3300432" y="7555973"/>
                </a:cubicBezTo>
                <a:lnTo>
                  <a:pt x="179005" y="4272695"/>
                </a:lnTo>
                <a:cubicBezTo>
                  <a:pt x="-68464" y="4012394"/>
                  <a:pt x="-58061" y="3600766"/>
                  <a:pt x="202239" y="3353297"/>
                </a:cubicBezTo>
                <a:lnTo>
                  <a:pt x="3541124" y="179005"/>
                </a:lnTo>
                <a:cubicBezTo>
                  <a:pt x="3671275" y="55271"/>
                  <a:pt x="3839257" y="-3996"/>
                  <a:pt x="4005635" y="208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47FA15-E9D3-6A90-E4CD-704C06947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22567" y="5479777"/>
            <a:ext cx="3425280" cy="3424071"/>
          </a:xfrm>
          <a:custGeom>
            <a:avLst/>
            <a:gdLst>
              <a:gd name="connsiteX0" fmla="*/ 1767879 w 3425280"/>
              <a:gd name="connsiteY0" fmla="*/ 92 h 3424071"/>
              <a:gd name="connsiteX1" fmla="*/ 1968642 w 3425280"/>
              <a:gd name="connsiteY1" fmla="*/ 89257 h 3424071"/>
              <a:gd name="connsiteX2" fmla="*/ 3346278 w 3425280"/>
              <a:gd name="connsiteY2" fmla="*/ 1538327 h 3424071"/>
              <a:gd name="connsiteX3" fmla="*/ 3336023 w 3425280"/>
              <a:gd name="connsiteY3" fmla="*/ 1944100 h 3424071"/>
              <a:gd name="connsiteX4" fmla="*/ 1862412 w 3425280"/>
              <a:gd name="connsiteY4" fmla="*/ 3345069 h 3424071"/>
              <a:gd name="connsiteX5" fmla="*/ 1456638 w 3425280"/>
              <a:gd name="connsiteY5" fmla="*/ 3334814 h 3424071"/>
              <a:gd name="connsiteX6" fmla="*/ 79002 w 3425280"/>
              <a:gd name="connsiteY6" fmla="*/ 1885746 h 3424071"/>
              <a:gd name="connsiteX7" fmla="*/ 89257 w 3425280"/>
              <a:gd name="connsiteY7" fmla="*/ 1479972 h 3424071"/>
              <a:gd name="connsiteX8" fmla="*/ 1562868 w 3425280"/>
              <a:gd name="connsiteY8" fmla="*/ 79003 h 3424071"/>
              <a:gd name="connsiteX9" fmla="*/ 1767879 w 3425280"/>
              <a:gd name="connsiteY9" fmla="*/ 92 h 342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25280" h="3424071">
                <a:moveTo>
                  <a:pt x="1767879" y="92"/>
                </a:moveTo>
                <a:cubicBezTo>
                  <a:pt x="1841309" y="1947"/>
                  <a:pt x="1914032" y="31816"/>
                  <a:pt x="1968642" y="89257"/>
                </a:cubicBezTo>
                <a:lnTo>
                  <a:pt x="3346278" y="1538327"/>
                </a:lnTo>
                <a:cubicBezTo>
                  <a:pt x="3455497" y="1653209"/>
                  <a:pt x="3450906" y="1834881"/>
                  <a:pt x="3336023" y="1944100"/>
                </a:cubicBezTo>
                <a:lnTo>
                  <a:pt x="1862412" y="3345069"/>
                </a:lnTo>
                <a:cubicBezTo>
                  <a:pt x="1747529" y="3454288"/>
                  <a:pt x="1565858" y="3449697"/>
                  <a:pt x="1456638" y="3334814"/>
                </a:cubicBezTo>
                <a:lnTo>
                  <a:pt x="79002" y="1885746"/>
                </a:lnTo>
                <a:cubicBezTo>
                  <a:pt x="-30217" y="1770863"/>
                  <a:pt x="-25626" y="1589192"/>
                  <a:pt x="89257" y="1479972"/>
                </a:cubicBezTo>
                <a:lnTo>
                  <a:pt x="1562868" y="79003"/>
                </a:lnTo>
                <a:cubicBezTo>
                  <a:pt x="1620310" y="24393"/>
                  <a:pt x="1694448" y="-1764"/>
                  <a:pt x="1767879" y="92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75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392F7C74-2436-B8F6-7728-980E154129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683213" y="514350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96A3C64-0AF2-60BB-2BC6-8C3488A7FE3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683205" y="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FFC3B7F-B1F3-A9D2-BE18-58574E4272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14350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4A313C30-A7D9-EAD0-DF3D-449C52453B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4" y="0"/>
            <a:ext cx="6604781" cy="51435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6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1B39D23-1D2E-9AB2-A5B0-968D07A450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40141" y="3174274"/>
            <a:ext cx="5229411" cy="357913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466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3BAFAD26-2CD3-98C1-0531-07F61199C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98629" y="4011663"/>
            <a:ext cx="4529523" cy="2576897"/>
          </a:xfrm>
          <a:custGeom>
            <a:avLst/>
            <a:gdLst>
              <a:gd name="connsiteX0" fmla="*/ 0 w 2395172"/>
              <a:gd name="connsiteY0" fmla="*/ 0 h 4196957"/>
              <a:gd name="connsiteX1" fmla="*/ 2395172 w 2395172"/>
              <a:gd name="connsiteY1" fmla="*/ 0 h 4196957"/>
              <a:gd name="connsiteX2" fmla="*/ 2395172 w 2395172"/>
              <a:gd name="connsiteY2" fmla="*/ 4196957 h 4196957"/>
              <a:gd name="connsiteX3" fmla="*/ 0 w 2395172"/>
              <a:gd name="connsiteY3" fmla="*/ 4196957 h 41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5172" h="4196957">
                <a:moveTo>
                  <a:pt x="0" y="0"/>
                </a:moveTo>
                <a:lnTo>
                  <a:pt x="2395172" y="0"/>
                </a:lnTo>
                <a:lnTo>
                  <a:pt x="2395172" y="4196957"/>
                </a:lnTo>
                <a:lnTo>
                  <a:pt x="0" y="419695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10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6940C3B-5D51-E3ED-164A-192B4A9F59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25310" y="1694329"/>
            <a:ext cx="3050697" cy="6640046"/>
          </a:xfrm>
          <a:custGeom>
            <a:avLst/>
            <a:gdLst>
              <a:gd name="connsiteX0" fmla="*/ 429802 w 3632233"/>
              <a:gd name="connsiteY0" fmla="*/ 0 h 7869838"/>
              <a:gd name="connsiteX1" fmla="*/ 618373 w 3632233"/>
              <a:gd name="connsiteY1" fmla="*/ 0 h 7869838"/>
              <a:gd name="connsiteX2" fmla="*/ 784347 w 3632233"/>
              <a:gd name="connsiteY2" fmla="*/ 0 h 7869838"/>
              <a:gd name="connsiteX3" fmla="*/ 822644 w 3632233"/>
              <a:gd name="connsiteY3" fmla="*/ 15864 h 7869838"/>
              <a:gd name="connsiteX4" fmla="*/ 831623 w 3632233"/>
              <a:gd name="connsiteY4" fmla="*/ 29180 h 7869838"/>
              <a:gd name="connsiteX5" fmla="*/ 831623 w 3632233"/>
              <a:gd name="connsiteY5" fmla="*/ 85897 h 7869838"/>
              <a:gd name="connsiteX6" fmla="*/ 1040114 w 3632233"/>
              <a:gd name="connsiteY6" fmla="*/ 294388 h 7869838"/>
              <a:gd name="connsiteX7" fmla="*/ 2593867 w 3632233"/>
              <a:gd name="connsiteY7" fmla="*/ 294388 h 7869838"/>
              <a:gd name="connsiteX8" fmla="*/ 2802360 w 3632233"/>
              <a:gd name="connsiteY8" fmla="*/ 85897 h 7869838"/>
              <a:gd name="connsiteX9" fmla="*/ 2802358 w 3632233"/>
              <a:gd name="connsiteY9" fmla="*/ 40655 h 7869838"/>
              <a:gd name="connsiteX10" fmla="*/ 2803888 w 3632233"/>
              <a:gd name="connsiteY10" fmla="*/ 33079 h 7869838"/>
              <a:gd name="connsiteX11" fmla="*/ 2815494 w 3632233"/>
              <a:gd name="connsiteY11" fmla="*/ 15864 h 7869838"/>
              <a:gd name="connsiteX12" fmla="*/ 2853792 w 3632233"/>
              <a:gd name="connsiteY12" fmla="*/ 0 h 7869838"/>
              <a:gd name="connsiteX13" fmla="*/ 3202431 w 3632233"/>
              <a:gd name="connsiteY13" fmla="*/ 0 h 7869838"/>
              <a:gd name="connsiteX14" fmla="*/ 3289051 w 3632233"/>
              <a:gd name="connsiteY14" fmla="*/ 8732 h 7869838"/>
              <a:gd name="connsiteX15" fmla="*/ 3632233 w 3632233"/>
              <a:gd name="connsiteY15" fmla="*/ 429805 h 7869838"/>
              <a:gd name="connsiteX16" fmla="*/ 3632233 w 3632233"/>
              <a:gd name="connsiteY16" fmla="*/ 7440036 h 7869838"/>
              <a:gd name="connsiteX17" fmla="*/ 3202431 w 3632233"/>
              <a:gd name="connsiteY17" fmla="*/ 7869838 h 7869838"/>
              <a:gd name="connsiteX18" fmla="*/ 429802 w 3632233"/>
              <a:gd name="connsiteY18" fmla="*/ 7869838 h 7869838"/>
              <a:gd name="connsiteX19" fmla="*/ 0 w 3632233"/>
              <a:gd name="connsiteY19" fmla="*/ 7440036 h 7869838"/>
              <a:gd name="connsiteX20" fmla="*/ 0 w 3632233"/>
              <a:gd name="connsiteY20" fmla="*/ 429805 h 7869838"/>
              <a:gd name="connsiteX21" fmla="*/ 429802 w 3632233"/>
              <a:gd name="connsiteY21" fmla="*/ 0 h 786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32233" h="7869838">
                <a:moveTo>
                  <a:pt x="429802" y="0"/>
                </a:moveTo>
                <a:lnTo>
                  <a:pt x="618373" y="0"/>
                </a:lnTo>
                <a:lnTo>
                  <a:pt x="784347" y="0"/>
                </a:lnTo>
                <a:cubicBezTo>
                  <a:pt x="799303" y="0"/>
                  <a:pt x="812844" y="6064"/>
                  <a:pt x="822644" y="15864"/>
                </a:cubicBezTo>
                <a:lnTo>
                  <a:pt x="831623" y="29180"/>
                </a:lnTo>
                <a:lnTo>
                  <a:pt x="831623" y="85897"/>
                </a:lnTo>
                <a:cubicBezTo>
                  <a:pt x="831623" y="201044"/>
                  <a:pt x="924966" y="294388"/>
                  <a:pt x="1040114" y="294388"/>
                </a:cubicBezTo>
                <a:lnTo>
                  <a:pt x="2593867" y="294388"/>
                </a:lnTo>
                <a:cubicBezTo>
                  <a:pt x="2709015" y="294388"/>
                  <a:pt x="2802360" y="201044"/>
                  <a:pt x="2802360" y="85897"/>
                </a:cubicBezTo>
                <a:lnTo>
                  <a:pt x="2802358" y="40655"/>
                </a:lnTo>
                <a:lnTo>
                  <a:pt x="2803888" y="33079"/>
                </a:lnTo>
                <a:cubicBezTo>
                  <a:pt x="2806629" y="26601"/>
                  <a:pt x="2810593" y="20766"/>
                  <a:pt x="2815494" y="15864"/>
                </a:cubicBezTo>
                <a:lnTo>
                  <a:pt x="2853792" y="0"/>
                </a:lnTo>
                <a:lnTo>
                  <a:pt x="3202431" y="0"/>
                </a:lnTo>
                <a:cubicBezTo>
                  <a:pt x="3232103" y="0"/>
                  <a:pt x="3261072" y="3008"/>
                  <a:pt x="3289051" y="8732"/>
                </a:cubicBezTo>
                <a:cubicBezTo>
                  <a:pt x="3484905" y="48812"/>
                  <a:pt x="3632233" y="222102"/>
                  <a:pt x="3632233" y="429805"/>
                </a:cubicBezTo>
                <a:lnTo>
                  <a:pt x="3632233" y="7440036"/>
                </a:lnTo>
                <a:cubicBezTo>
                  <a:pt x="3632233" y="7677408"/>
                  <a:pt x="3439803" y="7869838"/>
                  <a:pt x="3202431" y="7869838"/>
                </a:cubicBezTo>
                <a:lnTo>
                  <a:pt x="429802" y="7869838"/>
                </a:lnTo>
                <a:cubicBezTo>
                  <a:pt x="192430" y="7869838"/>
                  <a:pt x="0" y="7677408"/>
                  <a:pt x="0" y="7440036"/>
                </a:cubicBezTo>
                <a:lnTo>
                  <a:pt x="0" y="429805"/>
                </a:lnTo>
                <a:cubicBezTo>
                  <a:pt x="0" y="192430"/>
                  <a:pt x="192430" y="0"/>
                  <a:pt x="42980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1DDF8E0-5B01-5F44-C81C-E654DBE0D26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0057" y="3313104"/>
            <a:ext cx="2564411" cy="5535465"/>
          </a:xfrm>
          <a:custGeom>
            <a:avLst/>
            <a:gdLst>
              <a:gd name="connsiteX0" fmla="*/ 429802 w 3632233"/>
              <a:gd name="connsiteY0" fmla="*/ 0 h 7869838"/>
              <a:gd name="connsiteX1" fmla="*/ 618373 w 3632233"/>
              <a:gd name="connsiteY1" fmla="*/ 0 h 7869838"/>
              <a:gd name="connsiteX2" fmla="*/ 784347 w 3632233"/>
              <a:gd name="connsiteY2" fmla="*/ 0 h 7869838"/>
              <a:gd name="connsiteX3" fmla="*/ 822644 w 3632233"/>
              <a:gd name="connsiteY3" fmla="*/ 15864 h 7869838"/>
              <a:gd name="connsiteX4" fmla="*/ 831623 w 3632233"/>
              <a:gd name="connsiteY4" fmla="*/ 29180 h 7869838"/>
              <a:gd name="connsiteX5" fmla="*/ 831623 w 3632233"/>
              <a:gd name="connsiteY5" fmla="*/ 85897 h 7869838"/>
              <a:gd name="connsiteX6" fmla="*/ 1040114 w 3632233"/>
              <a:gd name="connsiteY6" fmla="*/ 294388 h 7869838"/>
              <a:gd name="connsiteX7" fmla="*/ 2593867 w 3632233"/>
              <a:gd name="connsiteY7" fmla="*/ 294388 h 7869838"/>
              <a:gd name="connsiteX8" fmla="*/ 2802360 w 3632233"/>
              <a:gd name="connsiteY8" fmla="*/ 85897 h 7869838"/>
              <a:gd name="connsiteX9" fmla="*/ 2802358 w 3632233"/>
              <a:gd name="connsiteY9" fmla="*/ 40655 h 7869838"/>
              <a:gd name="connsiteX10" fmla="*/ 2803888 w 3632233"/>
              <a:gd name="connsiteY10" fmla="*/ 33079 h 7869838"/>
              <a:gd name="connsiteX11" fmla="*/ 2815494 w 3632233"/>
              <a:gd name="connsiteY11" fmla="*/ 15864 h 7869838"/>
              <a:gd name="connsiteX12" fmla="*/ 2853792 w 3632233"/>
              <a:gd name="connsiteY12" fmla="*/ 0 h 7869838"/>
              <a:gd name="connsiteX13" fmla="*/ 3202431 w 3632233"/>
              <a:gd name="connsiteY13" fmla="*/ 0 h 7869838"/>
              <a:gd name="connsiteX14" fmla="*/ 3289051 w 3632233"/>
              <a:gd name="connsiteY14" fmla="*/ 8732 h 7869838"/>
              <a:gd name="connsiteX15" fmla="*/ 3632233 w 3632233"/>
              <a:gd name="connsiteY15" fmla="*/ 429805 h 7869838"/>
              <a:gd name="connsiteX16" fmla="*/ 3632233 w 3632233"/>
              <a:gd name="connsiteY16" fmla="*/ 7440036 h 7869838"/>
              <a:gd name="connsiteX17" fmla="*/ 3202431 w 3632233"/>
              <a:gd name="connsiteY17" fmla="*/ 7869838 h 7869838"/>
              <a:gd name="connsiteX18" fmla="*/ 429802 w 3632233"/>
              <a:gd name="connsiteY18" fmla="*/ 7869838 h 7869838"/>
              <a:gd name="connsiteX19" fmla="*/ 0 w 3632233"/>
              <a:gd name="connsiteY19" fmla="*/ 7440036 h 7869838"/>
              <a:gd name="connsiteX20" fmla="*/ 0 w 3632233"/>
              <a:gd name="connsiteY20" fmla="*/ 429805 h 7869838"/>
              <a:gd name="connsiteX21" fmla="*/ 429802 w 3632233"/>
              <a:gd name="connsiteY21" fmla="*/ 0 h 786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32233" h="7869838">
                <a:moveTo>
                  <a:pt x="429802" y="0"/>
                </a:moveTo>
                <a:lnTo>
                  <a:pt x="618373" y="0"/>
                </a:lnTo>
                <a:lnTo>
                  <a:pt x="784347" y="0"/>
                </a:lnTo>
                <a:cubicBezTo>
                  <a:pt x="799303" y="0"/>
                  <a:pt x="812844" y="6064"/>
                  <a:pt x="822644" y="15864"/>
                </a:cubicBezTo>
                <a:lnTo>
                  <a:pt x="831623" y="29180"/>
                </a:lnTo>
                <a:lnTo>
                  <a:pt x="831623" y="85897"/>
                </a:lnTo>
                <a:cubicBezTo>
                  <a:pt x="831623" y="201044"/>
                  <a:pt x="924966" y="294388"/>
                  <a:pt x="1040114" y="294388"/>
                </a:cubicBezTo>
                <a:lnTo>
                  <a:pt x="2593867" y="294388"/>
                </a:lnTo>
                <a:cubicBezTo>
                  <a:pt x="2709015" y="294388"/>
                  <a:pt x="2802360" y="201044"/>
                  <a:pt x="2802360" y="85897"/>
                </a:cubicBezTo>
                <a:lnTo>
                  <a:pt x="2802358" y="40655"/>
                </a:lnTo>
                <a:lnTo>
                  <a:pt x="2803888" y="33079"/>
                </a:lnTo>
                <a:cubicBezTo>
                  <a:pt x="2806629" y="26601"/>
                  <a:pt x="2810593" y="20766"/>
                  <a:pt x="2815494" y="15864"/>
                </a:cubicBezTo>
                <a:lnTo>
                  <a:pt x="2853792" y="0"/>
                </a:lnTo>
                <a:lnTo>
                  <a:pt x="3202431" y="0"/>
                </a:lnTo>
                <a:cubicBezTo>
                  <a:pt x="3232103" y="0"/>
                  <a:pt x="3261072" y="3008"/>
                  <a:pt x="3289051" y="8732"/>
                </a:cubicBezTo>
                <a:cubicBezTo>
                  <a:pt x="3484905" y="48812"/>
                  <a:pt x="3632233" y="222102"/>
                  <a:pt x="3632233" y="429805"/>
                </a:cubicBezTo>
                <a:lnTo>
                  <a:pt x="3632233" y="7440036"/>
                </a:lnTo>
                <a:cubicBezTo>
                  <a:pt x="3632233" y="7677408"/>
                  <a:pt x="3439803" y="7869838"/>
                  <a:pt x="3202431" y="7869838"/>
                </a:cubicBezTo>
                <a:lnTo>
                  <a:pt x="429802" y="7869838"/>
                </a:lnTo>
                <a:cubicBezTo>
                  <a:pt x="192430" y="7869838"/>
                  <a:pt x="0" y="7677408"/>
                  <a:pt x="0" y="7440036"/>
                </a:cubicBezTo>
                <a:lnTo>
                  <a:pt x="0" y="429805"/>
                </a:lnTo>
                <a:cubicBezTo>
                  <a:pt x="0" y="192430"/>
                  <a:pt x="192430" y="0"/>
                  <a:pt x="42980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387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1725EA-7949-7673-F38E-A5BF17B32C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23541" y="2000430"/>
            <a:ext cx="6144350" cy="6144350"/>
          </a:xfrm>
          <a:custGeom>
            <a:avLst/>
            <a:gdLst>
              <a:gd name="connsiteX0" fmla="*/ 3502427 w 7004854"/>
              <a:gd name="connsiteY0" fmla="*/ 0 h 7004854"/>
              <a:gd name="connsiteX1" fmla="*/ 7004854 w 7004854"/>
              <a:gd name="connsiteY1" fmla="*/ 3502427 h 7004854"/>
              <a:gd name="connsiteX2" fmla="*/ 3502427 w 7004854"/>
              <a:gd name="connsiteY2" fmla="*/ 7004854 h 7004854"/>
              <a:gd name="connsiteX3" fmla="*/ 0 w 7004854"/>
              <a:gd name="connsiteY3" fmla="*/ 3502427 h 7004854"/>
              <a:gd name="connsiteX4" fmla="*/ 3502427 w 7004854"/>
              <a:gd name="connsiteY4" fmla="*/ 0 h 7004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4854" h="7004854">
                <a:moveTo>
                  <a:pt x="3502427" y="0"/>
                </a:moveTo>
                <a:cubicBezTo>
                  <a:pt x="5436764" y="0"/>
                  <a:pt x="7004854" y="1568090"/>
                  <a:pt x="7004854" y="3502427"/>
                </a:cubicBezTo>
                <a:cubicBezTo>
                  <a:pt x="7004854" y="5436764"/>
                  <a:pt x="5436764" y="7004854"/>
                  <a:pt x="3502427" y="7004854"/>
                </a:cubicBezTo>
                <a:cubicBezTo>
                  <a:pt x="1568090" y="7004854"/>
                  <a:pt x="0" y="5436764"/>
                  <a:pt x="0" y="3502427"/>
                </a:cubicBezTo>
                <a:cubicBezTo>
                  <a:pt x="0" y="1568090"/>
                  <a:pt x="1568090" y="0"/>
                  <a:pt x="350242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75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7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5F486753-344D-E633-78BE-94E53F3E76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86041" y="1111357"/>
            <a:ext cx="5315918" cy="8064285"/>
          </a:xfrm>
          <a:prstGeom prst="roundRect">
            <a:avLst>
              <a:gd name="adj" fmla="val 459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4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C92EC40D-E75E-8DD9-5E3E-7644FA4FD1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058441"/>
            <a:ext cx="6515100" cy="4673706"/>
          </a:xfrm>
          <a:prstGeom prst="roundRect">
            <a:avLst>
              <a:gd name="adj" fmla="val 80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49EDC1-E8C8-8253-E1A4-D7836AA2DFD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81863" y="1785792"/>
            <a:ext cx="3724275" cy="693910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1029A7F-B2F5-5D9C-70F3-A12373B525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2568" y="1797772"/>
            <a:ext cx="5276850" cy="4031528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74CCFA3F-F725-CB65-C983-126186F443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36272" y="1417800"/>
            <a:ext cx="5832528" cy="7451400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2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A8A54754-8E65-8198-2D9E-15194A7E10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18468" y="1966214"/>
            <a:ext cx="6726263" cy="3190240"/>
          </a:xfrm>
          <a:prstGeom prst="roundRect">
            <a:avLst>
              <a:gd name="adj" fmla="val 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CB068AB-B6E1-29A1-D629-C00AF894E9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18467" y="5652228"/>
            <a:ext cx="6726263" cy="3190240"/>
          </a:xfrm>
          <a:prstGeom prst="roundRect">
            <a:avLst>
              <a:gd name="adj" fmla="val 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1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751DEDA6-EBC1-FB7A-D06E-4CB2E525C8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3659" y="2220921"/>
            <a:ext cx="6098006" cy="3464553"/>
          </a:xfrm>
          <a:prstGeom prst="roundRect">
            <a:avLst>
              <a:gd name="adj" fmla="val 0"/>
            </a:avLst>
          </a:prstGeom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8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F53E3883-5737-C944-99B1-61B4549024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93939" y="2255807"/>
            <a:ext cx="3914176" cy="2646391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97EAE3E6-1EB8-42DE-AC39-1E2697A38F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772049" y="2281206"/>
            <a:ext cx="3914176" cy="2646391"/>
          </a:xfrm>
          <a:custGeom>
            <a:avLst/>
            <a:gdLst>
              <a:gd name="connsiteX0" fmla="*/ 0 w 3898106"/>
              <a:gd name="connsiteY0" fmla="*/ 0 h 6900859"/>
              <a:gd name="connsiteX1" fmla="*/ 3898106 w 3898106"/>
              <a:gd name="connsiteY1" fmla="*/ 0 h 6900859"/>
              <a:gd name="connsiteX2" fmla="*/ 3898106 w 3898106"/>
              <a:gd name="connsiteY2" fmla="*/ 6900859 h 6900859"/>
              <a:gd name="connsiteX3" fmla="*/ 0 w 3898106"/>
              <a:gd name="connsiteY3" fmla="*/ 6900859 h 6900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8106" h="6900859">
                <a:moveTo>
                  <a:pt x="0" y="0"/>
                </a:moveTo>
                <a:lnTo>
                  <a:pt x="3898106" y="0"/>
                </a:lnTo>
                <a:lnTo>
                  <a:pt x="3898106" y="6900859"/>
                </a:lnTo>
                <a:lnTo>
                  <a:pt x="0" y="69008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1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AE04-61AF-46F0-A588-840C686F21E6}" type="datetimeFigureOut">
              <a:rPr lang="id-ID" smtClean="0"/>
              <a:t>13/02/2025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15DA7-BBB5-4646-850B-39590DB83A9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E2C763-ECB4-B96D-70B3-7764ECBA067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9021763" y="10132060"/>
            <a:ext cx="261937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ES" sz="600">
                <a:solidFill>
                  <a:srgbClr val="62646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70877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64" r:id="rId3"/>
    <p:sldLayoutId id="2147483670" r:id="rId4"/>
    <p:sldLayoutId id="2147483671" r:id="rId5"/>
    <p:sldLayoutId id="2147483667" r:id="rId6"/>
    <p:sldLayoutId id="2147483672" r:id="rId7"/>
    <p:sldLayoutId id="2147483665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7" r:id="rId22"/>
    <p:sldLayoutId id="2147483686" r:id="rId23"/>
    <p:sldLayoutId id="2147483689" r:id="rId24"/>
    <p:sldLayoutId id="2147483690" r:id="rId25"/>
    <p:sldLayoutId id="2147483691" r:id="rId26"/>
    <p:sldLayoutId id="2147483692" r:id="rId27"/>
    <p:sldLayoutId id="2147483693" r:id="rId28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00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A8D4A-5DD4-2AB4-F113-07DCD3B385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A08B9DC-E711-F482-9C99-0651B89BDEA3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F2FCFE">
              <a:alpha val="6862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E9AA89-9BBD-9031-7687-B497273F3D51}"/>
              </a:ext>
            </a:extLst>
          </p:cNvPr>
          <p:cNvSpPr txBox="1"/>
          <p:nvPr/>
        </p:nvSpPr>
        <p:spPr>
          <a:xfrm>
            <a:off x="4012542" y="6496433"/>
            <a:ext cx="9371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U</a:t>
            </a:r>
            <a:r>
              <a:rPr lang="en-US" sz="2400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se case 2 – Smart Grid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0E4A2EA-F4B2-F535-FD71-BB9B5DB3F17F}"/>
              </a:ext>
            </a:extLst>
          </p:cNvPr>
          <p:cNvCxnSpPr>
            <a:cxnSpLocks/>
          </p:cNvCxnSpPr>
          <p:nvPr/>
        </p:nvCxnSpPr>
        <p:spPr>
          <a:xfrm>
            <a:off x="13384421" y="8622533"/>
            <a:ext cx="4045143" cy="0"/>
          </a:xfrm>
          <a:prstGeom prst="line">
            <a:avLst/>
          </a:prstGeom>
          <a:ln w="19050">
            <a:solidFill>
              <a:srgbClr val="73A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41E7904E-4B2A-186F-F564-8FA8CC5AC80C}"/>
              </a:ext>
            </a:extLst>
          </p:cNvPr>
          <p:cNvSpPr/>
          <p:nvPr/>
        </p:nvSpPr>
        <p:spPr>
          <a:xfrm>
            <a:off x="923139" y="747420"/>
            <a:ext cx="354473" cy="354473"/>
          </a:xfrm>
          <a:prstGeom prst="ellipse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2999FEA-326C-25EF-858D-15B474662663}"/>
              </a:ext>
            </a:extLst>
          </p:cNvPr>
          <p:cNvSpPr/>
          <p:nvPr/>
        </p:nvSpPr>
        <p:spPr>
          <a:xfrm>
            <a:off x="703225" y="764741"/>
            <a:ext cx="325360" cy="325360"/>
          </a:xfrm>
          <a:prstGeom prst="ellipse">
            <a:avLst/>
          </a:prstGeom>
          <a:noFill/>
          <a:ln w="19050">
            <a:solidFill>
              <a:srgbClr val="73A1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6FF0806-6703-ADE6-F3A6-78154934DCE5}"/>
              </a:ext>
            </a:extLst>
          </p:cNvPr>
          <p:cNvGrpSpPr/>
          <p:nvPr/>
        </p:nvGrpSpPr>
        <p:grpSpPr>
          <a:xfrm>
            <a:off x="12385744" y="8501122"/>
            <a:ext cx="599658" cy="242821"/>
            <a:chOff x="12284652" y="9089809"/>
            <a:chExt cx="844127" cy="341814"/>
          </a:xfrm>
          <a:solidFill>
            <a:srgbClr val="73A1C1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B912E98-C8D4-8224-7A5B-FF58FB7177D2}"/>
                </a:ext>
              </a:extLst>
            </p:cNvPr>
            <p:cNvSpPr/>
            <p:nvPr/>
          </p:nvSpPr>
          <p:spPr>
            <a:xfrm>
              <a:off x="12786966" y="9089810"/>
              <a:ext cx="341813" cy="34181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EBC9219-9B6C-B027-4560-D44618EE5EDA}"/>
                </a:ext>
              </a:extLst>
            </p:cNvPr>
            <p:cNvSpPr/>
            <p:nvPr/>
          </p:nvSpPr>
          <p:spPr>
            <a:xfrm>
              <a:off x="12284652" y="9089809"/>
              <a:ext cx="341813" cy="34181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99422C61-4B7B-569E-1D7C-DB5D810E4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9615" y="2002074"/>
            <a:ext cx="5828769" cy="347135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C8987CB-D0FC-0245-3CF3-5D168977EDB4}"/>
              </a:ext>
            </a:extLst>
          </p:cNvPr>
          <p:cNvSpPr/>
          <p:nvPr/>
        </p:nvSpPr>
        <p:spPr>
          <a:xfrm>
            <a:off x="0" y="9127067"/>
            <a:ext cx="18288000" cy="1159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BF17A8FF-B71C-7541-7DFF-5C827E7DE9EA}"/>
              </a:ext>
            </a:extLst>
          </p:cNvPr>
          <p:cNvSpPr txBox="1"/>
          <p:nvPr/>
        </p:nvSpPr>
        <p:spPr>
          <a:xfrm>
            <a:off x="8056642" y="9400311"/>
            <a:ext cx="9371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HORIZON-CL3-2022-CS-01-04: INCREASED CYBERSECURITY 2022</a:t>
            </a:r>
          </a:p>
          <a:p>
            <a:pPr algn="r"/>
            <a:r>
              <a:rPr lang="en-US" sz="160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Ref. Ares(2022)8966412 - 23/12/2022</a:t>
            </a:r>
          </a:p>
        </p:txBody>
      </p:sp>
      <p:graphicFrame>
        <p:nvGraphicFramePr>
          <p:cNvPr id="20" name="Objekt 19">
            <a:extLst>
              <a:ext uri="{FF2B5EF4-FFF2-40B4-BE49-F238E27FC236}">
                <a16:creationId xmlns:a16="http://schemas.microsoft.com/office/drawing/2014/main" id="{E4099ECD-DE7C-BE3B-03E2-A910CD5B03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657428"/>
              </p:ext>
            </p:extLst>
          </p:nvPr>
        </p:nvGraphicFramePr>
        <p:xfrm>
          <a:off x="790575" y="9223060"/>
          <a:ext cx="4297892" cy="90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1525422" imgH="2433365" progId="">
                  <p:embed/>
                </p:oleObj>
              </mc:Choice>
              <mc:Fallback>
                <p:oleObj r:id="rId4" imgW="11525422" imgH="2433365" progId="">
                  <p:embed/>
                  <p:pic>
                    <p:nvPicPr>
                      <p:cNvPr id="20" name="Objekt 19">
                        <a:extLst>
                          <a:ext uri="{FF2B5EF4-FFF2-40B4-BE49-F238E27FC236}">
                            <a16:creationId xmlns:a16="http://schemas.microsoft.com/office/drawing/2014/main" id="{E4099ECD-DE7C-BE3B-03E2-A910CD5B03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0575" y="9223060"/>
                        <a:ext cx="4297892" cy="907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7">
            <a:extLst>
              <a:ext uri="{FF2B5EF4-FFF2-40B4-BE49-F238E27FC236}">
                <a16:creationId xmlns:a16="http://schemas.microsoft.com/office/drawing/2014/main" id="{2BFDA82B-6E98-535E-5355-CFAAB19C5646}"/>
              </a:ext>
            </a:extLst>
          </p:cNvPr>
          <p:cNvSpPr txBox="1"/>
          <p:nvPr/>
        </p:nvSpPr>
        <p:spPr>
          <a:xfrm>
            <a:off x="13382319" y="8161544"/>
            <a:ext cx="403788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5173D"/>
                </a:solidFill>
                <a:ea typeface="+mn-lt"/>
                <a:cs typeface="+mn-lt"/>
              </a:rPr>
              <a:t>Pedro Tito Macías </a:t>
            </a:r>
            <a:r>
              <a:rPr lang="en-US" sz="2400" dirty="0" err="1">
                <a:solidFill>
                  <a:srgbClr val="05173D"/>
                </a:solidFill>
                <a:ea typeface="+mn-lt"/>
                <a:cs typeface="+mn-lt"/>
              </a:rPr>
              <a:t>Roselló</a:t>
            </a: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9" name="Picture 18" descr="A green and black logo&#10;&#10;Description automatically generated">
            <a:extLst>
              <a:ext uri="{FF2B5EF4-FFF2-40B4-BE49-F238E27FC236}">
                <a16:creationId xmlns:a16="http://schemas.microsoft.com/office/drawing/2014/main" id="{9A9ECFA7-ABDD-65A3-DA4E-A977CE2CA7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035" y="531706"/>
            <a:ext cx="2061110" cy="6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24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3D51E9-0AA8-D26E-9A00-69974FC44E17}"/>
              </a:ext>
            </a:extLst>
          </p:cNvPr>
          <p:cNvSpPr/>
          <p:nvPr/>
        </p:nvSpPr>
        <p:spPr>
          <a:xfrm>
            <a:off x="0" y="0"/>
            <a:ext cx="7349656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A3FBD-E6DA-BB4E-A8A3-3C88EF7961FB}"/>
              </a:ext>
            </a:extLst>
          </p:cNvPr>
          <p:cNvSpPr txBox="1"/>
          <p:nvPr/>
        </p:nvSpPr>
        <p:spPr>
          <a:xfrm>
            <a:off x="1673046" y="4758779"/>
            <a:ext cx="555121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ra" pitchFamily="2" charset="0"/>
                <a:ea typeface="+mn-ea"/>
                <a:cs typeface="Sora" pitchFamily="2" charset="0"/>
              </a:rPr>
              <a:t>Achieve SL – C 2</a:t>
            </a:r>
          </a:p>
        </p:txBody>
      </p:sp>
      <p:sp>
        <p:nvSpPr>
          <p:cNvPr id="18" name="TextBox 30">
            <a:extLst>
              <a:ext uri="{FF2B5EF4-FFF2-40B4-BE49-F238E27FC236}">
                <a16:creationId xmlns:a16="http://schemas.microsoft.com/office/drawing/2014/main" id="{79E44C4B-B9C7-0E15-9254-083454CA2142}"/>
              </a:ext>
            </a:extLst>
          </p:cNvPr>
          <p:cNvSpPr txBox="1"/>
          <p:nvPr/>
        </p:nvSpPr>
        <p:spPr>
          <a:xfrm>
            <a:off x="946767" y="5909980"/>
            <a:ext cx="4941614" cy="2130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Lorem ipsum dolor sit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amet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consectetur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adipiscing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elit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sed do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eiusmod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tempor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incididunt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labore et dolore magna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aliqua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. Ut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enim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ad minim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veniam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quis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nostrud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exercitation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ullamco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841FD241-A72F-98EC-4503-9311C8261549}"/>
              </a:ext>
            </a:extLst>
          </p:cNvPr>
          <p:cNvSpPr txBox="1"/>
          <p:nvPr/>
        </p:nvSpPr>
        <p:spPr>
          <a:xfrm>
            <a:off x="8517045" y="6935427"/>
            <a:ext cx="4067961" cy="129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Lorem ipsum dolor sit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amet,et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sed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consectetur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adipiscing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elit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sed do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eiusmod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tempor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5173D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1B072EF7-6B00-601B-739D-F77A0EB4997E}"/>
              </a:ext>
            </a:extLst>
          </p:cNvPr>
          <p:cNvSpPr txBox="1"/>
          <p:nvPr/>
        </p:nvSpPr>
        <p:spPr>
          <a:xfrm>
            <a:off x="12894918" y="6701132"/>
            <a:ext cx="4067961" cy="129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Lorem ipsum dolor sit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amet,et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sed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consectetur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adipiscing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elit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sed do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eiusmod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tempor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5173D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71203EC-1027-7547-0E82-37130E65C7CB}"/>
              </a:ext>
            </a:extLst>
          </p:cNvPr>
          <p:cNvGrpSpPr/>
          <p:nvPr/>
        </p:nvGrpSpPr>
        <p:grpSpPr>
          <a:xfrm>
            <a:off x="16108578" y="9414704"/>
            <a:ext cx="1486696" cy="245146"/>
            <a:chOff x="4059455" y="8930827"/>
            <a:chExt cx="2033709" cy="335344"/>
          </a:xfrm>
          <a:solidFill>
            <a:srgbClr val="73A1C1"/>
          </a:solidFill>
        </p:grpSpPr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00F0904C-C49E-A186-ECBF-B3FC1C4CB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506" y="8930827"/>
              <a:ext cx="333658" cy="333658"/>
            </a:xfrm>
            <a:custGeom>
              <a:avLst/>
              <a:gdLst>
                <a:gd name="T0" fmla="*/ 343911 w 360"/>
                <a:gd name="T1" fmla="*/ 57385 h 360"/>
                <a:gd name="T2" fmla="*/ 286593 w 360"/>
                <a:gd name="T3" fmla="*/ 0 h 360"/>
                <a:gd name="T4" fmla="*/ 57319 w 360"/>
                <a:gd name="T5" fmla="*/ 0 h 360"/>
                <a:gd name="T6" fmla="*/ 0 w 360"/>
                <a:gd name="T7" fmla="*/ 57385 h 360"/>
                <a:gd name="T8" fmla="*/ 0 w 360"/>
                <a:gd name="T9" fmla="*/ 286927 h 360"/>
                <a:gd name="T10" fmla="*/ 57319 w 360"/>
                <a:gd name="T11" fmla="*/ 344312 h 360"/>
                <a:gd name="T12" fmla="*/ 171956 w 360"/>
                <a:gd name="T13" fmla="*/ 344312 h 360"/>
                <a:gd name="T14" fmla="*/ 171956 w 360"/>
                <a:gd name="T15" fmla="*/ 214239 h 360"/>
                <a:gd name="T16" fmla="*/ 129922 w 360"/>
                <a:gd name="T17" fmla="*/ 214239 h 360"/>
                <a:gd name="T18" fmla="*/ 129922 w 360"/>
                <a:gd name="T19" fmla="*/ 156853 h 360"/>
                <a:gd name="T20" fmla="*/ 171956 w 360"/>
                <a:gd name="T21" fmla="*/ 156853 h 360"/>
                <a:gd name="T22" fmla="*/ 171956 w 360"/>
                <a:gd name="T23" fmla="*/ 134856 h 360"/>
                <a:gd name="T24" fmla="*/ 236916 w 360"/>
                <a:gd name="T25" fmla="*/ 61211 h 360"/>
                <a:gd name="T26" fmla="*/ 282771 w 360"/>
                <a:gd name="T27" fmla="*/ 61211 h 360"/>
                <a:gd name="T28" fmla="*/ 282771 w 360"/>
                <a:gd name="T29" fmla="*/ 118596 h 360"/>
                <a:gd name="T30" fmla="*/ 236916 w 360"/>
                <a:gd name="T31" fmla="*/ 118596 h 360"/>
                <a:gd name="T32" fmla="*/ 225453 w 360"/>
                <a:gd name="T33" fmla="*/ 133899 h 360"/>
                <a:gd name="T34" fmla="*/ 225453 w 360"/>
                <a:gd name="T35" fmla="*/ 156853 h 360"/>
                <a:gd name="T36" fmla="*/ 282771 w 360"/>
                <a:gd name="T37" fmla="*/ 156853 h 360"/>
                <a:gd name="T38" fmla="*/ 282771 w 360"/>
                <a:gd name="T39" fmla="*/ 214239 h 360"/>
                <a:gd name="T40" fmla="*/ 225453 w 360"/>
                <a:gd name="T41" fmla="*/ 214239 h 360"/>
                <a:gd name="T42" fmla="*/ 225453 w 360"/>
                <a:gd name="T43" fmla="*/ 344312 h 360"/>
                <a:gd name="T44" fmla="*/ 286593 w 360"/>
                <a:gd name="T45" fmla="*/ 344312 h 360"/>
                <a:gd name="T46" fmla="*/ 343911 w 360"/>
                <a:gd name="T47" fmla="*/ 286927 h 360"/>
                <a:gd name="T48" fmla="*/ 343911 w 360"/>
                <a:gd name="T49" fmla="*/ 57385 h 3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0" h="360">
                  <a:moveTo>
                    <a:pt x="360" y="60"/>
                  </a:moveTo>
                  <a:cubicBezTo>
                    <a:pt x="360" y="29"/>
                    <a:pt x="332" y="0"/>
                    <a:pt x="30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8" y="0"/>
                    <a:pt x="0" y="29"/>
                    <a:pt x="0" y="6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332"/>
                    <a:pt x="28" y="360"/>
                    <a:pt x="60" y="360"/>
                  </a:cubicBezTo>
                  <a:cubicBezTo>
                    <a:pt x="180" y="360"/>
                    <a:pt x="180" y="360"/>
                    <a:pt x="180" y="360"/>
                  </a:cubicBezTo>
                  <a:cubicBezTo>
                    <a:pt x="180" y="224"/>
                    <a:pt x="180" y="224"/>
                    <a:pt x="180" y="224"/>
                  </a:cubicBezTo>
                  <a:cubicBezTo>
                    <a:pt x="136" y="224"/>
                    <a:pt x="136" y="224"/>
                    <a:pt x="136" y="224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0" y="141"/>
                    <a:pt x="180" y="141"/>
                    <a:pt x="180" y="141"/>
                  </a:cubicBezTo>
                  <a:cubicBezTo>
                    <a:pt x="180" y="100"/>
                    <a:pt x="210" y="64"/>
                    <a:pt x="248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2" y="124"/>
                    <a:pt x="236" y="131"/>
                    <a:pt x="236" y="140"/>
                  </a:cubicBezTo>
                  <a:cubicBezTo>
                    <a:pt x="236" y="164"/>
                    <a:pt x="236" y="164"/>
                    <a:pt x="236" y="164"/>
                  </a:cubicBezTo>
                  <a:cubicBezTo>
                    <a:pt x="296" y="164"/>
                    <a:pt x="296" y="164"/>
                    <a:pt x="296" y="164"/>
                  </a:cubicBezTo>
                  <a:cubicBezTo>
                    <a:pt x="296" y="224"/>
                    <a:pt x="296" y="224"/>
                    <a:pt x="296" y="224"/>
                  </a:cubicBezTo>
                  <a:cubicBezTo>
                    <a:pt x="236" y="224"/>
                    <a:pt x="236" y="224"/>
                    <a:pt x="236" y="224"/>
                  </a:cubicBezTo>
                  <a:cubicBezTo>
                    <a:pt x="236" y="360"/>
                    <a:pt x="236" y="360"/>
                    <a:pt x="236" y="360"/>
                  </a:cubicBezTo>
                  <a:cubicBezTo>
                    <a:pt x="300" y="360"/>
                    <a:pt x="300" y="360"/>
                    <a:pt x="300" y="360"/>
                  </a:cubicBezTo>
                  <a:cubicBezTo>
                    <a:pt x="332" y="360"/>
                    <a:pt x="360" y="332"/>
                    <a:pt x="360" y="300"/>
                  </a:cubicBezTo>
                  <a:lnTo>
                    <a:pt x="360" y="6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srgbClr val="0583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A760582D-8266-DA65-10AF-01D2137763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4429" y="8930827"/>
              <a:ext cx="333658" cy="333658"/>
            </a:xfrm>
            <a:custGeom>
              <a:avLst/>
              <a:gdLst>
                <a:gd name="T0" fmla="*/ 330283 w 360"/>
                <a:gd name="T1" fmla="*/ 0 h 360"/>
                <a:gd name="T2" fmla="*/ 25788 w 360"/>
                <a:gd name="T3" fmla="*/ 0 h 360"/>
                <a:gd name="T4" fmla="*/ 0 w 360"/>
                <a:gd name="T5" fmla="*/ 24825 h 360"/>
                <a:gd name="T6" fmla="*/ 0 w 360"/>
                <a:gd name="T7" fmla="*/ 331661 h 360"/>
                <a:gd name="T8" fmla="*/ 25788 w 360"/>
                <a:gd name="T9" fmla="*/ 357479 h 360"/>
                <a:gd name="T10" fmla="*/ 330283 w 360"/>
                <a:gd name="T11" fmla="*/ 357479 h 360"/>
                <a:gd name="T12" fmla="*/ 357063 w 360"/>
                <a:gd name="T13" fmla="*/ 331661 h 360"/>
                <a:gd name="T14" fmla="*/ 357063 w 360"/>
                <a:gd name="T15" fmla="*/ 24825 h 360"/>
                <a:gd name="T16" fmla="*/ 330283 w 360"/>
                <a:gd name="T17" fmla="*/ 0 h 360"/>
                <a:gd name="T18" fmla="*/ 108111 w 360"/>
                <a:gd name="T19" fmla="*/ 298892 h 360"/>
                <a:gd name="T20" fmla="*/ 53559 w 360"/>
                <a:gd name="T21" fmla="*/ 298892 h 360"/>
                <a:gd name="T22" fmla="*/ 53559 w 360"/>
                <a:gd name="T23" fmla="*/ 137034 h 360"/>
                <a:gd name="T24" fmla="*/ 108111 w 360"/>
                <a:gd name="T25" fmla="*/ 137034 h 360"/>
                <a:gd name="T26" fmla="*/ 108111 w 360"/>
                <a:gd name="T27" fmla="*/ 298892 h 360"/>
                <a:gd name="T28" fmla="*/ 81331 w 360"/>
                <a:gd name="T29" fmla="*/ 115188 h 360"/>
                <a:gd name="T30" fmla="*/ 80339 w 360"/>
                <a:gd name="T31" fmla="*/ 115188 h 360"/>
                <a:gd name="T32" fmla="*/ 50584 w 360"/>
                <a:gd name="T33" fmla="*/ 87384 h 360"/>
                <a:gd name="T34" fmla="*/ 81331 w 360"/>
                <a:gd name="T35" fmla="*/ 59580 h 360"/>
                <a:gd name="T36" fmla="*/ 111086 w 360"/>
                <a:gd name="T37" fmla="*/ 87384 h 360"/>
                <a:gd name="T38" fmla="*/ 81331 w 360"/>
                <a:gd name="T39" fmla="*/ 115188 h 360"/>
                <a:gd name="T40" fmla="*/ 302512 w 360"/>
                <a:gd name="T41" fmla="*/ 298892 h 360"/>
                <a:gd name="T42" fmla="*/ 248952 w 360"/>
                <a:gd name="T43" fmla="*/ 298892 h 360"/>
                <a:gd name="T44" fmla="*/ 248952 w 360"/>
                <a:gd name="T45" fmla="*/ 212501 h 360"/>
                <a:gd name="T46" fmla="*/ 221181 w 360"/>
                <a:gd name="T47" fmla="*/ 175761 h 360"/>
                <a:gd name="T48" fmla="*/ 193409 w 360"/>
                <a:gd name="T49" fmla="*/ 195620 h 360"/>
                <a:gd name="T50" fmla="*/ 191425 w 360"/>
                <a:gd name="T51" fmla="*/ 208529 h 360"/>
                <a:gd name="T52" fmla="*/ 191425 w 360"/>
                <a:gd name="T53" fmla="*/ 298892 h 360"/>
                <a:gd name="T54" fmla="*/ 137866 w 360"/>
                <a:gd name="T55" fmla="*/ 298892 h 360"/>
                <a:gd name="T56" fmla="*/ 137866 w 360"/>
                <a:gd name="T57" fmla="*/ 137034 h 360"/>
                <a:gd name="T58" fmla="*/ 191425 w 360"/>
                <a:gd name="T59" fmla="*/ 137034 h 360"/>
                <a:gd name="T60" fmla="*/ 191425 w 360"/>
                <a:gd name="T61" fmla="*/ 159873 h 360"/>
                <a:gd name="T62" fmla="*/ 240026 w 360"/>
                <a:gd name="T63" fmla="*/ 134055 h 360"/>
                <a:gd name="T64" fmla="*/ 302512 w 360"/>
                <a:gd name="T65" fmla="*/ 206543 h 360"/>
                <a:gd name="T66" fmla="*/ 302512 w 360"/>
                <a:gd name="T67" fmla="*/ 298892 h 360"/>
                <a:gd name="T68" fmla="*/ 191425 w 360"/>
                <a:gd name="T69" fmla="*/ 160866 h 360"/>
                <a:gd name="T70" fmla="*/ 191425 w 360"/>
                <a:gd name="T71" fmla="*/ 159873 h 360"/>
                <a:gd name="T72" fmla="*/ 191425 w 360"/>
                <a:gd name="T73" fmla="*/ 160866 h 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0" h="360">
                  <a:moveTo>
                    <a:pt x="333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48"/>
                    <a:pt x="12" y="360"/>
                    <a:pt x="26" y="360"/>
                  </a:cubicBezTo>
                  <a:cubicBezTo>
                    <a:pt x="333" y="360"/>
                    <a:pt x="333" y="360"/>
                    <a:pt x="333" y="360"/>
                  </a:cubicBezTo>
                  <a:cubicBezTo>
                    <a:pt x="348" y="360"/>
                    <a:pt x="360" y="348"/>
                    <a:pt x="360" y="334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60" y="11"/>
                    <a:pt x="348" y="0"/>
                    <a:pt x="333" y="0"/>
                  </a:cubicBezTo>
                  <a:close/>
                  <a:moveTo>
                    <a:pt x="109" y="301"/>
                  </a:moveTo>
                  <a:cubicBezTo>
                    <a:pt x="54" y="301"/>
                    <a:pt x="54" y="301"/>
                    <a:pt x="54" y="301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109" y="138"/>
                    <a:pt x="109" y="138"/>
                    <a:pt x="109" y="138"/>
                  </a:cubicBezTo>
                  <a:lnTo>
                    <a:pt x="109" y="301"/>
                  </a:lnTo>
                  <a:close/>
                  <a:moveTo>
                    <a:pt x="82" y="116"/>
                  </a:moveTo>
                  <a:cubicBezTo>
                    <a:pt x="81" y="116"/>
                    <a:pt x="81" y="116"/>
                    <a:pt x="81" y="116"/>
                  </a:cubicBezTo>
                  <a:cubicBezTo>
                    <a:pt x="63" y="116"/>
                    <a:pt x="51" y="104"/>
                    <a:pt x="51" y="88"/>
                  </a:cubicBezTo>
                  <a:cubicBezTo>
                    <a:pt x="51" y="72"/>
                    <a:pt x="63" y="60"/>
                    <a:pt x="82" y="60"/>
                  </a:cubicBezTo>
                  <a:cubicBezTo>
                    <a:pt x="101" y="60"/>
                    <a:pt x="112" y="72"/>
                    <a:pt x="112" y="88"/>
                  </a:cubicBezTo>
                  <a:cubicBezTo>
                    <a:pt x="112" y="104"/>
                    <a:pt x="101" y="116"/>
                    <a:pt x="82" y="116"/>
                  </a:cubicBezTo>
                  <a:close/>
                  <a:moveTo>
                    <a:pt x="305" y="301"/>
                  </a:moveTo>
                  <a:cubicBezTo>
                    <a:pt x="251" y="301"/>
                    <a:pt x="251" y="301"/>
                    <a:pt x="251" y="301"/>
                  </a:cubicBezTo>
                  <a:cubicBezTo>
                    <a:pt x="251" y="214"/>
                    <a:pt x="251" y="214"/>
                    <a:pt x="251" y="214"/>
                  </a:cubicBezTo>
                  <a:cubicBezTo>
                    <a:pt x="251" y="192"/>
                    <a:pt x="243" y="177"/>
                    <a:pt x="223" y="177"/>
                  </a:cubicBezTo>
                  <a:cubicBezTo>
                    <a:pt x="208" y="177"/>
                    <a:pt x="199" y="187"/>
                    <a:pt x="195" y="197"/>
                  </a:cubicBezTo>
                  <a:cubicBezTo>
                    <a:pt x="194" y="200"/>
                    <a:pt x="193" y="205"/>
                    <a:pt x="193" y="210"/>
                  </a:cubicBezTo>
                  <a:cubicBezTo>
                    <a:pt x="193" y="301"/>
                    <a:pt x="193" y="301"/>
                    <a:pt x="193" y="301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39" y="301"/>
                    <a:pt x="140" y="154"/>
                    <a:pt x="139" y="138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3" y="161"/>
                    <a:pt x="193" y="161"/>
                    <a:pt x="193" y="161"/>
                  </a:cubicBezTo>
                  <a:cubicBezTo>
                    <a:pt x="201" y="150"/>
                    <a:pt x="213" y="135"/>
                    <a:pt x="242" y="135"/>
                  </a:cubicBezTo>
                  <a:cubicBezTo>
                    <a:pt x="278" y="135"/>
                    <a:pt x="305" y="158"/>
                    <a:pt x="305" y="208"/>
                  </a:cubicBezTo>
                  <a:lnTo>
                    <a:pt x="305" y="301"/>
                  </a:lnTo>
                  <a:close/>
                  <a:moveTo>
                    <a:pt x="193" y="162"/>
                  </a:moveTo>
                  <a:cubicBezTo>
                    <a:pt x="193" y="162"/>
                    <a:pt x="193" y="162"/>
                    <a:pt x="193" y="161"/>
                  </a:cubicBezTo>
                  <a:cubicBezTo>
                    <a:pt x="193" y="162"/>
                    <a:pt x="193" y="162"/>
                    <a:pt x="193" y="16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srgbClr val="0583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4145A38E-3757-1C7A-EE49-69F439298F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59455" y="8932513"/>
              <a:ext cx="333658" cy="333658"/>
            </a:xfrm>
            <a:custGeom>
              <a:avLst/>
              <a:gdLst>
                <a:gd name="T0" fmla="*/ 283008 w 198"/>
                <a:gd name="T1" fmla="*/ 0 h 198"/>
                <a:gd name="T2" fmla="*/ 67214 w 198"/>
                <a:gd name="T3" fmla="*/ 0 h 198"/>
                <a:gd name="T4" fmla="*/ 0 w 198"/>
                <a:gd name="T5" fmla="*/ 67501 h 198"/>
                <a:gd name="T6" fmla="*/ 0 w 198"/>
                <a:gd name="T7" fmla="*/ 138556 h 198"/>
                <a:gd name="T8" fmla="*/ 0 w 198"/>
                <a:gd name="T9" fmla="*/ 282440 h 198"/>
                <a:gd name="T10" fmla="*/ 67214 w 198"/>
                <a:gd name="T11" fmla="*/ 351718 h 198"/>
                <a:gd name="T12" fmla="*/ 283008 w 198"/>
                <a:gd name="T13" fmla="*/ 351718 h 198"/>
                <a:gd name="T14" fmla="*/ 350222 w 198"/>
                <a:gd name="T15" fmla="*/ 282440 h 198"/>
                <a:gd name="T16" fmla="*/ 350222 w 198"/>
                <a:gd name="T17" fmla="*/ 138556 h 198"/>
                <a:gd name="T18" fmla="*/ 350222 w 198"/>
                <a:gd name="T19" fmla="*/ 67501 h 198"/>
                <a:gd name="T20" fmla="*/ 283008 w 198"/>
                <a:gd name="T21" fmla="*/ 0 h 198"/>
                <a:gd name="T22" fmla="*/ 302464 w 198"/>
                <a:gd name="T23" fmla="*/ 39080 h 198"/>
                <a:gd name="T24" fmla="*/ 309540 w 198"/>
                <a:gd name="T25" fmla="*/ 39080 h 198"/>
                <a:gd name="T26" fmla="*/ 309540 w 198"/>
                <a:gd name="T27" fmla="*/ 47962 h 198"/>
                <a:gd name="T28" fmla="*/ 309540 w 198"/>
                <a:gd name="T29" fmla="*/ 99476 h 198"/>
                <a:gd name="T30" fmla="*/ 251169 w 198"/>
                <a:gd name="T31" fmla="*/ 99476 h 198"/>
                <a:gd name="T32" fmla="*/ 251169 w 198"/>
                <a:gd name="T33" fmla="*/ 39080 h 198"/>
                <a:gd name="T34" fmla="*/ 302464 w 198"/>
                <a:gd name="T35" fmla="*/ 39080 h 198"/>
                <a:gd name="T36" fmla="*/ 125585 w 198"/>
                <a:gd name="T37" fmla="*/ 138556 h 198"/>
                <a:gd name="T38" fmla="*/ 175111 w 198"/>
                <a:gd name="T39" fmla="*/ 113687 h 198"/>
                <a:gd name="T40" fmla="*/ 224637 w 198"/>
                <a:gd name="T41" fmla="*/ 138556 h 198"/>
                <a:gd name="T42" fmla="*/ 237019 w 198"/>
                <a:gd name="T43" fmla="*/ 175859 h 198"/>
                <a:gd name="T44" fmla="*/ 175111 w 198"/>
                <a:gd name="T45" fmla="*/ 238031 h 198"/>
                <a:gd name="T46" fmla="*/ 113203 w 198"/>
                <a:gd name="T47" fmla="*/ 175859 h 198"/>
                <a:gd name="T48" fmla="*/ 125585 w 198"/>
                <a:gd name="T49" fmla="*/ 138556 h 198"/>
                <a:gd name="T50" fmla="*/ 316615 w 198"/>
                <a:gd name="T51" fmla="*/ 282440 h 198"/>
                <a:gd name="T52" fmla="*/ 283008 w 198"/>
                <a:gd name="T53" fmla="*/ 316191 h 198"/>
                <a:gd name="T54" fmla="*/ 67214 w 198"/>
                <a:gd name="T55" fmla="*/ 316191 h 198"/>
                <a:gd name="T56" fmla="*/ 33607 w 198"/>
                <a:gd name="T57" fmla="*/ 282440 h 198"/>
                <a:gd name="T58" fmla="*/ 33607 w 198"/>
                <a:gd name="T59" fmla="*/ 138556 h 198"/>
                <a:gd name="T60" fmla="*/ 86671 w 198"/>
                <a:gd name="T61" fmla="*/ 138556 h 198"/>
                <a:gd name="T62" fmla="*/ 79596 w 198"/>
                <a:gd name="T63" fmla="*/ 175859 h 198"/>
                <a:gd name="T64" fmla="*/ 175111 w 198"/>
                <a:gd name="T65" fmla="*/ 271782 h 198"/>
                <a:gd name="T66" fmla="*/ 270626 w 198"/>
                <a:gd name="T67" fmla="*/ 175859 h 198"/>
                <a:gd name="T68" fmla="*/ 263551 w 198"/>
                <a:gd name="T69" fmla="*/ 138556 h 198"/>
                <a:gd name="T70" fmla="*/ 316615 w 198"/>
                <a:gd name="T71" fmla="*/ 138556 h 198"/>
                <a:gd name="T72" fmla="*/ 316615 w 198"/>
                <a:gd name="T73" fmla="*/ 282440 h 1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8" h="198">
                  <a:moveTo>
                    <a:pt x="16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81"/>
                    <a:pt x="17" y="198"/>
                    <a:pt x="38" y="198"/>
                  </a:cubicBezTo>
                  <a:cubicBezTo>
                    <a:pt x="160" y="198"/>
                    <a:pt x="160" y="198"/>
                    <a:pt x="160" y="198"/>
                  </a:cubicBezTo>
                  <a:cubicBezTo>
                    <a:pt x="181" y="198"/>
                    <a:pt x="198" y="181"/>
                    <a:pt x="198" y="159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198" y="17"/>
                    <a:pt x="181" y="0"/>
                    <a:pt x="160" y="0"/>
                  </a:cubicBezTo>
                  <a:close/>
                  <a:moveTo>
                    <a:pt x="171" y="22"/>
                  </a:moveTo>
                  <a:cubicBezTo>
                    <a:pt x="175" y="22"/>
                    <a:pt x="175" y="22"/>
                    <a:pt x="175" y="22"/>
                  </a:cubicBezTo>
                  <a:cubicBezTo>
                    <a:pt x="175" y="27"/>
                    <a:pt x="175" y="27"/>
                    <a:pt x="175" y="27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42" y="56"/>
                    <a:pt x="142" y="56"/>
                    <a:pt x="142" y="56"/>
                  </a:cubicBezTo>
                  <a:cubicBezTo>
                    <a:pt x="142" y="22"/>
                    <a:pt x="142" y="22"/>
                    <a:pt x="142" y="22"/>
                  </a:cubicBezTo>
                  <a:lnTo>
                    <a:pt x="171" y="22"/>
                  </a:lnTo>
                  <a:close/>
                  <a:moveTo>
                    <a:pt x="71" y="78"/>
                  </a:moveTo>
                  <a:cubicBezTo>
                    <a:pt x="77" y="70"/>
                    <a:pt x="87" y="64"/>
                    <a:pt x="99" y="64"/>
                  </a:cubicBezTo>
                  <a:cubicBezTo>
                    <a:pt x="111" y="64"/>
                    <a:pt x="121" y="70"/>
                    <a:pt x="127" y="78"/>
                  </a:cubicBezTo>
                  <a:cubicBezTo>
                    <a:pt x="132" y="84"/>
                    <a:pt x="134" y="91"/>
                    <a:pt x="134" y="99"/>
                  </a:cubicBezTo>
                  <a:cubicBezTo>
                    <a:pt x="134" y="118"/>
                    <a:pt x="118" y="134"/>
                    <a:pt x="99" y="134"/>
                  </a:cubicBezTo>
                  <a:cubicBezTo>
                    <a:pt x="80" y="134"/>
                    <a:pt x="64" y="118"/>
                    <a:pt x="64" y="99"/>
                  </a:cubicBezTo>
                  <a:cubicBezTo>
                    <a:pt x="64" y="91"/>
                    <a:pt x="67" y="84"/>
                    <a:pt x="71" y="78"/>
                  </a:cubicBezTo>
                  <a:close/>
                  <a:moveTo>
                    <a:pt x="179" y="159"/>
                  </a:moveTo>
                  <a:cubicBezTo>
                    <a:pt x="179" y="170"/>
                    <a:pt x="170" y="178"/>
                    <a:pt x="160" y="178"/>
                  </a:cubicBezTo>
                  <a:cubicBezTo>
                    <a:pt x="38" y="178"/>
                    <a:pt x="38" y="178"/>
                    <a:pt x="38" y="178"/>
                  </a:cubicBezTo>
                  <a:cubicBezTo>
                    <a:pt x="28" y="178"/>
                    <a:pt x="19" y="170"/>
                    <a:pt x="19" y="159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6" y="85"/>
                    <a:pt x="45" y="91"/>
                    <a:pt x="45" y="99"/>
                  </a:cubicBezTo>
                  <a:cubicBezTo>
                    <a:pt x="45" y="129"/>
                    <a:pt x="69" y="153"/>
                    <a:pt x="99" y="153"/>
                  </a:cubicBezTo>
                  <a:cubicBezTo>
                    <a:pt x="129" y="153"/>
                    <a:pt x="153" y="129"/>
                    <a:pt x="153" y="99"/>
                  </a:cubicBezTo>
                  <a:cubicBezTo>
                    <a:pt x="153" y="91"/>
                    <a:pt x="152" y="85"/>
                    <a:pt x="149" y="78"/>
                  </a:cubicBezTo>
                  <a:cubicBezTo>
                    <a:pt x="179" y="78"/>
                    <a:pt x="179" y="78"/>
                    <a:pt x="179" y="78"/>
                  </a:cubicBezTo>
                  <a:lnTo>
                    <a:pt x="179" y="15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542B5CF-7A2D-3242-8144-388568AB7555}"/>
              </a:ext>
            </a:extLst>
          </p:cNvPr>
          <p:cNvGrpSpPr/>
          <p:nvPr/>
        </p:nvGrpSpPr>
        <p:grpSpPr>
          <a:xfrm>
            <a:off x="17511417" y="0"/>
            <a:ext cx="224168" cy="5012072"/>
            <a:chOff x="428112" y="-1"/>
            <a:chExt cx="224168" cy="501207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90A9032-116E-C1A9-5E8F-16A9F63A5D5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71362CC-452A-7462-9D72-6B256D3C5807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0D8B9B3D-DC10-D11B-198B-A63F7BC70EDA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B85A8B0-DE38-DE74-B205-22BEA0E31340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1D129C1-2700-BBF1-F4D4-1319A6423980}"/>
              </a:ext>
            </a:extLst>
          </p:cNvPr>
          <p:cNvSpPr txBox="1"/>
          <p:nvPr/>
        </p:nvSpPr>
        <p:spPr>
          <a:xfrm>
            <a:off x="9173934" y="5743911"/>
            <a:ext cx="2754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100" normalizeH="0" baseline="0" noProof="0">
                <a:ln>
                  <a:noFill/>
                </a:ln>
                <a:solidFill>
                  <a:srgbClr val="73A1C1"/>
                </a:solidFill>
                <a:effectLst/>
                <a:uLnTx/>
                <a:uFillTx/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rPr>
              <a:t>Vulnerabilities Detection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E113B-CBCB-E80A-225C-D2915A034679}"/>
              </a:ext>
            </a:extLst>
          </p:cNvPr>
          <p:cNvSpPr txBox="1"/>
          <p:nvPr/>
        </p:nvSpPr>
        <p:spPr>
          <a:xfrm>
            <a:off x="13336280" y="5743911"/>
            <a:ext cx="2754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100" normalizeH="0" baseline="0" noProof="0">
                <a:ln>
                  <a:noFill/>
                </a:ln>
                <a:solidFill>
                  <a:srgbClr val="73A1C1"/>
                </a:solidFill>
                <a:effectLst/>
                <a:uLnTx/>
                <a:uFillTx/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rPr>
              <a:t>Mitigation Mechanisms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F8C373-7E83-45DD-6C12-AA1191170B7A}"/>
              </a:ext>
            </a:extLst>
          </p:cNvPr>
          <p:cNvSpPr txBox="1"/>
          <p:nvPr/>
        </p:nvSpPr>
        <p:spPr>
          <a:xfrm>
            <a:off x="1465917" y="2606997"/>
            <a:ext cx="49409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UC 2 Energy</a:t>
            </a:r>
          </a:p>
          <a:p>
            <a:r>
              <a:rPr lang="en-AU" sz="3600" b="1">
                <a:solidFill>
                  <a:srgbClr val="05173D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D7721-6771-D7DB-FEE1-20DCD1F87391}"/>
              </a:ext>
            </a:extLst>
          </p:cNvPr>
          <p:cNvSpPr txBox="1"/>
          <p:nvPr/>
        </p:nvSpPr>
        <p:spPr>
          <a:xfrm>
            <a:off x="1252362" y="1679274"/>
            <a:ext cx="433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</p:spTree>
    <p:extLst>
      <p:ext uri="{BB962C8B-B14F-4D97-AF65-F5344CB8AC3E}">
        <p14:creationId xmlns:p14="http://schemas.microsoft.com/office/powerpoint/2010/main" val="818146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D8BB34DD-23BC-A5E0-6230-EC0064521ADB}"/>
              </a:ext>
            </a:extLst>
          </p:cNvPr>
          <p:cNvSpPr/>
          <p:nvPr/>
        </p:nvSpPr>
        <p:spPr>
          <a:xfrm>
            <a:off x="7924800" y="-1"/>
            <a:ext cx="2618509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D47DA-0EDC-9AAB-CF89-8132073FB34B}"/>
              </a:ext>
            </a:extLst>
          </p:cNvPr>
          <p:cNvSpPr txBox="1"/>
          <p:nvPr/>
        </p:nvSpPr>
        <p:spPr>
          <a:xfrm>
            <a:off x="1160773" y="2610473"/>
            <a:ext cx="49409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UC 2 Energy</a:t>
            </a:r>
          </a:p>
          <a:p>
            <a:r>
              <a:rPr lang="en-AU" sz="3600" b="1">
                <a:solidFill>
                  <a:srgbClr val="73A1C1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46D1C4-F441-B78D-DCB4-41E93A74E130}"/>
              </a:ext>
            </a:extLst>
          </p:cNvPr>
          <p:cNvSpPr txBox="1"/>
          <p:nvPr/>
        </p:nvSpPr>
        <p:spPr>
          <a:xfrm>
            <a:off x="1252362" y="1679274"/>
            <a:ext cx="433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  <p:sp>
        <p:nvSpPr>
          <p:cNvPr id="15" name="TextBox 30">
            <a:extLst>
              <a:ext uri="{FF2B5EF4-FFF2-40B4-BE49-F238E27FC236}">
                <a16:creationId xmlns:a16="http://schemas.microsoft.com/office/drawing/2014/main" id="{FCC42DD5-DA7F-D7E0-E30A-F168AF690CFD}"/>
              </a:ext>
            </a:extLst>
          </p:cNvPr>
          <p:cNvSpPr txBox="1"/>
          <p:nvPr/>
        </p:nvSpPr>
        <p:spPr>
          <a:xfrm>
            <a:off x="1158373" y="4705955"/>
            <a:ext cx="5303419" cy="4058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600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Captures real-time information </a:t>
            </a:r>
            <a:r>
              <a:rPr lang="en-GB" sz="160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measured directly from substation assets or by using industrial communication protocols to exchange information with other elements of the substation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60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Captured information is </a:t>
            </a:r>
            <a:r>
              <a:rPr lang="en-GB" sz="1600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shared with grid operators</a:t>
            </a:r>
            <a:r>
              <a:rPr lang="en-GB" sz="160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through the Supervisory Control and Data Acquisition (SCADA) system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60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SCADA </a:t>
            </a:r>
            <a:r>
              <a:rPr lang="en-GB" sz="1600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defines the operation strategy of the grid</a:t>
            </a:r>
            <a:r>
              <a:rPr lang="en-GB" sz="160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and routes it to such controller</a:t>
            </a:r>
            <a:endParaRPr lang="en-US" sz="160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BE4BE9-B7EF-4D1C-81D1-5441B68553E2}"/>
              </a:ext>
            </a:extLst>
          </p:cNvPr>
          <p:cNvSpPr txBox="1"/>
          <p:nvPr/>
        </p:nvSpPr>
        <p:spPr>
          <a:xfrm>
            <a:off x="12446183" y="2852224"/>
            <a:ext cx="5294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Key Element of the Electric Grid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EEE709-1E41-A6DF-4FCF-3DAA71A05485}"/>
              </a:ext>
            </a:extLst>
          </p:cNvPr>
          <p:cNvSpPr txBox="1"/>
          <p:nvPr/>
        </p:nvSpPr>
        <p:spPr>
          <a:xfrm>
            <a:off x="12449697" y="4226883"/>
            <a:ext cx="4901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Cyber-attacks exposed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5BA0DCE-F6F4-50E2-F3DD-603C886B3F8E}"/>
              </a:ext>
            </a:extLst>
          </p:cNvPr>
          <p:cNvGrpSpPr/>
          <p:nvPr/>
        </p:nvGrpSpPr>
        <p:grpSpPr>
          <a:xfrm>
            <a:off x="428112" y="-1"/>
            <a:ext cx="224168" cy="5012072"/>
            <a:chOff x="428112" y="-1"/>
            <a:chExt cx="224168" cy="501207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2F67CFD-9493-2CEE-FB50-57B811154F4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9DF36A3-3E45-A2FE-A7BE-43948FE33385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76175583-0210-6322-C9CA-36F4C953B462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892AD324-361D-DF74-5973-0A00D4598A33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815CEB67-BA2F-386A-89C4-16CA48302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7406" y="3653158"/>
            <a:ext cx="4310690" cy="2717825"/>
          </a:xfrm>
          <a:prstGeom prst="rect">
            <a:avLst/>
          </a:prstGeom>
        </p:spPr>
      </p:pic>
      <p:sp>
        <p:nvSpPr>
          <p:cNvPr id="6" name="AutoShape 130">
            <a:extLst>
              <a:ext uri="{FF2B5EF4-FFF2-40B4-BE49-F238E27FC236}">
                <a16:creationId xmlns:a16="http://schemas.microsoft.com/office/drawing/2014/main" id="{748A1CFB-1F8F-4B93-475C-BB37EC0FBA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 rot="5400000" flipH="1">
            <a:off x="11163293" y="3058959"/>
            <a:ext cx="468022" cy="82521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Freeform 132">
            <a:extLst>
              <a:ext uri="{FF2B5EF4-FFF2-40B4-BE49-F238E27FC236}">
                <a16:creationId xmlns:a16="http://schemas.microsoft.com/office/drawing/2014/main" id="{1815FD81-9F18-901F-C99E-67A425ED18DB}"/>
              </a:ext>
            </a:extLst>
          </p:cNvPr>
          <p:cNvSpPr>
            <a:spLocks noEditPoints="1"/>
          </p:cNvSpPr>
          <p:nvPr/>
        </p:nvSpPr>
        <p:spPr bwMode="auto">
          <a:xfrm rot="5400000" flipH="1">
            <a:off x="11267392" y="3077711"/>
            <a:ext cx="468022" cy="846615"/>
          </a:xfrm>
          <a:custGeom>
            <a:avLst/>
            <a:gdLst>
              <a:gd name="T0" fmla="*/ 818 w 950"/>
              <a:gd name="T1" fmla="*/ 325 h 1575"/>
              <a:gd name="T2" fmla="*/ 773 w 950"/>
              <a:gd name="T3" fmla="*/ 325 h 1575"/>
              <a:gd name="T4" fmla="*/ 624 w 950"/>
              <a:gd name="T5" fmla="*/ 741 h 1575"/>
              <a:gd name="T6" fmla="*/ 648 w 950"/>
              <a:gd name="T7" fmla="*/ 104 h 1575"/>
              <a:gd name="T8" fmla="*/ 773 w 950"/>
              <a:gd name="T9" fmla="*/ 220 h 1575"/>
              <a:gd name="T10" fmla="*/ 818 w 950"/>
              <a:gd name="T11" fmla="*/ 220 h 1575"/>
              <a:gd name="T12" fmla="*/ 617 w 950"/>
              <a:gd name="T13" fmla="*/ 71 h 1575"/>
              <a:gd name="T14" fmla="*/ 579 w 950"/>
              <a:gd name="T15" fmla="*/ 536 h 1575"/>
              <a:gd name="T16" fmla="*/ 210 w 950"/>
              <a:gd name="T17" fmla="*/ 577 h 1575"/>
              <a:gd name="T18" fmla="*/ 0 w 950"/>
              <a:gd name="T19" fmla="*/ 654 h 1575"/>
              <a:gd name="T20" fmla="*/ 22 w 950"/>
              <a:gd name="T21" fmla="*/ 1053 h 1575"/>
              <a:gd name="T22" fmla="*/ 45 w 950"/>
              <a:gd name="T23" fmla="*/ 986 h 1575"/>
              <a:gd name="T24" fmla="*/ 215 w 950"/>
              <a:gd name="T25" fmla="*/ 963 h 1575"/>
              <a:gd name="T26" fmla="*/ 576 w 950"/>
              <a:gd name="T27" fmla="*/ 988 h 1575"/>
              <a:gd name="T28" fmla="*/ 703 w 950"/>
              <a:gd name="T29" fmla="*/ 983 h 1575"/>
              <a:gd name="T30" fmla="*/ 477 w 950"/>
              <a:gd name="T31" fmla="*/ 791 h 1575"/>
              <a:gd name="T32" fmla="*/ 594 w 950"/>
              <a:gd name="T33" fmla="*/ 779 h 1575"/>
              <a:gd name="T34" fmla="*/ 899 w 950"/>
              <a:gd name="T35" fmla="*/ 966 h 1575"/>
              <a:gd name="T36" fmla="*/ 837 w 950"/>
              <a:gd name="T37" fmla="*/ 1260 h 1575"/>
              <a:gd name="T38" fmla="*/ 692 w 950"/>
              <a:gd name="T39" fmla="*/ 1376 h 1575"/>
              <a:gd name="T40" fmla="*/ 703 w 950"/>
              <a:gd name="T41" fmla="*/ 1420 h 1575"/>
              <a:gd name="T42" fmla="*/ 723 w 950"/>
              <a:gd name="T43" fmla="*/ 1471 h 1575"/>
              <a:gd name="T44" fmla="*/ 636 w 950"/>
              <a:gd name="T45" fmla="*/ 1530 h 1575"/>
              <a:gd name="T46" fmla="*/ 636 w 950"/>
              <a:gd name="T47" fmla="*/ 1575 h 1575"/>
              <a:gd name="T48" fmla="*/ 768 w 950"/>
              <a:gd name="T49" fmla="*/ 1471 h 1575"/>
              <a:gd name="T50" fmla="*/ 806 w 950"/>
              <a:gd name="T51" fmla="*/ 1369 h 1575"/>
              <a:gd name="T52" fmla="*/ 943 w 950"/>
              <a:gd name="T53" fmla="*/ 975 h 1575"/>
              <a:gd name="T54" fmla="*/ 818 w 950"/>
              <a:gd name="T55" fmla="*/ 786 h 1575"/>
              <a:gd name="T56" fmla="*/ 45 w 950"/>
              <a:gd name="T57" fmla="*/ 893 h 1575"/>
              <a:gd name="T58" fmla="*/ 133 w 950"/>
              <a:gd name="T59" fmla="*/ 581 h 1575"/>
              <a:gd name="T60" fmla="*/ 193 w 950"/>
              <a:gd name="T61" fmla="*/ 901 h 1575"/>
              <a:gd name="T62" fmla="*/ 386 w 950"/>
              <a:gd name="T63" fmla="*/ 893 h 1575"/>
              <a:gd name="T64" fmla="*/ 238 w 950"/>
              <a:gd name="T65" fmla="*/ 901 h 1575"/>
              <a:gd name="T66" fmla="*/ 312 w 950"/>
              <a:gd name="T67" fmla="*/ 564 h 1575"/>
              <a:gd name="T68" fmla="*/ 386 w 950"/>
              <a:gd name="T69" fmla="*/ 893 h 1575"/>
              <a:gd name="T70" fmla="*/ 431 w 950"/>
              <a:gd name="T71" fmla="*/ 893 h 1575"/>
              <a:gd name="T72" fmla="*/ 524 w 950"/>
              <a:gd name="T73" fmla="*/ 964 h 1575"/>
              <a:gd name="T74" fmla="*/ 520 w 950"/>
              <a:gd name="T75" fmla="*/ 714 h 1575"/>
              <a:gd name="T76" fmla="*/ 431 w 950"/>
              <a:gd name="T77" fmla="*/ 629 h 1575"/>
              <a:gd name="T78" fmla="*/ 579 w 950"/>
              <a:gd name="T79" fmla="*/ 629 h 1575"/>
              <a:gd name="T80" fmla="*/ 579 w 950"/>
              <a:gd name="T81" fmla="*/ 727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50" h="1575">
                <a:moveTo>
                  <a:pt x="818" y="786"/>
                </a:moveTo>
                <a:cubicBezTo>
                  <a:pt x="818" y="325"/>
                  <a:pt x="818" y="325"/>
                  <a:pt x="818" y="325"/>
                </a:cubicBezTo>
                <a:cubicBezTo>
                  <a:pt x="818" y="313"/>
                  <a:pt x="808" y="303"/>
                  <a:pt x="795" y="303"/>
                </a:cubicBezTo>
                <a:cubicBezTo>
                  <a:pt x="783" y="303"/>
                  <a:pt x="773" y="313"/>
                  <a:pt x="773" y="325"/>
                </a:cubicBezTo>
                <a:cubicBezTo>
                  <a:pt x="773" y="778"/>
                  <a:pt x="773" y="778"/>
                  <a:pt x="773" y="778"/>
                </a:cubicBezTo>
                <a:cubicBezTo>
                  <a:pt x="712" y="768"/>
                  <a:pt x="657" y="752"/>
                  <a:pt x="624" y="741"/>
                </a:cubicBezTo>
                <a:cubicBezTo>
                  <a:pt x="624" y="669"/>
                  <a:pt x="624" y="238"/>
                  <a:pt x="624" y="158"/>
                </a:cubicBezTo>
                <a:cubicBezTo>
                  <a:pt x="624" y="137"/>
                  <a:pt x="633" y="118"/>
                  <a:pt x="648" y="104"/>
                </a:cubicBezTo>
                <a:cubicBezTo>
                  <a:pt x="696" y="60"/>
                  <a:pt x="773" y="94"/>
                  <a:pt x="773" y="160"/>
                </a:cubicBezTo>
                <a:cubicBezTo>
                  <a:pt x="773" y="220"/>
                  <a:pt x="773" y="220"/>
                  <a:pt x="773" y="220"/>
                </a:cubicBezTo>
                <a:cubicBezTo>
                  <a:pt x="773" y="232"/>
                  <a:pt x="783" y="243"/>
                  <a:pt x="795" y="243"/>
                </a:cubicBezTo>
                <a:cubicBezTo>
                  <a:pt x="808" y="243"/>
                  <a:pt x="818" y="232"/>
                  <a:pt x="818" y="220"/>
                </a:cubicBezTo>
                <a:cubicBezTo>
                  <a:pt x="818" y="160"/>
                  <a:pt x="818" y="160"/>
                  <a:pt x="818" y="160"/>
                </a:cubicBezTo>
                <a:cubicBezTo>
                  <a:pt x="818" y="55"/>
                  <a:pt x="694" y="0"/>
                  <a:pt x="617" y="71"/>
                </a:cubicBezTo>
                <a:cubicBezTo>
                  <a:pt x="593" y="93"/>
                  <a:pt x="579" y="125"/>
                  <a:pt x="579" y="158"/>
                </a:cubicBezTo>
                <a:cubicBezTo>
                  <a:pt x="579" y="536"/>
                  <a:pt x="579" y="536"/>
                  <a:pt x="579" y="536"/>
                </a:cubicBezTo>
                <a:cubicBezTo>
                  <a:pt x="524" y="491"/>
                  <a:pt x="443" y="506"/>
                  <a:pt x="405" y="564"/>
                </a:cubicBezTo>
                <a:cubicBezTo>
                  <a:pt x="352" y="498"/>
                  <a:pt x="252" y="507"/>
                  <a:pt x="210" y="577"/>
                </a:cubicBezTo>
                <a:cubicBezTo>
                  <a:pt x="210" y="577"/>
                  <a:pt x="210" y="577"/>
                  <a:pt x="210" y="577"/>
                </a:cubicBezTo>
                <a:cubicBezTo>
                  <a:pt x="138" y="493"/>
                  <a:pt x="0" y="543"/>
                  <a:pt x="0" y="654"/>
                </a:cubicBezTo>
                <a:cubicBezTo>
                  <a:pt x="0" y="664"/>
                  <a:pt x="0" y="1019"/>
                  <a:pt x="0" y="1030"/>
                </a:cubicBezTo>
                <a:cubicBezTo>
                  <a:pt x="0" y="1042"/>
                  <a:pt x="10" y="1053"/>
                  <a:pt x="22" y="1053"/>
                </a:cubicBezTo>
                <a:cubicBezTo>
                  <a:pt x="35" y="1053"/>
                  <a:pt x="45" y="1042"/>
                  <a:pt x="45" y="1030"/>
                </a:cubicBezTo>
                <a:cubicBezTo>
                  <a:pt x="45" y="986"/>
                  <a:pt x="45" y="986"/>
                  <a:pt x="45" y="986"/>
                </a:cubicBezTo>
                <a:cubicBezTo>
                  <a:pt x="65" y="1002"/>
                  <a:pt x="91" y="1012"/>
                  <a:pt x="119" y="1012"/>
                </a:cubicBezTo>
                <a:cubicBezTo>
                  <a:pt x="158" y="1012"/>
                  <a:pt x="194" y="993"/>
                  <a:pt x="215" y="963"/>
                </a:cubicBezTo>
                <a:cubicBezTo>
                  <a:pt x="263" y="1028"/>
                  <a:pt x="361" y="1028"/>
                  <a:pt x="408" y="962"/>
                </a:cubicBezTo>
                <a:cubicBezTo>
                  <a:pt x="448" y="1017"/>
                  <a:pt x="523" y="1028"/>
                  <a:pt x="576" y="988"/>
                </a:cubicBezTo>
                <a:cubicBezTo>
                  <a:pt x="622" y="1007"/>
                  <a:pt x="687" y="1027"/>
                  <a:pt x="697" y="1027"/>
                </a:cubicBezTo>
                <a:cubicBezTo>
                  <a:pt x="724" y="1027"/>
                  <a:pt x="728" y="990"/>
                  <a:pt x="703" y="983"/>
                </a:cubicBezTo>
                <a:cubicBezTo>
                  <a:pt x="605" y="958"/>
                  <a:pt x="538" y="921"/>
                  <a:pt x="535" y="919"/>
                </a:cubicBezTo>
                <a:cubicBezTo>
                  <a:pt x="513" y="907"/>
                  <a:pt x="443" y="862"/>
                  <a:pt x="477" y="791"/>
                </a:cubicBezTo>
                <a:cubicBezTo>
                  <a:pt x="496" y="752"/>
                  <a:pt x="505" y="750"/>
                  <a:pt x="583" y="775"/>
                </a:cubicBezTo>
                <a:cubicBezTo>
                  <a:pt x="591" y="777"/>
                  <a:pt x="595" y="779"/>
                  <a:pt x="594" y="779"/>
                </a:cubicBezTo>
                <a:cubicBezTo>
                  <a:pt x="703" y="817"/>
                  <a:pt x="792" y="826"/>
                  <a:pt x="791" y="826"/>
                </a:cubicBezTo>
                <a:cubicBezTo>
                  <a:pt x="858" y="839"/>
                  <a:pt x="904" y="899"/>
                  <a:pt x="899" y="966"/>
                </a:cubicBezTo>
                <a:cubicBezTo>
                  <a:pt x="898" y="972"/>
                  <a:pt x="895" y="1046"/>
                  <a:pt x="870" y="1170"/>
                </a:cubicBezTo>
                <a:cubicBezTo>
                  <a:pt x="865" y="1198"/>
                  <a:pt x="859" y="1222"/>
                  <a:pt x="837" y="1260"/>
                </a:cubicBezTo>
                <a:cubicBezTo>
                  <a:pt x="820" y="1288"/>
                  <a:pt x="799" y="1314"/>
                  <a:pt x="775" y="1337"/>
                </a:cubicBezTo>
                <a:cubicBezTo>
                  <a:pt x="771" y="1340"/>
                  <a:pt x="744" y="1364"/>
                  <a:pt x="692" y="1376"/>
                </a:cubicBezTo>
                <a:cubicBezTo>
                  <a:pt x="680" y="1379"/>
                  <a:pt x="672" y="1392"/>
                  <a:pt x="675" y="1404"/>
                </a:cubicBezTo>
                <a:cubicBezTo>
                  <a:pt x="678" y="1416"/>
                  <a:pt x="690" y="1423"/>
                  <a:pt x="703" y="1420"/>
                </a:cubicBezTo>
                <a:cubicBezTo>
                  <a:pt x="710" y="1418"/>
                  <a:pt x="717" y="1417"/>
                  <a:pt x="723" y="1414"/>
                </a:cubicBezTo>
                <a:cubicBezTo>
                  <a:pt x="723" y="1471"/>
                  <a:pt x="723" y="1471"/>
                  <a:pt x="723" y="1471"/>
                </a:cubicBezTo>
                <a:cubicBezTo>
                  <a:pt x="723" y="1504"/>
                  <a:pt x="697" y="1530"/>
                  <a:pt x="664" y="1530"/>
                </a:cubicBezTo>
                <a:cubicBezTo>
                  <a:pt x="636" y="1530"/>
                  <a:pt x="636" y="1530"/>
                  <a:pt x="636" y="1530"/>
                </a:cubicBezTo>
                <a:cubicBezTo>
                  <a:pt x="623" y="1530"/>
                  <a:pt x="613" y="1540"/>
                  <a:pt x="613" y="1553"/>
                </a:cubicBezTo>
                <a:cubicBezTo>
                  <a:pt x="613" y="1565"/>
                  <a:pt x="623" y="1575"/>
                  <a:pt x="636" y="1575"/>
                </a:cubicBezTo>
                <a:cubicBezTo>
                  <a:pt x="664" y="1575"/>
                  <a:pt x="664" y="1575"/>
                  <a:pt x="664" y="1575"/>
                </a:cubicBezTo>
                <a:cubicBezTo>
                  <a:pt x="722" y="1575"/>
                  <a:pt x="768" y="1528"/>
                  <a:pt x="768" y="1471"/>
                </a:cubicBezTo>
                <a:cubicBezTo>
                  <a:pt x="768" y="1400"/>
                  <a:pt x="768" y="1400"/>
                  <a:pt x="768" y="1400"/>
                </a:cubicBezTo>
                <a:cubicBezTo>
                  <a:pt x="771" y="1398"/>
                  <a:pt x="790" y="1385"/>
                  <a:pt x="806" y="1369"/>
                </a:cubicBezTo>
                <a:cubicBezTo>
                  <a:pt x="859" y="1320"/>
                  <a:pt x="901" y="1252"/>
                  <a:pt x="913" y="1185"/>
                </a:cubicBezTo>
                <a:cubicBezTo>
                  <a:pt x="918" y="1156"/>
                  <a:pt x="936" y="1077"/>
                  <a:pt x="943" y="975"/>
                </a:cubicBezTo>
                <a:cubicBezTo>
                  <a:pt x="944" y="970"/>
                  <a:pt x="944" y="970"/>
                  <a:pt x="944" y="970"/>
                </a:cubicBezTo>
                <a:cubicBezTo>
                  <a:pt x="950" y="886"/>
                  <a:pt x="897" y="810"/>
                  <a:pt x="818" y="786"/>
                </a:cubicBezTo>
                <a:close/>
                <a:moveTo>
                  <a:pt x="119" y="967"/>
                </a:moveTo>
                <a:cubicBezTo>
                  <a:pt x="78" y="967"/>
                  <a:pt x="45" y="934"/>
                  <a:pt x="45" y="893"/>
                </a:cubicBezTo>
                <a:cubicBezTo>
                  <a:pt x="45" y="654"/>
                  <a:pt x="45" y="654"/>
                  <a:pt x="45" y="654"/>
                </a:cubicBezTo>
                <a:cubicBezTo>
                  <a:pt x="45" y="608"/>
                  <a:pt x="87" y="572"/>
                  <a:pt x="133" y="581"/>
                </a:cubicBezTo>
                <a:cubicBezTo>
                  <a:pt x="164" y="587"/>
                  <a:pt x="188" y="612"/>
                  <a:pt x="192" y="644"/>
                </a:cubicBezTo>
                <a:cubicBezTo>
                  <a:pt x="193" y="907"/>
                  <a:pt x="192" y="892"/>
                  <a:pt x="193" y="901"/>
                </a:cubicBezTo>
                <a:cubicBezTo>
                  <a:pt x="189" y="938"/>
                  <a:pt x="157" y="967"/>
                  <a:pt x="119" y="967"/>
                </a:cubicBezTo>
                <a:close/>
                <a:moveTo>
                  <a:pt x="386" y="893"/>
                </a:moveTo>
                <a:cubicBezTo>
                  <a:pt x="386" y="934"/>
                  <a:pt x="353" y="967"/>
                  <a:pt x="312" y="967"/>
                </a:cubicBezTo>
                <a:cubicBezTo>
                  <a:pt x="273" y="967"/>
                  <a:pt x="242" y="938"/>
                  <a:pt x="238" y="901"/>
                </a:cubicBezTo>
                <a:cubicBezTo>
                  <a:pt x="238" y="895"/>
                  <a:pt x="239" y="657"/>
                  <a:pt x="237" y="639"/>
                </a:cubicBezTo>
                <a:cubicBezTo>
                  <a:pt x="237" y="598"/>
                  <a:pt x="271" y="564"/>
                  <a:pt x="312" y="564"/>
                </a:cubicBezTo>
                <a:cubicBezTo>
                  <a:pt x="353" y="564"/>
                  <a:pt x="386" y="598"/>
                  <a:pt x="386" y="639"/>
                </a:cubicBezTo>
                <a:lnTo>
                  <a:pt x="386" y="893"/>
                </a:lnTo>
                <a:close/>
                <a:moveTo>
                  <a:pt x="524" y="964"/>
                </a:moveTo>
                <a:cubicBezTo>
                  <a:pt x="477" y="977"/>
                  <a:pt x="431" y="941"/>
                  <a:pt x="431" y="893"/>
                </a:cubicBezTo>
                <a:cubicBezTo>
                  <a:pt x="431" y="871"/>
                  <a:pt x="431" y="871"/>
                  <a:pt x="431" y="871"/>
                </a:cubicBezTo>
                <a:cubicBezTo>
                  <a:pt x="444" y="905"/>
                  <a:pt x="472" y="938"/>
                  <a:pt x="524" y="964"/>
                </a:cubicBezTo>
                <a:close/>
                <a:moveTo>
                  <a:pt x="579" y="727"/>
                </a:moveTo>
                <a:cubicBezTo>
                  <a:pt x="561" y="721"/>
                  <a:pt x="539" y="715"/>
                  <a:pt x="520" y="714"/>
                </a:cubicBezTo>
                <a:cubicBezTo>
                  <a:pt x="474" y="711"/>
                  <a:pt x="447" y="742"/>
                  <a:pt x="431" y="785"/>
                </a:cubicBezTo>
                <a:cubicBezTo>
                  <a:pt x="431" y="739"/>
                  <a:pt x="431" y="676"/>
                  <a:pt x="431" y="629"/>
                </a:cubicBezTo>
                <a:cubicBezTo>
                  <a:pt x="431" y="588"/>
                  <a:pt x="464" y="555"/>
                  <a:pt x="505" y="555"/>
                </a:cubicBezTo>
                <a:cubicBezTo>
                  <a:pt x="546" y="555"/>
                  <a:pt x="579" y="588"/>
                  <a:pt x="579" y="629"/>
                </a:cubicBezTo>
                <a:lnTo>
                  <a:pt x="579" y="727"/>
                </a:lnTo>
                <a:close/>
                <a:moveTo>
                  <a:pt x="579" y="727"/>
                </a:moveTo>
                <a:cubicBezTo>
                  <a:pt x="579" y="727"/>
                  <a:pt x="579" y="727"/>
                  <a:pt x="579" y="727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" name="Freeform 133">
            <a:extLst>
              <a:ext uri="{FF2B5EF4-FFF2-40B4-BE49-F238E27FC236}">
                <a16:creationId xmlns:a16="http://schemas.microsoft.com/office/drawing/2014/main" id="{1DB597F8-1C92-8965-5293-D1C04BF3B0EF}"/>
              </a:ext>
            </a:extLst>
          </p:cNvPr>
          <p:cNvSpPr>
            <a:spLocks noEditPoints="1"/>
          </p:cNvSpPr>
          <p:nvPr/>
        </p:nvSpPr>
        <p:spPr bwMode="auto">
          <a:xfrm rot="5400000" flipH="1">
            <a:off x="11066180" y="3475547"/>
            <a:ext cx="271398" cy="247566"/>
          </a:xfrm>
          <a:custGeom>
            <a:avLst/>
            <a:gdLst>
              <a:gd name="T0" fmla="*/ 531 w 553"/>
              <a:gd name="T1" fmla="*/ 418 h 463"/>
              <a:gd name="T2" fmla="*/ 210 w 553"/>
              <a:gd name="T3" fmla="*/ 418 h 463"/>
              <a:gd name="T4" fmla="*/ 150 w 553"/>
              <a:gd name="T5" fmla="*/ 358 h 463"/>
              <a:gd name="T6" fmla="*/ 112 w 553"/>
              <a:gd name="T7" fmla="*/ 212 h 463"/>
              <a:gd name="T8" fmla="*/ 45 w 553"/>
              <a:gd name="T9" fmla="*/ 22 h 463"/>
              <a:gd name="T10" fmla="*/ 22 w 553"/>
              <a:gd name="T11" fmla="*/ 1 h 463"/>
              <a:gd name="T12" fmla="*/ 0 w 553"/>
              <a:gd name="T13" fmla="*/ 24 h 463"/>
              <a:gd name="T14" fmla="*/ 76 w 553"/>
              <a:gd name="T15" fmla="*/ 239 h 463"/>
              <a:gd name="T16" fmla="*/ 105 w 553"/>
              <a:gd name="T17" fmla="*/ 358 h 463"/>
              <a:gd name="T18" fmla="*/ 210 w 553"/>
              <a:gd name="T19" fmla="*/ 463 h 463"/>
              <a:gd name="T20" fmla="*/ 531 w 553"/>
              <a:gd name="T21" fmla="*/ 463 h 463"/>
              <a:gd name="T22" fmla="*/ 553 w 553"/>
              <a:gd name="T23" fmla="*/ 441 h 463"/>
              <a:gd name="T24" fmla="*/ 531 w 553"/>
              <a:gd name="T25" fmla="*/ 418 h 463"/>
              <a:gd name="T26" fmla="*/ 531 w 553"/>
              <a:gd name="T27" fmla="*/ 418 h 463"/>
              <a:gd name="T28" fmla="*/ 531 w 553"/>
              <a:gd name="T29" fmla="*/ 41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3" h="463">
                <a:moveTo>
                  <a:pt x="531" y="418"/>
                </a:moveTo>
                <a:cubicBezTo>
                  <a:pt x="210" y="418"/>
                  <a:pt x="210" y="418"/>
                  <a:pt x="210" y="418"/>
                </a:cubicBezTo>
                <a:cubicBezTo>
                  <a:pt x="177" y="418"/>
                  <a:pt x="150" y="391"/>
                  <a:pt x="150" y="358"/>
                </a:cubicBezTo>
                <a:cubicBezTo>
                  <a:pt x="149" y="345"/>
                  <a:pt x="160" y="277"/>
                  <a:pt x="112" y="212"/>
                </a:cubicBezTo>
                <a:cubicBezTo>
                  <a:pt x="71" y="157"/>
                  <a:pt x="47" y="91"/>
                  <a:pt x="45" y="22"/>
                </a:cubicBezTo>
                <a:cubicBezTo>
                  <a:pt x="44" y="10"/>
                  <a:pt x="34" y="0"/>
                  <a:pt x="22" y="1"/>
                </a:cubicBezTo>
                <a:cubicBezTo>
                  <a:pt x="9" y="1"/>
                  <a:pt x="0" y="11"/>
                  <a:pt x="0" y="24"/>
                </a:cubicBezTo>
                <a:cubicBezTo>
                  <a:pt x="3" y="102"/>
                  <a:pt x="29" y="176"/>
                  <a:pt x="76" y="239"/>
                </a:cubicBezTo>
                <a:cubicBezTo>
                  <a:pt x="114" y="290"/>
                  <a:pt x="104" y="344"/>
                  <a:pt x="105" y="358"/>
                </a:cubicBezTo>
                <a:cubicBezTo>
                  <a:pt x="105" y="416"/>
                  <a:pt x="152" y="463"/>
                  <a:pt x="210" y="463"/>
                </a:cubicBezTo>
                <a:cubicBezTo>
                  <a:pt x="531" y="463"/>
                  <a:pt x="531" y="463"/>
                  <a:pt x="531" y="463"/>
                </a:cubicBezTo>
                <a:cubicBezTo>
                  <a:pt x="543" y="463"/>
                  <a:pt x="553" y="453"/>
                  <a:pt x="553" y="441"/>
                </a:cubicBezTo>
                <a:cubicBezTo>
                  <a:pt x="553" y="428"/>
                  <a:pt x="543" y="418"/>
                  <a:pt x="531" y="418"/>
                </a:cubicBezTo>
                <a:close/>
                <a:moveTo>
                  <a:pt x="531" y="418"/>
                </a:moveTo>
                <a:cubicBezTo>
                  <a:pt x="531" y="418"/>
                  <a:pt x="531" y="418"/>
                  <a:pt x="531" y="418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891AAF1-7C84-6A36-86DA-D083660FB1B8}"/>
              </a:ext>
            </a:extLst>
          </p:cNvPr>
          <p:cNvGrpSpPr/>
          <p:nvPr/>
        </p:nvGrpSpPr>
        <p:grpSpPr>
          <a:xfrm>
            <a:off x="11611834" y="4217259"/>
            <a:ext cx="626994" cy="684337"/>
            <a:chOff x="12083051" y="8377251"/>
            <a:chExt cx="1471584" cy="1233229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18C6154-BB9E-F9AF-591B-A0E3E5EA92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83051" y="8377251"/>
              <a:ext cx="1471584" cy="1233229"/>
            </a:xfrm>
            <a:custGeom>
              <a:avLst/>
              <a:gdLst>
                <a:gd name="T0" fmla="*/ 1514 w 1536"/>
                <a:gd name="T1" fmla="*/ 649 h 1297"/>
                <a:gd name="T2" fmla="*/ 1491 w 1536"/>
                <a:gd name="T3" fmla="*/ 671 h 1297"/>
                <a:gd name="T4" fmla="*/ 1491 w 1536"/>
                <a:gd name="T5" fmla="*/ 823 h 1297"/>
                <a:gd name="T6" fmla="*/ 45 w 1536"/>
                <a:gd name="T7" fmla="*/ 823 h 1297"/>
                <a:gd name="T8" fmla="*/ 45 w 1536"/>
                <a:gd name="T9" fmla="*/ 74 h 1297"/>
                <a:gd name="T10" fmla="*/ 74 w 1536"/>
                <a:gd name="T11" fmla="*/ 45 h 1297"/>
                <a:gd name="T12" fmla="*/ 1090 w 1536"/>
                <a:gd name="T13" fmla="*/ 45 h 1297"/>
                <a:gd name="T14" fmla="*/ 1112 w 1536"/>
                <a:gd name="T15" fmla="*/ 22 h 1297"/>
                <a:gd name="T16" fmla="*/ 1090 w 1536"/>
                <a:gd name="T17" fmla="*/ 0 h 1297"/>
                <a:gd name="T18" fmla="*/ 74 w 1536"/>
                <a:gd name="T19" fmla="*/ 0 h 1297"/>
                <a:gd name="T20" fmla="*/ 0 w 1536"/>
                <a:gd name="T21" fmla="*/ 74 h 1297"/>
                <a:gd name="T22" fmla="*/ 0 w 1536"/>
                <a:gd name="T23" fmla="*/ 926 h 1297"/>
                <a:gd name="T24" fmla="*/ 74 w 1536"/>
                <a:gd name="T25" fmla="*/ 1000 h 1297"/>
                <a:gd name="T26" fmla="*/ 325 w 1536"/>
                <a:gd name="T27" fmla="*/ 1000 h 1297"/>
                <a:gd name="T28" fmla="*/ 347 w 1536"/>
                <a:gd name="T29" fmla="*/ 977 h 1297"/>
                <a:gd name="T30" fmla="*/ 325 w 1536"/>
                <a:gd name="T31" fmla="*/ 955 h 1297"/>
                <a:gd name="T32" fmla="*/ 74 w 1536"/>
                <a:gd name="T33" fmla="*/ 955 h 1297"/>
                <a:gd name="T34" fmla="*/ 45 w 1536"/>
                <a:gd name="T35" fmla="*/ 926 h 1297"/>
                <a:gd name="T36" fmla="*/ 45 w 1536"/>
                <a:gd name="T37" fmla="*/ 868 h 1297"/>
                <a:gd name="T38" fmla="*/ 1491 w 1536"/>
                <a:gd name="T39" fmla="*/ 868 h 1297"/>
                <a:gd name="T40" fmla="*/ 1491 w 1536"/>
                <a:gd name="T41" fmla="*/ 926 h 1297"/>
                <a:gd name="T42" fmla="*/ 1462 w 1536"/>
                <a:gd name="T43" fmla="*/ 955 h 1297"/>
                <a:gd name="T44" fmla="*/ 429 w 1536"/>
                <a:gd name="T45" fmla="*/ 955 h 1297"/>
                <a:gd name="T46" fmla="*/ 406 w 1536"/>
                <a:gd name="T47" fmla="*/ 977 h 1297"/>
                <a:gd name="T48" fmla="*/ 429 w 1536"/>
                <a:gd name="T49" fmla="*/ 1000 h 1297"/>
                <a:gd name="T50" fmla="*/ 618 w 1536"/>
                <a:gd name="T51" fmla="*/ 1000 h 1297"/>
                <a:gd name="T52" fmla="*/ 609 w 1536"/>
                <a:gd name="T53" fmla="*/ 1057 h 1297"/>
                <a:gd name="T54" fmla="*/ 551 w 1536"/>
                <a:gd name="T55" fmla="*/ 1176 h 1297"/>
                <a:gd name="T56" fmla="*/ 526 w 1536"/>
                <a:gd name="T57" fmla="*/ 1202 h 1297"/>
                <a:gd name="T58" fmla="*/ 515 w 1536"/>
                <a:gd name="T59" fmla="*/ 1263 h 1297"/>
                <a:gd name="T60" fmla="*/ 567 w 1536"/>
                <a:gd name="T61" fmla="*/ 1297 h 1297"/>
                <a:gd name="T62" fmla="*/ 969 w 1536"/>
                <a:gd name="T63" fmla="*/ 1297 h 1297"/>
                <a:gd name="T64" fmla="*/ 1021 w 1536"/>
                <a:gd name="T65" fmla="*/ 1263 h 1297"/>
                <a:gd name="T66" fmla="*/ 1010 w 1536"/>
                <a:gd name="T67" fmla="*/ 1202 h 1297"/>
                <a:gd name="T68" fmla="*/ 985 w 1536"/>
                <a:gd name="T69" fmla="*/ 1176 h 1297"/>
                <a:gd name="T70" fmla="*/ 927 w 1536"/>
                <a:gd name="T71" fmla="*/ 1057 h 1297"/>
                <a:gd name="T72" fmla="*/ 918 w 1536"/>
                <a:gd name="T73" fmla="*/ 1000 h 1297"/>
                <a:gd name="T74" fmla="*/ 1462 w 1536"/>
                <a:gd name="T75" fmla="*/ 1000 h 1297"/>
                <a:gd name="T76" fmla="*/ 1536 w 1536"/>
                <a:gd name="T77" fmla="*/ 926 h 1297"/>
                <a:gd name="T78" fmla="*/ 1536 w 1536"/>
                <a:gd name="T79" fmla="*/ 671 h 1297"/>
                <a:gd name="T80" fmla="*/ 1514 w 1536"/>
                <a:gd name="T81" fmla="*/ 649 h 1297"/>
                <a:gd name="T82" fmla="*/ 980 w 1536"/>
                <a:gd name="T83" fmla="*/ 1245 h 1297"/>
                <a:gd name="T84" fmla="*/ 969 w 1536"/>
                <a:gd name="T85" fmla="*/ 1252 h 1297"/>
                <a:gd name="T86" fmla="*/ 567 w 1536"/>
                <a:gd name="T87" fmla="*/ 1252 h 1297"/>
                <a:gd name="T88" fmla="*/ 556 w 1536"/>
                <a:gd name="T89" fmla="*/ 1245 h 1297"/>
                <a:gd name="T90" fmla="*/ 559 w 1536"/>
                <a:gd name="T91" fmla="*/ 1233 h 1297"/>
                <a:gd name="T92" fmla="*/ 583 w 1536"/>
                <a:gd name="T93" fmla="*/ 1207 h 1297"/>
                <a:gd name="T94" fmla="*/ 596 w 1536"/>
                <a:gd name="T95" fmla="*/ 1193 h 1297"/>
                <a:gd name="T96" fmla="*/ 940 w 1536"/>
                <a:gd name="T97" fmla="*/ 1193 h 1297"/>
                <a:gd name="T98" fmla="*/ 953 w 1536"/>
                <a:gd name="T99" fmla="*/ 1207 h 1297"/>
                <a:gd name="T100" fmla="*/ 977 w 1536"/>
                <a:gd name="T101" fmla="*/ 1233 h 1297"/>
                <a:gd name="T102" fmla="*/ 980 w 1536"/>
                <a:gd name="T103" fmla="*/ 1245 h 1297"/>
                <a:gd name="T104" fmla="*/ 882 w 1536"/>
                <a:gd name="T105" fmla="*/ 1064 h 1297"/>
                <a:gd name="T106" fmla="*/ 910 w 1536"/>
                <a:gd name="T107" fmla="*/ 1148 h 1297"/>
                <a:gd name="T108" fmla="*/ 626 w 1536"/>
                <a:gd name="T109" fmla="*/ 1148 h 1297"/>
                <a:gd name="T110" fmla="*/ 654 w 1536"/>
                <a:gd name="T111" fmla="*/ 1064 h 1297"/>
                <a:gd name="T112" fmla="*/ 664 w 1536"/>
                <a:gd name="T113" fmla="*/ 1000 h 1297"/>
                <a:gd name="T114" fmla="*/ 872 w 1536"/>
                <a:gd name="T115" fmla="*/ 1000 h 1297"/>
                <a:gd name="T116" fmla="*/ 882 w 1536"/>
                <a:gd name="T117" fmla="*/ 1064 h 1297"/>
                <a:gd name="T118" fmla="*/ 882 w 1536"/>
                <a:gd name="T119" fmla="*/ 1064 h 1297"/>
                <a:gd name="T120" fmla="*/ 882 w 1536"/>
                <a:gd name="T121" fmla="*/ 1064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36" h="1297">
                  <a:moveTo>
                    <a:pt x="1514" y="649"/>
                  </a:moveTo>
                  <a:cubicBezTo>
                    <a:pt x="1501" y="649"/>
                    <a:pt x="1491" y="659"/>
                    <a:pt x="1491" y="671"/>
                  </a:cubicBezTo>
                  <a:cubicBezTo>
                    <a:pt x="1491" y="823"/>
                    <a:pt x="1491" y="823"/>
                    <a:pt x="1491" y="823"/>
                  </a:cubicBezTo>
                  <a:cubicBezTo>
                    <a:pt x="45" y="823"/>
                    <a:pt x="45" y="823"/>
                    <a:pt x="45" y="823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58"/>
                    <a:pt x="58" y="45"/>
                    <a:pt x="74" y="45"/>
                  </a:cubicBezTo>
                  <a:cubicBezTo>
                    <a:pt x="1090" y="45"/>
                    <a:pt x="1090" y="45"/>
                    <a:pt x="1090" y="45"/>
                  </a:cubicBezTo>
                  <a:cubicBezTo>
                    <a:pt x="1102" y="45"/>
                    <a:pt x="1112" y="35"/>
                    <a:pt x="1112" y="22"/>
                  </a:cubicBezTo>
                  <a:cubicBezTo>
                    <a:pt x="1112" y="10"/>
                    <a:pt x="1102" y="0"/>
                    <a:pt x="109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33" y="0"/>
                    <a:pt x="0" y="33"/>
                    <a:pt x="0" y="74"/>
                  </a:cubicBezTo>
                  <a:cubicBezTo>
                    <a:pt x="0" y="926"/>
                    <a:pt x="0" y="926"/>
                    <a:pt x="0" y="926"/>
                  </a:cubicBezTo>
                  <a:cubicBezTo>
                    <a:pt x="0" y="967"/>
                    <a:pt x="33" y="1000"/>
                    <a:pt x="74" y="1000"/>
                  </a:cubicBezTo>
                  <a:cubicBezTo>
                    <a:pt x="325" y="1000"/>
                    <a:pt x="325" y="1000"/>
                    <a:pt x="325" y="1000"/>
                  </a:cubicBezTo>
                  <a:cubicBezTo>
                    <a:pt x="337" y="1000"/>
                    <a:pt x="347" y="990"/>
                    <a:pt x="347" y="977"/>
                  </a:cubicBezTo>
                  <a:cubicBezTo>
                    <a:pt x="347" y="965"/>
                    <a:pt x="337" y="955"/>
                    <a:pt x="325" y="955"/>
                  </a:cubicBezTo>
                  <a:cubicBezTo>
                    <a:pt x="74" y="955"/>
                    <a:pt x="74" y="955"/>
                    <a:pt x="74" y="955"/>
                  </a:cubicBezTo>
                  <a:cubicBezTo>
                    <a:pt x="58" y="955"/>
                    <a:pt x="45" y="942"/>
                    <a:pt x="45" y="926"/>
                  </a:cubicBezTo>
                  <a:cubicBezTo>
                    <a:pt x="45" y="868"/>
                    <a:pt x="45" y="868"/>
                    <a:pt x="45" y="868"/>
                  </a:cubicBezTo>
                  <a:cubicBezTo>
                    <a:pt x="1491" y="868"/>
                    <a:pt x="1491" y="868"/>
                    <a:pt x="1491" y="868"/>
                  </a:cubicBezTo>
                  <a:cubicBezTo>
                    <a:pt x="1491" y="926"/>
                    <a:pt x="1491" y="926"/>
                    <a:pt x="1491" y="926"/>
                  </a:cubicBezTo>
                  <a:cubicBezTo>
                    <a:pt x="1491" y="942"/>
                    <a:pt x="1478" y="955"/>
                    <a:pt x="1462" y="955"/>
                  </a:cubicBezTo>
                  <a:cubicBezTo>
                    <a:pt x="429" y="955"/>
                    <a:pt x="429" y="955"/>
                    <a:pt x="429" y="955"/>
                  </a:cubicBezTo>
                  <a:cubicBezTo>
                    <a:pt x="416" y="955"/>
                    <a:pt x="406" y="965"/>
                    <a:pt x="406" y="977"/>
                  </a:cubicBezTo>
                  <a:cubicBezTo>
                    <a:pt x="406" y="990"/>
                    <a:pt x="416" y="1000"/>
                    <a:pt x="429" y="1000"/>
                  </a:cubicBezTo>
                  <a:cubicBezTo>
                    <a:pt x="618" y="1000"/>
                    <a:pt x="618" y="1000"/>
                    <a:pt x="618" y="1000"/>
                  </a:cubicBezTo>
                  <a:cubicBezTo>
                    <a:pt x="609" y="1057"/>
                    <a:pt x="609" y="1057"/>
                    <a:pt x="609" y="1057"/>
                  </a:cubicBezTo>
                  <a:cubicBezTo>
                    <a:pt x="603" y="1102"/>
                    <a:pt x="582" y="1143"/>
                    <a:pt x="551" y="1176"/>
                  </a:cubicBezTo>
                  <a:cubicBezTo>
                    <a:pt x="526" y="1202"/>
                    <a:pt x="526" y="1202"/>
                    <a:pt x="526" y="1202"/>
                  </a:cubicBezTo>
                  <a:cubicBezTo>
                    <a:pt x="510" y="1218"/>
                    <a:pt x="506" y="1242"/>
                    <a:pt x="515" y="1263"/>
                  </a:cubicBezTo>
                  <a:cubicBezTo>
                    <a:pt x="524" y="1284"/>
                    <a:pt x="544" y="1297"/>
                    <a:pt x="567" y="1297"/>
                  </a:cubicBezTo>
                  <a:cubicBezTo>
                    <a:pt x="969" y="1297"/>
                    <a:pt x="969" y="1297"/>
                    <a:pt x="969" y="1297"/>
                  </a:cubicBezTo>
                  <a:cubicBezTo>
                    <a:pt x="992" y="1297"/>
                    <a:pt x="1012" y="1284"/>
                    <a:pt x="1021" y="1263"/>
                  </a:cubicBezTo>
                  <a:cubicBezTo>
                    <a:pt x="1030" y="1242"/>
                    <a:pt x="1026" y="1218"/>
                    <a:pt x="1010" y="1202"/>
                  </a:cubicBezTo>
                  <a:cubicBezTo>
                    <a:pt x="985" y="1176"/>
                    <a:pt x="985" y="1176"/>
                    <a:pt x="985" y="1176"/>
                  </a:cubicBezTo>
                  <a:cubicBezTo>
                    <a:pt x="954" y="1143"/>
                    <a:pt x="933" y="1102"/>
                    <a:pt x="927" y="1057"/>
                  </a:cubicBezTo>
                  <a:cubicBezTo>
                    <a:pt x="918" y="1000"/>
                    <a:pt x="918" y="1000"/>
                    <a:pt x="918" y="1000"/>
                  </a:cubicBezTo>
                  <a:cubicBezTo>
                    <a:pt x="1462" y="1000"/>
                    <a:pt x="1462" y="1000"/>
                    <a:pt x="1462" y="1000"/>
                  </a:cubicBezTo>
                  <a:cubicBezTo>
                    <a:pt x="1503" y="1000"/>
                    <a:pt x="1536" y="967"/>
                    <a:pt x="1536" y="926"/>
                  </a:cubicBezTo>
                  <a:cubicBezTo>
                    <a:pt x="1536" y="671"/>
                    <a:pt x="1536" y="671"/>
                    <a:pt x="1536" y="671"/>
                  </a:cubicBezTo>
                  <a:cubicBezTo>
                    <a:pt x="1536" y="659"/>
                    <a:pt x="1526" y="649"/>
                    <a:pt x="1514" y="649"/>
                  </a:cubicBezTo>
                  <a:close/>
                  <a:moveTo>
                    <a:pt x="980" y="1245"/>
                  </a:moveTo>
                  <a:cubicBezTo>
                    <a:pt x="979" y="1248"/>
                    <a:pt x="976" y="1252"/>
                    <a:pt x="969" y="1252"/>
                  </a:cubicBezTo>
                  <a:cubicBezTo>
                    <a:pt x="567" y="1252"/>
                    <a:pt x="567" y="1252"/>
                    <a:pt x="567" y="1252"/>
                  </a:cubicBezTo>
                  <a:cubicBezTo>
                    <a:pt x="560" y="1252"/>
                    <a:pt x="557" y="1248"/>
                    <a:pt x="556" y="1245"/>
                  </a:cubicBezTo>
                  <a:cubicBezTo>
                    <a:pt x="555" y="1243"/>
                    <a:pt x="554" y="1238"/>
                    <a:pt x="559" y="1233"/>
                  </a:cubicBezTo>
                  <a:cubicBezTo>
                    <a:pt x="583" y="1207"/>
                    <a:pt x="583" y="1207"/>
                    <a:pt x="583" y="1207"/>
                  </a:cubicBezTo>
                  <a:cubicBezTo>
                    <a:pt x="588" y="1202"/>
                    <a:pt x="592" y="1198"/>
                    <a:pt x="596" y="1193"/>
                  </a:cubicBezTo>
                  <a:cubicBezTo>
                    <a:pt x="940" y="1193"/>
                    <a:pt x="940" y="1193"/>
                    <a:pt x="940" y="1193"/>
                  </a:cubicBezTo>
                  <a:cubicBezTo>
                    <a:pt x="944" y="1198"/>
                    <a:pt x="948" y="1202"/>
                    <a:pt x="953" y="1207"/>
                  </a:cubicBezTo>
                  <a:cubicBezTo>
                    <a:pt x="977" y="1233"/>
                    <a:pt x="977" y="1233"/>
                    <a:pt x="977" y="1233"/>
                  </a:cubicBezTo>
                  <a:cubicBezTo>
                    <a:pt x="982" y="1238"/>
                    <a:pt x="981" y="1243"/>
                    <a:pt x="980" y="1245"/>
                  </a:cubicBezTo>
                  <a:close/>
                  <a:moveTo>
                    <a:pt x="882" y="1064"/>
                  </a:moveTo>
                  <a:cubicBezTo>
                    <a:pt x="887" y="1093"/>
                    <a:pt x="896" y="1122"/>
                    <a:pt x="910" y="1148"/>
                  </a:cubicBezTo>
                  <a:cubicBezTo>
                    <a:pt x="626" y="1148"/>
                    <a:pt x="626" y="1148"/>
                    <a:pt x="626" y="1148"/>
                  </a:cubicBezTo>
                  <a:cubicBezTo>
                    <a:pt x="640" y="1122"/>
                    <a:pt x="649" y="1093"/>
                    <a:pt x="654" y="1064"/>
                  </a:cubicBezTo>
                  <a:cubicBezTo>
                    <a:pt x="664" y="1000"/>
                    <a:pt x="664" y="1000"/>
                    <a:pt x="664" y="1000"/>
                  </a:cubicBezTo>
                  <a:cubicBezTo>
                    <a:pt x="872" y="1000"/>
                    <a:pt x="872" y="1000"/>
                    <a:pt x="872" y="1000"/>
                  </a:cubicBezTo>
                  <a:lnTo>
                    <a:pt x="882" y="1064"/>
                  </a:lnTo>
                  <a:close/>
                  <a:moveTo>
                    <a:pt x="882" y="1064"/>
                  </a:moveTo>
                  <a:cubicBezTo>
                    <a:pt x="882" y="1064"/>
                    <a:pt x="882" y="1064"/>
                    <a:pt x="882" y="1064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BFA80BB4-7F43-05A3-4085-2DE53E9DC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06872" y="8377251"/>
              <a:ext cx="347763" cy="559893"/>
            </a:xfrm>
            <a:custGeom>
              <a:avLst/>
              <a:gdLst>
                <a:gd name="T0" fmla="*/ 291 w 365"/>
                <a:gd name="T1" fmla="*/ 0 h 590"/>
                <a:gd name="T2" fmla="*/ 23 w 365"/>
                <a:gd name="T3" fmla="*/ 0 h 590"/>
                <a:gd name="T4" fmla="*/ 0 w 365"/>
                <a:gd name="T5" fmla="*/ 22 h 590"/>
                <a:gd name="T6" fmla="*/ 23 w 365"/>
                <a:gd name="T7" fmla="*/ 45 h 590"/>
                <a:gd name="T8" fmla="*/ 291 w 365"/>
                <a:gd name="T9" fmla="*/ 45 h 590"/>
                <a:gd name="T10" fmla="*/ 320 w 365"/>
                <a:gd name="T11" fmla="*/ 74 h 590"/>
                <a:gd name="T12" fmla="*/ 320 w 365"/>
                <a:gd name="T13" fmla="*/ 567 h 590"/>
                <a:gd name="T14" fmla="*/ 343 w 365"/>
                <a:gd name="T15" fmla="*/ 590 h 590"/>
                <a:gd name="T16" fmla="*/ 365 w 365"/>
                <a:gd name="T17" fmla="*/ 567 h 590"/>
                <a:gd name="T18" fmla="*/ 365 w 365"/>
                <a:gd name="T19" fmla="*/ 74 h 590"/>
                <a:gd name="T20" fmla="*/ 291 w 365"/>
                <a:gd name="T21" fmla="*/ 0 h 590"/>
                <a:gd name="T22" fmla="*/ 291 w 365"/>
                <a:gd name="T23" fmla="*/ 0 h 590"/>
                <a:gd name="T24" fmla="*/ 291 w 365"/>
                <a:gd name="T25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5" h="590">
                  <a:moveTo>
                    <a:pt x="291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91" y="45"/>
                    <a:pt x="291" y="45"/>
                    <a:pt x="291" y="45"/>
                  </a:cubicBezTo>
                  <a:cubicBezTo>
                    <a:pt x="307" y="45"/>
                    <a:pt x="320" y="58"/>
                    <a:pt x="320" y="74"/>
                  </a:cubicBezTo>
                  <a:cubicBezTo>
                    <a:pt x="320" y="567"/>
                    <a:pt x="320" y="567"/>
                    <a:pt x="320" y="567"/>
                  </a:cubicBezTo>
                  <a:cubicBezTo>
                    <a:pt x="320" y="580"/>
                    <a:pt x="330" y="590"/>
                    <a:pt x="343" y="590"/>
                  </a:cubicBezTo>
                  <a:cubicBezTo>
                    <a:pt x="355" y="590"/>
                    <a:pt x="365" y="580"/>
                    <a:pt x="365" y="567"/>
                  </a:cubicBezTo>
                  <a:cubicBezTo>
                    <a:pt x="365" y="74"/>
                    <a:pt x="365" y="74"/>
                    <a:pt x="365" y="74"/>
                  </a:cubicBezTo>
                  <a:cubicBezTo>
                    <a:pt x="365" y="33"/>
                    <a:pt x="332" y="0"/>
                    <a:pt x="291" y="0"/>
                  </a:cubicBezTo>
                  <a:close/>
                  <a:moveTo>
                    <a:pt x="291" y="0"/>
                  </a:moveTo>
                  <a:cubicBezTo>
                    <a:pt x="291" y="0"/>
                    <a:pt x="291" y="0"/>
                    <a:pt x="291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20DC846C-8F82-DE5C-C9A7-DD8C9292D5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47954" y="8582180"/>
              <a:ext cx="541778" cy="439131"/>
            </a:xfrm>
            <a:custGeom>
              <a:avLst/>
              <a:gdLst>
                <a:gd name="T0" fmla="*/ 60 w 567"/>
                <a:gd name="T1" fmla="*/ 461 h 461"/>
                <a:gd name="T2" fmla="*/ 506 w 567"/>
                <a:gd name="T3" fmla="*/ 461 h 461"/>
                <a:gd name="T4" fmla="*/ 556 w 567"/>
                <a:gd name="T5" fmla="*/ 431 h 461"/>
                <a:gd name="T6" fmla="*/ 554 w 567"/>
                <a:gd name="T7" fmla="*/ 373 h 461"/>
                <a:gd name="T8" fmla="*/ 331 w 567"/>
                <a:gd name="T9" fmla="*/ 26 h 461"/>
                <a:gd name="T10" fmla="*/ 283 w 567"/>
                <a:gd name="T11" fmla="*/ 0 h 461"/>
                <a:gd name="T12" fmla="*/ 235 w 567"/>
                <a:gd name="T13" fmla="*/ 26 h 461"/>
                <a:gd name="T14" fmla="*/ 12 w 567"/>
                <a:gd name="T15" fmla="*/ 373 h 461"/>
                <a:gd name="T16" fmla="*/ 10 w 567"/>
                <a:gd name="T17" fmla="*/ 431 h 461"/>
                <a:gd name="T18" fmla="*/ 60 w 567"/>
                <a:gd name="T19" fmla="*/ 461 h 461"/>
                <a:gd name="T20" fmla="*/ 50 w 567"/>
                <a:gd name="T21" fmla="*/ 397 h 461"/>
                <a:gd name="T22" fmla="*/ 273 w 567"/>
                <a:gd name="T23" fmla="*/ 51 h 461"/>
                <a:gd name="T24" fmla="*/ 283 w 567"/>
                <a:gd name="T25" fmla="*/ 45 h 461"/>
                <a:gd name="T26" fmla="*/ 293 w 567"/>
                <a:gd name="T27" fmla="*/ 51 h 461"/>
                <a:gd name="T28" fmla="*/ 516 w 567"/>
                <a:gd name="T29" fmla="*/ 397 h 461"/>
                <a:gd name="T30" fmla="*/ 517 w 567"/>
                <a:gd name="T31" fmla="*/ 410 h 461"/>
                <a:gd name="T32" fmla="*/ 506 w 567"/>
                <a:gd name="T33" fmla="*/ 416 h 461"/>
                <a:gd name="T34" fmla="*/ 60 w 567"/>
                <a:gd name="T35" fmla="*/ 416 h 461"/>
                <a:gd name="T36" fmla="*/ 49 w 567"/>
                <a:gd name="T37" fmla="*/ 410 h 461"/>
                <a:gd name="T38" fmla="*/ 50 w 567"/>
                <a:gd name="T39" fmla="*/ 397 h 461"/>
                <a:gd name="T40" fmla="*/ 50 w 567"/>
                <a:gd name="T41" fmla="*/ 397 h 461"/>
                <a:gd name="T42" fmla="*/ 50 w 567"/>
                <a:gd name="T43" fmla="*/ 39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7" h="461">
                  <a:moveTo>
                    <a:pt x="60" y="461"/>
                  </a:moveTo>
                  <a:cubicBezTo>
                    <a:pt x="506" y="461"/>
                    <a:pt x="506" y="461"/>
                    <a:pt x="506" y="461"/>
                  </a:cubicBezTo>
                  <a:cubicBezTo>
                    <a:pt x="527" y="461"/>
                    <a:pt x="546" y="450"/>
                    <a:pt x="556" y="431"/>
                  </a:cubicBezTo>
                  <a:cubicBezTo>
                    <a:pt x="567" y="413"/>
                    <a:pt x="566" y="390"/>
                    <a:pt x="554" y="373"/>
                  </a:cubicBezTo>
                  <a:cubicBezTo>
                    <a:pt x="331" y="26"/>
                    <a:pt x="331" y="26"/>
                    <a:pt x="331" y="26"/>
                  </a:cubicBezTo>
                  <a:cubicBezTo>
                    <a:pt x="321" y="10"/>
                    <a:pt x="303" y="0"/>
                    <a:pt x="283" y="0"/>
                  </a:cubicBezTo>
                  <a:cubicBezTo>
                    <a:pt x="263" y="0"/>
                    <a:pt x="245" y="10"/>
                    <a:pt x="235" y="26"/>
                  </a:cubicBezTo>
                  <a:cubicBezTo>
                    <a:pt x="12" y="373"/>
                    <a:pt x="12" y="373"/>
                    <a:pt x="12" y="373"/>
                  </a:cubicBezTo>
                  <a:cubicBezTo>
                    <a:pt x="0" y="390"/>
                    <a:pt x="0" y="413"/>
                    <a:pt x="10" y="431"/>
                  </a:cubicBezTo>
                  <a:cubicBezTo>
                    <a:pt x="20" y="450"/>
                    <a:pt x="39" y="461"/>
                    <a:pt x="60" y="461"/>
                  </a:cubicBezTo>
                  <a:close/>
                  <a:moveTo>
                    <a:pt x="50" y="397"/>
                  </a:moveTo>
                  <a:cubicBezTo>
                    <a:pt x="273" y="51"/>
                    <a:pt x="273" y="51"/>
                    <a:pt x="273" y="51"/>
                  </a:cubicBezTo>
                  <a:cubicBezTo>
                    <a:pt x="276" y="45"/>
                    <a:pt x="281" y="45"/>
                    <a:pt x="283" y="45"/>
                  </a:cubicBezTo>
                  <a:cubicBezTo>
                    <a:pt x="285" y="45"/>
                    <a:pt x="290" y="45"/>
                    <a:pt x="293" y="51"/>
                  </a:cubicBezTo>
                  <a:cubicBezTo>
                    <a:pt x="516" y="397"/>
                    <a:pt x="516" y="397"/>
                    <a:pt x="516" y="397"/>
                  </a:cubicBezTo>
                  <a:cubicBezTo>
                    <a:pt x="520" y="403"/>
                    <a:pt x="518" y="408"/>
                    <a:pt x="517" y="410"/>
                  </a:cubicBezTo>
                  <a:cubicBezTo>
                    <a:pt x="516" y="412"/>
                    <a:pt x="513" y="416"/>
                    <a:pt x="506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3" y="416"/>
                    <a:pt x="50" y="412"/>
                    <a:pt x="49" y="410"/>
                  </a:cubicBezTo>
                  <a:cubicBezTo>
                    <a:pt x="48" y="408"/>
                    <a:pt x="46" y="403"/>
                    <a:pt x="50" y="397"/>
                  </a:cubicBezTo>
                  <a:close/>
                  <a:moveTo>
                    <a:pt x="50" y="397"/>
                  </a:moveTo>
                  <a:cubicBezTo>
                    <a:pt x="50" y="397"/>
                    <a:pt x="50" y="397"/>
                    <a:pt x="50" y="397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4F1FDC74-752E-B5D1-D237-7E2145C27A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96878" y="8721237"/>
              <a:ext cx="43927" cy="146378"/>
            </a:xfrm>
            <a:custGeom>
              <a:avLst/>
              <a:gdLst>
                <a:gd name="T0" fmla="*/ 22 w 45"/>
                <a:gd name="T1" fmla="*/ 154 h 154"/>
                <a:gd name="T2" fmla="*/ 45 w 45"/>
                <a:gd name="T3" fmla="*/ 131 h 154"/>
                <a:gd name="T4" fmla="*/ 45 w 45"/>
                <a:gd name="T5" fmla="*/ 22 h 154"/>
                <a:gd name="T6" fmla="*/ 22 w 45"/>
                <a:gd name="T7" fmla="*/ 0 h 154"/>
                <a:gd name="T8" fmla="*/ 0 w 45"/>
                <a:gd name="T9" fmla="*/ 22 h 154"/>
                <a:gd name="T10" fmla="*/ 0 w 45"/>
                <a:gd name="T11" fmla="*/ 131 h 154"/>
                <a:gd name="T12" fmla="*/ 22 w 45"/>
                <a:gd name="T13" fmla="*/ 154 h 154"/>
                <a:gd name="T14" fmla="*/ 22 w 45"/>
                <a:gd name="T15" fmla="*/ 154 h 154"/>
                <a:gd name="T16" fmla="*/ 22 w 45"/>
                <a:gd name="T17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54">
                  <a:moveTo>
                    <a:pt x="22" y="154"/>
                  </a:moveTo>
                  <a:cubicBezTo>
                    <a:pt x="34" y="154"/>
                    <a:pt x="45" y="144"/>
                    <a:pt x="45" y="131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44"/>
                    <a:pt x="10" y="154"/>
                    <a:pt x="22" y="154"/>
                  </a:cubicBezTo>
                  <a:close/>
                  <a:moveTo>
                    <a:pt x="22" y="154"/>
                  </a:moveTo>
                  <a:cubicBezTo>
                    <a:pt x="22" y="154"/>
                    <a:pt x="22" y="154"/>
                    <a:pt x="22" y="154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A112CD5F-AE18-A5E8-8E4E-B790595B0E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96878" y="8889571"/>
              <a:ext cx="43927" cy="43912"/>
            </a:xfrm>
            <a:custGeom>
              <a:avLst/>
              <a:gdLst>
                <a:gd name="T0" fmla="*/ 23 w 46"/>
                <a:gd name="T1" fmla="*/ 45 h 45"/>
                <a:gd name="T2" fmla="*/ 23 w 46"/>
                <a:gd name="T3" fmla="*/ 45 h 45"/>
                <a:gd name="T4" fmla="*/ 46 w 46"/>
                <a:gd name="T5" fmla="*/ 22 h 45"/>
                <a:gd name="T6" fmla="*/ 23 w 46"/>
                <a:gd name="T7" fmla="*/ 0 h 45"/>
                <a:gd name="T8" fmla="*/ 23 w 46"/>
                <a:gd name="T9" fmla="*/ 0 h 45"/>
                <a:gd name="T10" fmla="*/ 0 w 46"/>
                <a:gd name="T11" fmla="*/ 22 h 45"/>
                <a:gd name="T12" fmla="*/ 23 w 46"/>
                <a:gd name="T13" fmla="*/ 45 h 45"/>
                <a:gd name="T14" fmla="*/ 23 w 46"/>
                <a:gd name="T15" fmla="*/ 45 h 45"/>
                <a:gd name="T16" fmla="*/ 23 w 46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5"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  <a:cubicBezTo>
                    <a:pt x="36" y="45"/>
                    <a:pt x="46" y="35"/>
                    <a:pt x="46" y="22"/>
                  </a:cubicBezTo>
                  <a:cubicBezTo>
                    <a:pt x="46" y="10"/>
                    <a:pt x="36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lose/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6055B8D4-99CE-0434-61B7-BDEC04382E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79564" y="8571202"/>
              <a:ext cx="325799" cy="40255"/>
            </a:xfrm>
            <a:custGeom>
              <a:avLst/>
              <a:gdLst>
                <a:gd name="T0" fmla="*/ 317 w 339"/>
                <a:gd name="T1" fmla="*/ 45 h 45"/>
                <a:gd name="T2" fmla="*/ 339 w 339"/>
                <a:gd name="T3" fmla="*/ 22 h 45"/>
                <a:gd name="T4" fmla="*/ 317 w 339"/>
                <a:gd name="T5" fmla="*/ 0 h 45"/>
                <a:gd name="T6" fmla="*/ 23 w 339"/>
                <a:gd name="T7" fmla="*/ 0 h 45"/>
                <a:gd name="T8" fmla="*/ 0 w 339"/>
                <a:gd name="T9" fmla="*/ 22 h 45"/>
                <a:gd name="T10" fmla="*/ 23 w 339"/>
                <a:gd name="T11" fmla="*/ 45 h 45"/>
                <a:gd name="T12" fmla="*/ 317 w 339"/>
                <a:gd name="T13" fmla="*/ 45 h 45"/>
                <a:gd name="T14" fmla="*/ 317 w 339"/>
                <a:gd name="T15" fmla="*/ 45 h 45"/>
                <a:gd name="T16" fmla="*/ 317 w 339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" h="45">
                  <a:moveTo>
                    <a:pt x="317" y="45"/>
                  </a:moveTo>
                  <a:cubicBezTo>
                    <a:pt x="329" y="45"/>
                    <a:pt x="339" y="35"/>
                    <a:pt x="339" y="22"/>
                  </a:cubicBezTo>
                  <a:cubicBezTo>
                    <a:pt x="339" y="10"/>
                    <a:pt x="329" y="0"/>
                    <a:pt x="3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1" y="0"/>
                    <a:pt x="0" y="10"/>
                    <a:pt x="0" y="22"/>
                  </a:cubicBezTo>
                  <a:cubicBezTo>
                    <a:pt x="0" y="35"/>
                    <a:pt x="11" y="45"/>
                    <a:pt x="23" y="45"/>
                  </a:cubicBezTo>
                  <a:lnTo>
                    <a:pt x="317" y="45"/>
                  </a:lnTo>
                  <a:close/>
                  <a:moveTo>
                    <a:pt x="317" y="45"/>
                  </a:moveTo>
                  <a:cubicBezTo>
                    <a:pt x="317" y="45"/>
                    <a:pt x="317" y="45"/>
                    <a:pt x="317" y="45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173A5799-926B-4C31-60CF-8DAD39A349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62423" y="8571202"/>
              <a:ext cx="80534" cy="40255"/>
            </a:xfrm>
            <a:custGeom>
              <a:avLst/>
              <a:gdLst>
                <a:gd name="T0" fmla="*/ 23 w 84"/>
                <a:gd name="T1" fmla="*/ 45 h 45"/>
                <a:gd name="T2" fmla="*/ 62 w 84"/>
                <a:gd name="T3" fmla="*/ 45 h 45"/>
                <a:gd name="T4" fmla="*/ 84 w 84"/>
                <a:gd name="T5" fmla="*/ 22 h 45"/>
                <a:gd name="T6" fmla="*/ 62 w 84"/>
                <a:gd name="T7" fmla="*/ 0 h 45"/>
                <a:gd name="T8" fmla="*/ 23 w 84"/>
                <a:gd name="T9" fmla="*/ 0 h 45"/>
                <a:gd name="T10" fmla="*/ 0 w 84"/>
                <a:gd name="T11" fmla="*/ 22 h 45"/>
                <a:gd name="T12" fmla="*/ 23 w 84"/>
                <a:gd name="T13" fmla="*/ 45 h 45"/>
                <a:gd name="T14" fmla="*/ 23 w 84"/>
                <a:gd name="T15" fmla="*/ 45 h 45"/>
                <a:gd name="T16" fmla="*/ 23 w 84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45">
                  <a:moveTo>
                    <a:pt x="23" y="45"/>
                  </a:moveTo>
                  <a:cubicBezTo>
                    <a:pt x="62" y="45"/>
                    <a:pt x="62" y="45"/>
                    <a:pt x="62" y="45"/>
                  </a:cubicBezTo>
                  <a:cubicBezTo>
                    <a:pt x="74" y="45"/>
                    <a:pt x="84" y="35"/>
                    <a:pt x="84" y="22"/>
                  </a:cubicBezTo>
                  <a:cubicBezTo>
                    <a:pt x="84" y="10"/>
                    <a:pt x="74" y="0"/>
                    <a:pt x="6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lose/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5208EF9B-5699-4B9E-6E76-8831D8E195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62423" y="8670007"/>
              <a:ext cx="355083" cy="43912"/>
            </a:xfrm>
            <a:custGeom>
              <a:avLst/>
              <a:gdLst>
                <a:gd name="T0" fmla="*/ 372 w 372"/>
                <a:gd name="T1" fmla="*/ 23 h 45"/>
                <a:gd name="T2" fmla="*/ 350 w 372"/>
                <a:gd name="T3" fmla="*/ 0 h 45"/>
                <a:gd name="T4" fmla="*/ 23 w 372"/>
                <a:gd name="T5" fmla="*/ 0 h 45"/>
                <a:gd name="T6" fmla="*/ 0 w 372"/>
                <a:gd name="T7" fmla="*/ 23 h 45"/>
                <a:gd name="T8" fmla="*/ 23 w 372"/>
                <a:gd name="T9" fmla="*/ 45 h 45"/>
                <a:gd name="T10" fmla="*/ 350 w 372"/>
                <a:gd name="T11" fmla="*/ 45 h 45"/>
                <a:gd name="T12" fmla="*/ 372 w 372"/>
                <a:gd name="T13" fmla="*/ 23 h 45"/>
                <a:gd name="T14" fmla="*/ 372 w 372"/>
                <a:gd name="T15" fmla="*/ 23 h 45"/>
                <a:gd name="T16" fmla="*/ 372 w 372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">
                  <a:moveTo>
                    <a:pt x="372" y="23"/>
                  </a:moveTo>
                  <a:cubicBezTo>
                    <a:pt x="372" y="10"/>
                    <a:pt x="362" y="0"/>
                    <a:pt x="35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350" y="45"/>
                    <a:pt x="350" y="45"/>
                    <a:pt x="350" y="45"/>
                  </a:cubicBezTo>
                  <a:cubicBezTo>
                    <a:pt x="362" y="45"/>
                    <a:pt x="372" y="35"/>
                    <a:pt x="372" y="23"/>
                  </a:cubicBezTo>
                  <a:close/>
                  <a:moveTo>
                    <a:pt x="372" y="23"/>
                  </a:moveTo>
                  <a:cubicBezTo>
                    <a:pt x="372" y="23"/>
                    <a:pt x="372" y="23"/>
                    <a:pt x="372" y="23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A7D9EB36-D375-D646-B888-C64F921C03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62423" y="8772470"/>
              <a:ext cx="285531" cy="43912"/>
            </a:xfrm>
            <a:custGeom>
              <a:avLst/>
              <a:gdLst>
                <a:gd name="T0" fmla="*/ 300 w 300"/>
                <a:gd name="T1" fmla="*/ 23 h 45"/>
                <a:gd name="T2" fmla="*/ 278 w 300"/>
                <a:gd name="T3" fmla="*/ 0 h 45"/>
                <a:gd name="T4" fmla="*/ 23 w 300"/>
                <a:gd name="T5" fmla="*/ 0 h 45"/>
                <a:gd name="T6" fmla="*/ 0 w 300"/>
                <a:gd name="T7" fmla="*/ 23 h 45"/>
                <a:gd name="T8" fmla="*/ 23 w 300"/>
                <a:gd name="T9" fmla="*/ 45 h 45"/>
                <a:gd name="T10" fmla="*/ 278 w 300"/>
                <a:gd name="T11" fmla="*/ 45 h 45"/>
                <a:gd name="T12" fmla="*/ 300 w 300"/>
                <a:gd name="T13" fmla="*/ 23 h 45"/>
                <a:gd name="T14" fmla="*/ 300 w 300"/>
                <a:gd name="T15" fmla="*/ 23 h 45"/>
                <a:gd name="T16" fmla="*/ 300 w 300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0" h="45">
                  <a:moveTo>
                    <a:pt x="300" y="23"/>
                  </a:moveTo>
                  <a:cubicBezTo>
                    <a:pt x="300" y="10"/>
                    <a:pt x="290" y="0"/>
                    <a:pt x="27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78" y="45"/>
                    <a:pt x="278" y="45"/>
                    <a:pt x="278" y="45"/>
                  </a:cubicBezTo>
                  <a:cubicBezTo>
                    <a:pt x="290" y="45"/>
                    <a:pt x="300" y="35"/>
                    <a:pt x="300" y="23"/>
                  </a:cubicBezTo>
                  <a:close/>
                  <a:moveTo>
                    <a:pt x="300" y="23"/>
                  </a:moveTo>
                  <a:cubicBezTo>
                    <a:pt x="300" y="23"/>
                    <a:pt x="300" y="23"/>
                    <a:pt x="300" y="23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3BC5AECD-0063-FA44-3FA3-31DB0C0C97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62423" y="8874933"/>
              <a:ext cx="234281" cy="43912"/>
            </a:xfrm>
            <a:custGeom>
              <a:avLst/>
              <a:gdLst>
                <a:gd name="T0" fmla="*/ 246 w 246"/>
                <a:gd name="T1" fmla="*/ 23 h 45"/>
                <a:gd name="T2" fmla="*/ 224 w 246"/>
                <a:gd name="T3" fmla="*/ 0 h 45"/>
                <a:gd name="T4" fmla="*/ 23 w 246"/>
                <a:gd name="T5" fmla="*/ 0 h 45"/>
                <a:gd name="T6" fmla="*/ 0 w 246"/>
                <a:gd name="T7" fmla="*/ 23 h 45"/>
                <a:gd name="T8" fmla="*/ 23 w 246"/>
                <a:gd name="T9" fmla="*/ 45 h 45"/>
                <a:gd name="T10" fmla="*/ 224 w 246"/>
                <a:gd name="T11" fmla="*/ 45 h 45"/>
                <a:gd name="T12" fmla="*/ 246 w 246"/>
                <a:gd name="T13" fmla="*/ 23 h 45"/>
                <a:gd name="T14" fmla="*/ 246 w 246"/>
                <a:gd name="T15" fmla="*/ 23 h 45"/>
                <a:gd name="T16" fmla="*/ 246 w 246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45">
                  <a:moveTo>
                    <a:pt x="246" y="23"/>
                  </a:moveTo>
                  <a:cubicBezTo>
                    <a:pt x="246" y="10"/>
                    <a:pt x="236" y="0"/>
                    <a:pt x="22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236" y="45"/>
                    <a:pt x="246" y="35"/>
                    <a:pt x="246" y="23"/>
                  </a:cubicBezTo>
                  <a:close/>
                  <a:moveTo>
                    <a:pt x="246" y="23"/>
                  </a:moveTo>
                  <a:cubicBezTo>
                    <a:pt x="246" y="23"/>
                    <a:pt x="246" y="23"/>
                    <a:pt x="246" y="23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" name="Freeform 15">
              <a:extLst>
                <a:ext uri="{FF2B5EF4-FFF2-40B4-BE49-F238E27FC236}">
                  <a16:creationId xmlns:a16="http://schemas.microsoft.com/office/drawing/2014/main" id="{B4538AFA-9A18-8BE4-168C-850E0B7B63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62423" y="8977398"/>
              <a:ext cx="215979" cy="43912"/>
            </a:xfrm>
            <a:custGeom>
              <a:avLst/>
              <a:gdLst>
                <a:gd name="T0" fmla="*/ 206 w 228"/>
                <a:gd name="T1" fmla="*/ 0 h 45"/>
                <a:gd name="T2" fmla="*/ 23 w 228"/>
                <a:gd name="T3" fmla="*/ 0 h 45"/>
                <a:gd name="T4" fmla="*/ 0 w 228"/>
                <a:gd name="T5" fmla="*/ 23 h 45"/>
                <a:gd name="T6" fmla="*/ 23 w 228"/>
                <a:gd name="T7" fmla="*/ 45 h 45"/>
                <a:gd name="T8" fmla="*/ 206 w 228"/>
                <a:gd name="T9" fmla="*/ 45 h 45"/>
                <a:gd name="T10" fmla="*/ 228 w 228"/>
                <a:gd name="T11" fmla="*/ 23 h 45"/>
                <a:gd name="T12" fmla="*/ 206 w 228"/>
                <a:gd name="T13" fmla="*/ 0 h 45"/>
                <a:gd name="T14" fmla="*/ 206 w 228"/>
                <a:gd name="T15" fmla="*/ 0 h 45"/>
                <a:gd name="T16" fmla="*/ 206 w 228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5">
                  <a:moveTo>
                    <a:pt x="206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18" y="45"/>
                    <a:pt x="228" y="35"/>
                    <a:pt x="228" y="23"/>
                  </a:cubicBezTo>
                  <a:cubicBezTo>
                    <a:pt x="228" y="10"/>
                    <a:pt x="218" y="0"/>
                    <a:pt x="206" y="0"/>
                  </a:cubicBezTo>
                  <a:close/>
                  <a:moveTo>
                    <a:pt x="206" y="0"/>
                  </a:moveTo>
                  <a:cubicBezTo>
                    <a:pt x="206" y="0"/>
                    <a:pt x="206" y="0"/>
                    <a:pt x="206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" name="Freeform 16">
              <a:extLst>
                <a:ext uri="{FF2B5EF4-FFF2-40B4-BE49-F238E27FC236}">
                  <a16:creationId xmlns:a16="http://schemas.microsoft.com/office/drawing/2014/main" id="{076E5A11-FBED-965A-83E9-9A37A04C13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932323" y="8571202"/>
              <a:ext cx="442940" cy="40255"/>
            </a:xfrm>
            <a:custGeom>
              <a:avLst/>
              <a:gdLst>
                <a:gd name="T0" fmla="*/ 439 w 462"/>
                <a:gd name="T1" fmla="*/ 0 h 45"/>
                <a:gd name="T2" fmla="*/ 22 w 462"/>
                <a:gd name="T3" fmla="*/ 0 h 45"/>
                <a:gd name="T4" fmla="*/ 0 w 462"/>
                <a:gd name="T5" fmla="*/ 22 h 45"/>
                <a:gd name="T6" fmla="*/ 22 w 462"/>
                <a:gd name="T7" fmla="*/ 45 h 45"/>
                <a:gd name="T8" fmla="*/ 439 w 462"/>
                <a:gd name="T9" fmla="*/ 45 h 45"/>
                <a:gd name="T10" fmla="*/ 462 w 462"/>
                <a:gd name="T11" fmla="*/ 22 h 45"/>
                <a:gd name="T12" fmla="*/ 439 w 462"/>
                <a:gd name="T13" fmla="*/ 0 h 45"/>
                <a:gd name="T14" fmla="*/ 439 w 462"/>
                <a:gd name="T15" fmla="*/ 0 h 45"/>
                <a:gd name="T16" fmla="*/ 439 w 462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2" h="45">
                  <a:moveTo>
                    <a:pt x="43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439" y="45"/>
                    <a:pt x="439" y="45"/>
                    <a:pt x="439" y="45"/>
                  </a:cubicBezTo>
                  <a:cubicBezTo>
                    <a:pt x="452" y="45"/>
                    <a:pt x="462" y="35"/>
                    <a:pt x="462" y="22"/>
                  </a:cubicBezTo>
                  <a:cubicBezTo>
                    <a:pt x="462" y="10"/>
                    <a:pt x="452" y="0"/>
                    <a:pt x="439" y="0"/>
                  </a:cubicBezTo>
                  <a:close/>
                  <a:moveTo>
                    <a:pt x="439" y="0"/>
                  </a:moveTo>
                  <a:cubicBezTo>
                    <a:pt x="439" y="0"/>
                    <a:pt x="439" y="0"/>
                    <a:pt x="439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6" name="Freeform 17">
              <a:extLst>
                <a:ext uri="{FF2B5EF4-FFF2-40B4-BE49-F238E27FC236}">
                  <a16:creationId xmlns:a16="http://schemas.microsoft.com/office/drawing/2014/main" id="{9FE79A97-F844-5DDC-5921-EE4E0D5895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20180" y="8670007"/>
              <a:ext cx="355083" cy="43912"/>
            </a:xfrm>
            <a:custGeom>
              <a:avLst/>
              <a:gdLst>
                <a:gd name="T0" fmla="*/ 349 w 372"/>
                <a:gd name="T1" fmla="*/ 0 h 45"/>
                <a:gd name="T2" fmla="*/ 22 w 372"/>
                <a:gd name="T3" fmla="*/ 0 h 45"/>
                <a:gd name="T4" fmla="*/ 0 w 372"/>
                <a:gd name="T5" fmla="*/ 23 h 45"/>
                <a:gd name="T6" fmla="*/ 22 w 372"/>
                <a:gd name="T7" fmla="*/ 45 h 45"/>
                <a:gd name="T8" fmla="*/ 349 w 372"/>
                <a:gd name="T9" fmla="*/ 45 h 45"/>
                <a:gd name="T10" fmla="*/ 372 w 372"/>
                <a:gd name="T11" fmla="*/ 23 h 45"/>
                <a:gd name="T12" fmla="*/ 349 w 372"/>
                <a:gd name="T13" fmla="*/ 0 h 45"/>
                <a:gd name="T14" fmla="*/ 349 w 372"/>
                <a:gd name="T15" fmla="*/ 0 h 45"/>
                <a:gd name="T16" fmla="*/ 349 w 372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">
                  <a:moveTo>
                    <a:pt x="34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62" y="45"/>
                    <a:pt x="372" y="35"/>
                    <a:pt x="372" y="23"/>
                  </a:cubicBezTo>
                  <a:cubicBezTo>
                    <a:pt x="372" y="10"/>
                    <a:pt x="362" y="0"/>
                    <a:pt x="349" y="0"/>
                  </a:cubicBezTo>
                  <a:close/>
                  <a:moveTo>
                    <a:pt x="349" y="0"/>
                  </a:moveTo>
                  <a:cubicBezTo>
                    <a:pt x="349" y="0"/>
                    <a:pt x="349" y="0"/>
                    <a:pt x="349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7" name="Freeform 18">
              <a:extLst>
                <a:ext uri="{FF2B5EF4-FFF2-40B4-BE49-F238E27FC236}">
                  <a16:creationId xmlns:a16="http://schemas.microsoft.com/office/drawing/2014/main" id="{0D3E1563-C845-BA5E-F730-DD4118C077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43479" y="8772470"/>
              <a:ext cx="131784" cy="43912"/>
            </a:xfrm>
            <a:custGeom>
              <a:avLst/>
              <a:gdLst>
                <a:gd name="T0" fmla="*/ 114 w 137"/>
                <a:gd name="T1" fmla="*/ 0 h 45"/>
                <a:gd name="T2" fmla="*/ 23 w 137"/>
                <a:gd name="T3" fmla="*/ 0 h 45"/>
                <a:gd name="T4" fmla="*/ 0 w 137"/>
                <a:gd name="T5" fmla="*/ 23 h 45"/>
                <a:gd name="T6" fmla="*/ 23 w 137"/>
                <a:gd name="T7" fmla="*/ 45 h 45"/>
                <a:gd name="T8" fmla="*/ 114 w 137"/>
                <a:gd name="T9" fmla="*/ 45 h 45"/>
                <a:gd name="T10" fmla="*/ 137 w 137"/>
                <a:gd name="T11" fmla="*/ 23 h 45"/>
                <a:gd name="T12" fmla="*/ 114 w 137"/>
                <a:gd name="T13" fmla="*/ 0 h 45"/>
                <a:gd name="T14" fmla="*/ 114 w 137"/>
                <a:gd name="T15" fmla="*/ 0 h 45"/>
                <a:gd name="T16" fmla="*/ 114 w 137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45">
                  <a:moveTo>
                    <a:pt x="11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27" y="45"/>
                    <a:pt x="137" y="35"/>
                    <a:pt x="137" y="23"/>
                  </a:cubicBezTo>
                  <a:cubicBezTo>
                    <a:pt x="137" y="10"/>
                    <a:pt x="127" y="0"/>
                    <a:pt x="114" y="0"/>
                  </a:cubicBezTo>
                  <a:close/>
                  <a:moveTo>
                    <a:pt x="114" y="0"/>
                  </a:moveTo>
                  <a:cubicBezTo>
                    <a:pt x="114" y="0"/>
                    <a:pt x="114" y="0"/>
                    <a:pt x="114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8" name="Freeform 19">
              <a:extLst>
                <a:ext uri="{FF2B5EF4-FFF2-40B4-BE49-F238E27FC236}">
                  <a16:creationId xmlns:a16="http://schemas.microsoft.com/office/drawing/2014/main" id="{6C3B95EF-7F90-69D5-5509-7275002168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89732" y="8772470"/>
              <a:ext cx="113482" cy="43912"/>
            </a:xfrm>
            <a:custGeom>
              <a:avLst/>
              <a:gdLst>
                <a:gd name="T0" fmla="*/ 120 w 120"/>
                <a:gd name="T1" fmla="*/ 23 h 45"/>
                <a:gd name="T2" fmla="*/ 98 w 120"/>
                <a:gd name="T3" fmla="*/ 0 h 45"/>
                <a:gd name="T4" fmla="*/ 22 w 120"/>
                <a:gd name="T5" fmla="*/ 0 h 45"/>
                <a:gd name="T6" fmla="*/ 0 w 120"/>
                <a:gd name="T7" fmla="*/ 23 h 45"/>
                <a:gd name="T8" fmla="*/ 22 w 120"/>
                <a:gd name="T9" fmla="*/ 45 h 45"/>
                <a:gd name="T10" fmla="*/ 98 w 120"/>
                <a:gd name="T11" fmla="*/ 45 h 45"/>
                <a:gd name="T12" fmla="*/ 120 w 120"/>
                <a:gd name="T13" fmla="*/ 23 h 45"/>
                <a:gd name="T14" fmla="*/ 120 w 120"/>
                <a:gd name="T15" fmla="*/ 23 h 45"/>
                <a:gd name="T16" fmla="*/ 120 w 120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45">
                  <a:moveTo>
                    <a:pt x="120" y="23"/>
                  </a:moveTo>
                  <a:cubicBezTo>
                    <a:pt x="120" y="10"/>
                    <a:pt x="110" y="0"/>
                    <a:pt x="9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98" y="45"/>
                    <a:pt x="98" y="45"/>
                    <a:pt x="98" y="45"/>
                  </a:cubicBezTo>
                  <a:cubicBezTo>
                    <a:pt x="110" y="45"/>
                    <a:pt x="120" y="35"/>
                    <a:pt x="120" y="23"/>
                  </a:cubicBezTo>
                  <a:close/>
                  <a:moveTo>
                    <a:pt x="120" y="23"/>
                  </a:moveTo>
                  <a:cubicBezTo>
                    <a:pt x="120" y="23"/>
                    <a:pt x="120" y="23"/>
                    <a:pt x="120" y="23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9" name="Freeform 20">
              <a:extLst>
                <a:ext uri="{FF2B5EF4-FFF2-40B4-BE49-F238E27FC236}">
                  <a16:creationId xmlns:a16="http://schemas.microsoft.com/office/drawing/2014/main" id="{02A96AB4-29DD-0BEC-1D4B-EDB26D0845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40982" y="8874933"/>
              <a:ext cx="234281" cy="43912"/>
            </a:xfrm>
            <a:custGeom>
              <a:avLst/>
              <a:gdLst>
                <a:gd name="T0" fmla="*/ 223 w 246"/>
                <a:gd name="T1" fmla="*/ 0 h 45"/>
                <a:gd name="T2" fmla="*/ 22 w 246"/>
                <a:gd name="T3" fmla="*/ 0 h 45"/>
                <a:gd name="T4" fmla="*/ 0 w 246"/>
                <a:gd name="T5" fmla="*/ 23 h 45"/>
                <a:gd name="T6" fmla="*/ 22 w 246"/>
                <a:gd name="T7" fmla="*/ 45 h 45"/>
                <a:gd name="T8" fmla="*/ 223 w 246"/>
                <a:gd name="T9" fmla="*/ 45 h 45"/>
                <a:gd name="T10" fmla="*/ 246 w 246"/>
                <a:gd name="T11" fmla="*/ 23 h 45"/>
                <a:gd name="T12" fmla="*/ 223 w 246"/>
                <a:gd name="T13" fmla="*/ 0 h 45"/>
                <a:gd name="T14" fmla="*/ 223 w 246"/>
                <a:gd name="T15" fmla="*/ 0 h 45"/>
                <a:gd name="T16" fmla="*/ 223 w 246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45">
                  <a:moveTo>
                    <a:pt x="223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223" y="45"/>
                    <a:pt x="223" y="45"/>
                    <a:pt x="223" y="45"/>
                  </a:cubicBezTo>
                  <a:cubicBezTo>
                    <a:pt x="236" y="45"/>
                    <a:pt x="246" y="35"/>
                    <a:pt x="246" y="23"/>
                  </a:cubicBezTo>
                  <a:cubicBezTo>
                    <a:pt x="246" y="10"/>
                    <a:pt x="236" y="0"/>
                    <a:pt x="223" y="0"/>
                  </a:cubicBezTo>
                  <a:close/>
                  <a:moveTo>
                    <a:pt x="223" y="0"/>
                  </a:moveTo>
                  <a:cubicBezTo>
                    <a:pt x="223" y="0"/>
                    <a:pt x="223" y="0"/>
                    <a:pt x="223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0" name="Freeform 21">
              <a:extLst>
                <a:ext uri="{FF2B5EF4-FFF2-40B4-BE49-F238E27FC236}">
                  <a16:creationId xmlns:a16="http://schemas.microsoft.com/office/drawing/2014/main" id="{2ACDDBDC-87AC-F25D-53CD-287D3B0076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59284" y="8977398"/>
              <a:ext cx="215979" cy="43912"/>
            </a:xfrm>
            <a:custGeom>
              <a:avLst/>
              <a:gdLst>
                <a:gd name="T0" fmla="*/ 205 w 228"/>
                <a:gd name="T1" fmla="*/ 0 h 45"/>
                <a:gd name="T2" fmla="*/ 22 w 228"/>
                <a:gd name="T3" fmla="*/ 0 h 45"/>
                <a:gd name="T4" fmla="*/ 0 w 228"/>
                <a:gd name="T5" fmla="*/ 23 h 45"/>
                <a:gd name="T6" fmla="*/ 22 w 228"/>
                <a:gd name="T7" fmla="*/ 45 h 45"/>
                <a:gd name="T8" fmla="*/ 205 w 228"/>
                <a:gd name="T9" fmla="*/ 45 h 45"/>
                <a:gd name="T10" fmla="*/ 228 w 228"/>
                <a:gd name="T11" fmla="*/ 23 h 45"/>
                <a:gd name="T12" fmla="*/ 205 w 228"/>
                <a:gd name="T13" fmla="*/ 0 h 45"/>
                <a:gd name="T14" fmla="*/ 205 w 228"/>
                <a:gd name="T15" fmla="*/ 0 h 45"/>
                <a:gd name="T16" fmla="*/ 205 w 228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5">
                  <a:moveTo>
                    <a:pt x="205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205" y="45"/>
                    <a:pt x="205" y="45"/>
                    <a:pt x="205" y="45"/>
                  </a:cubicBezTo>
                  <a:cubicBezTo>
                    <a:pt x="218" y="45"/>
                    <a:pt x="228" y="35"/>
                    <a:pt x="228" y="23"/>
                  </a:cubicBezTo>
                  <a:cubicBezTo>
                    <a:pt x="228" y="10"/>
                    <a:pt x="218" y="0"/>
                    <a:pt x="205" y="0"/>
                  </a:cubicBezTo>
                  <a:close/>
                  <a:moveTo>
                    <a:pt x="205" y="0"/>
                  </a:moveTo>
                  <a:cubicBezTo>
                    <a:pt x="205" y="0"/>
                    <a:pt x="205" y="0"/>
                    <a:pt x="205" y="0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BACDD877-11CF-56ED-0311-9AF76F71F7E1}"/>
              </a:ext>
            </a:extLst>
          </p:cNvPr>
          <p:cNvSpPr txBox="1"/>
          <p:nvPr/>
        </p:nvSpPr>
        <p:spPr>
          <a:xfrm>
            <a:off x="12446183" y="5601542"/>
            <a:ext cx="529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Designed with cybersecurity mindset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480EB0F-3D70-5317-A911-1BD4DC665094}"/>
              </a:ext>
            </a:extLst>
          </p:cNvPr>
          <p:cNvGrpSpPr/>
          <p:nvPr/>
        </p:nvGrpSpPr>
        <p:grpSpPr>
          <a:xfrm>
            <a:off x="11584189" y="5600177"/>
            <a:ext cx="715994" cy="684337"/>
            <a:chOff x="12092682" y="7699031"/>
            <a:chExt cx="394631" cy="429136"/>
          </a:xfrm>
        </p:grpSpPr>
        <p:sp>
          <p:nvSpPr>
            <p:cNvPr id="54" name="AutoShape 17">
              <a:extLst>
                <a:ext uri="{FF2B5EF4-FFF2-40B4-BE49-F238E27FC236}">
                  <a16:creationId xmlns:a16="http://schemas.microsoft.com/office/drawing/2014/main" id="{73F49784-B9E3-4169-9B76-8B39DAA1A8C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095420" y="7700175"/>
              <a:ext cx="382063" cy="425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BBCB2AF1-0932-D29C-FEDA-CDB9E1E761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05103" y="7855103"/>
              <a:ext cx="161097" cy="152643"/>
            </a:xfrm>
            <a:custGeom>
              <a:avLst/>
              <a:gdLst>
                <a:gd name="T0" fmla="*/ 553 w 578"/>
                <a:gd name="T1" fmla="*/ 193 h 550"/>
                <a:gd name="T2" fmla="*/ 384 w 578"/>
                <a:gd name="T3" fmla="*/ 169 h 550"/>
                <a:gd name="T4" fmla="*/ 309 w 578"/>
                <a:gd name="T5" fmla="*/ 16 h 550"/>
                <a:gd name="T6" fmla="*/ 269 w 578"/>
                <a:gd name="T7" fmla="*/ 16 h 550"/>
                <a:gd name="T8" fmla="*/ 194 w 578"/>
                <a:gd name="T9" fmla="*/ 169 h 550"/>
                <a:gd name="T10" fmla="*/ 25 w 578"/>
                <a:gd name="T11" fmla="*/ 193 h 550"/>
                <a:gd name="T12" fmla="*/ 13 w 578"/>
                <a:gd name="T13" fmla="*/ 232 h 550"/>
                <a:gd name="T14" fmla="*/ 135 w 578"/>
                <a:gd name="T15" fmla="*/ 350 h 550"/>
                <a:gd name="T16" fmla="*/ 106 w 578"/>
                <a:gd name="T17" fmla="*/ 518 h 550"/>
                <a:gd name="T18" fmla="*/ 139 w 578"/>
                <a:gd name="T19" fmla="*/ 542 h 550"/>
                <a:gd name="T20" fmla="*/ 289 w 578"/>
                <a:gd name="T21" fmla="*/ 462 h 550"/>
                <a:gd name="T22" fmla="*/ 450 w 578"/>
                <a:gd name="T23" fmla="*/ 544 h 550"/>
                <a:gd name="T24" fmla="*/ 472 w 578"/>
                <a:gd name="T25" fmla="*/ 518 h 550"/>
                <a:gd name="T26" fmla="*/ 443 w 578"/>
                <a:gd name="T27" fmla="*/ 350 h 550"/>
                <a:gd name="T28" fmla="*/ 565 w 578"/>
                <a:gd name="T29" fmla="*/ 232 h 550"/>
                <a:gd name="T30" fmla="*/ 553 w 578"/>
                <a:gd name="T31" fmla="*/ 193 h 550"/>
                <a:gd name="T32" fmla="*/ 404 w 578"/>
                <a:gd name="T33" fmla="*/ 326 h 550"/>
                <a:gd name="T34" fmla="*/ 397 w 578"/>
                <a:gd name="T35" fmla="*/ 346 h 550"/>
                <a:gd name="T36" fmla="*/ 420 w 578"/>
                <a:gd name="T37" fmla="*/ 480 h 550"/>
                <a:gd name="T38" fmla="*/ 289 w 578"/>
                <a:gd name="T39" fmla="*/ 414 h 550"/>
                <a:gd name="T40" fmla="*/ 158 w 578"/>
                <a:gd name="T41" fmla="*/ 480 h 550"/>
                <a:gd name="T42" fmla="*/ 181 w 578"/>
                <a:gd name="T43" fmla="*/ 346 h 550"/>
                <a:gd name="T44" fmla="*/ 175 w 578"/>
                <a:gd name="T45" fmla="*/ 326 h 550"/>
                <a:gd name="T46" fmla="*/ 77 w 578"/>
                <a:gd name="T47" fmla="*/ 231 h 550"/>
                <a:gd name="T48" fmla="*/ 212 w 578"/>
                <a:gd name="T49" fmla="*/ 212 h 550"/>
                <a:gd name="T50" fmla="*/ 229 w 578"/>
                <a:gd name="T51" fmla="*/ 199 h 550"/>
                <a:gd name="T52" fmla="*/ 289 w 578"/>
                <a:gd name="T53" fmla="*/ 77 h 550"/>
                <a:gd name="T54" fmla="*/ 349 w 578"/>
                <a:gd name="T55" fmla="*/ 199 h 550"/>
                <a:gd name="T56" fmla="*/ 366 w 578"/>
                <a:gd name="T57" fmla="*/ 212 h 550"/>
                <a:gd name="T58" fmla="*/ 501 w 578"/>
                <a:gd name="T59" fmla="*/ 231 h 550"/>
                <a:gd name="T60" fmla="*/ 404 w 578"/>
                <a:gd name="T61" fmla="*/ 326 h 550"/>
                <a:gd name="T62" fmla="*/ 404 w 578"/>
                <a:gd name="T63" fmla="*/ 326 h 550"/>
                <a:gd name="T64" fmla="*/ 404 w 578"/>
                <a:gd name="T65" fmla="*/ 326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8" h="550">
                  <a:moveTo>
                    <a:pt x="553" y="193"/>
                  </a:moveTo>
                  <a:cubicBezTo>
                    <a:pt x="384" y="169"/>
                    <a:pt x="384" y="169"/>
                    <a:pt x="384" y="169"/>
                  </a:cubicBezTo>
                  <a:cubicBezTo>
                    <a:pt x="309" y="16"/>
                    <a:pt x="309" y="16"/>
                    <a:pt x="309" y="16"/>
                  </a:cubicBezTo>
                  <a:cubicBezTo>
                    <a:pt x="301" y="0"/>
                    <a:pt x="277" y="0"/>
                    <a:pt x="269" y="16"/>
                  </a:cubicBezTo>
                  <a:cubicBezTo>
                    <a:pt x="194" y="169"/>
                    <a:pt x="194" y="169"/>
                    <a:pt x="194" y="169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7" y="196"/>
                    <a:pt x="0" y="219"/>
                    <a:pt x="13" y="232"/>
                  </a:cubicBezTo>
                  <a:cubicBezTo>
                    <a:pt x="135" y="350"/>
                    <a:pt x="135" y="350"/>
                    <a:pt x="135" y="350"/>
                  </a:cubicBezTo>
                  <a:cubicBezTo>
                    <a:pt x="106" y="518"/>
                    <a:pt x="106" y="518"/>
                    <a:pt x="106" y="518"/>
                  </a:cubicBezTo>
                  <a:cubicBezTo>
                    <a:pt x="103" y="536"/>
                    <a:pt x="122" y="550"/>
                    <a:pt x="139" y="542"/>
                  </a:cubicBezTo>
                  <a:cubicBezTo>
                    <a:pt x="289" y="462"/>
                    <a:pt x="289" y="462"/>
                    <a:pt x="289" y="462"/>
                  </a:cubicBezTo>
                  <a:cubicBezTo>
                    <a:pt x="448" y="545"/>
                    <a:pt x="440" y="544"/>
                    <a:pt x="450" y="544"/>
                  </a:cubicBezTo>
                  <a:cubicBezTo>
                    <a:pt x="464" y="544"/>
                    <a:pt x="475" y="532"/>
                    <a:pt x="472" y="518"/>
                  </a:cubicBezTo>
                  <a:cubicBezTo>
                    <a:pt x="443" y="350"/>
                    <a:pt x="443" y="350"/>
                    <a:pt x="443" y="350"/>
                  </a:cubicBezTo>
                  <a:cubicBezTo>
                    <a:pt x="565" y="232"/>
                    <a:pt x="565" y="232"/>
                    <a:pt x="565" y="232"/>
                  </a:cubicBezTo>
                  <a:cubicBezTo>
                    <a:pt x="578" y="219"/>
                    <a:pt x="571" y="196"/>
                    <a:pt x="553" y="193"/>
                  </a:cubicBezTo>
                  <a:close/>
                  <a:moveTo>
                    <a:pt x="404" y="326"/>
                  </a:moveTo>
                  <a:cubicBezTo>
                    <a:pt x="398" y="331"/>
                    <a:pt x="396" y="339"/>
                    <a:pt x="397" y="346"/>
                  </a:cubicBezTo>
                  <a:cubicBezTo>
                    <a:pt x="420" y="480"/>
                    <a:pt x="420" y="480"/>
                    <a:pt x="420" y="480"/>
                  </a:cubicBezTo>
                  <a:cubicBezTo>
                    <a:pt x="293" y="415"/>
                    <a:pt x="299" y="414"/>
                    <a:pt x="289" y="414"/>
                  </a:cubicBezTo>
                  <a:cubicBezTo>
                    <a:pt x="279" y="414"/>
                    <a:pt x="285" y="415"/>
                    <a:pt x="158" y="480"/>
                  </a:cubicBezTo>
                  <a:cubicBezTo>
                    <a:pt x="181" y="346"/>
                    <a:pt x="181" y="346"/>
                    <a:pt x="181" y="346"/>
                  </a:cubicBezTo>
                  <a:cubicBezTo>
                    <a:pt x="182" y="339"/>
                    <a:pt x="180" y="331"/>
                    <a:pt x="175" y="326"/>
                  </a:cubicBezTo>
                  <a:cubicBezTo>
                    <a:pt x="77" y="231"/>
                    <a:pt x="77" y="231"/>
                    <a:pt x="77" y="231"/>
                  </a:cubicBezTo>
                  <a:cubicBezTo>
                    <a:pt x="212" y="212"/>
                    <a:pt x="212" y="212"/>
                    <a:pt x="212" y="212"/>
                  </a:cubicBezTo>
                  <a:cubicBezTo>
                    <a:pt x="219" y="211"/>
                    <a:pt x="225" y="206"/>
                    <a:pt x="229" y="199"/>
                  </a:cubicBezTo>
                  <a:cubicBezTo>
                    <a:pt x="289" y="77"/>
                    <a:pt x="289" y="77"/>
                    <a:pt x="289" y="77"/>
                  </a:cubicBezTo>
                  <a:cubicBezTo>
                    <a:pt x="349" y="199"/>
                    <a:pt x="349" y="199"/>
                    <a:pt x="349" y="199"/>
                  </a:cubicBezTo>
                  <a:cubicBezTo>
                    <a:pt x="353" y="206"/>
                    <a:pt x="359" y="211"/>
                    <a:pt x="366" y="212"/>
                  </a:cubicBezTo>
                  <a:cubicBezTo>
                    <a:pt x="501" y="231"/>
                    <a:pt x="501" y="231"/>
                    <a:pt x="501" y="231"/>
                  </a:cubicBezTo>
                  <a:lnTo>
                    <a:pt x="404" y="326"/>
                  </a:lnTo>
                  <a:close/>
                  <a:moveTo>
                    <a:pt x="404" y="326"/>
                  </a:moveTo>
                  <a:cubicBezTo>
                    <a:pt x="404" y="326"/>
                    <a:pt x="404" y="326"/>
                    <a:pt x="404" y="326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0C6AE8F5-BD7D-8E59-0144-83F4292453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92682" y="7699031"/>
              <a:ext cx="394631" cy="429136"/>
            </a:xfrm>
            <a:custGeom>
              <a:avLst/>
              <a:gdLst>
                <a:gd name="T0" fmla="*/ 1318 w 1416"/>
                <a:gd name="T1" fmla="*/ 542 h 1547"/>
                <a:gd name="T2" fmla="*/ 1341 w 1416"/>
                <a:gd name="T3" fmla="*/ 182 h 1547"/>
                <a:gd name="T4" fmla="*/ 1335 w 1416"/>
                <a:gd name="T5" fmla="*/ 125 h 1547"/>
                <a:gd name="T6" fmla="*/ 1228 w 1416"/>
                <a:gd name="T7" fmla="*/ 18 h 1547"/>
                <a:gd name="T8" fmla="*/ 1168 w 1416"/>
                <a:gd name="T9" fmla="*/ 14 h 1547"/>
                <a:gd name="T10" fmla="*/ 724 w 1416"/>
                <a:gd name="T11" fmla="*/ 13 h 1547"/>
                <a:gd name="T12" fmla="*/ 662 w 1416"/>
                <a:gd name="T13" fmla="*/ 13 h 1547"/>
                <a:gd name="T14" fmla="*/ 218 w 1416"/>
                <a:gd name="T15" fmla="*/ 14 h 1547"/>
                <a:gd name="T16" fmla="*/ 158 w 1416"/>
                <a:gd name="T17" fmla="*/ 18 h 1547"/>
                <a:gd name="T18" fmla="*/ 51 w 1416"/>
                <a:gd name="T19" fmla="*/ 125 h 1547"/>
                <a:gd name="T20" fmla="*/ 45 w 1416"/>
                <a:gd name="T21" fmla="*/ 182 h 1547"/>
                <a:gd name="T22" fmla="*/ 68 w 1416"/>
                <a:gd name="T23" fmla="*/ 542 h 1547"/>
                <a:gd name="T24" fmla="*/ 17 w 1416"/>
                <a:gd name="T25" fmla="*/ 702 h 1547"/>
                <a:gd name="T26" fmla="*/ 35 w 1416"/>
                <a:gd name="T27" fmla="*/ 728 h 1547"/>
                <a:gd name="T28" fmla="*/ 61 w 1416"/>
                <a:gd name="T29" fmla="*/ 709 h 1547"/>
                <a:gd name="T30" fmla="*/ 108 w 1416"/>
                <a:gd name="T31" fmla="*/ 562 h 1547"/>
                <a:gd name="T32" fmla="*/ 83 w 1416"/>
                <a:gd name="T33" fmla="*/ 158 h 1547"/>
                <a:gd name="T34" fmla="*/ 83 w 1416"/>
                <a:gd name="T35" fmla="*/ 157 h 1547"/>
                <a:gd name="T36" fmla="*/ 191 w 1416"/>
                <a:gd name="T37" fmla="*/ 50 h 1547"/>
                <a:gd name="T38" fmla="*/ 687 w 1416"/>
                <a:gd name="T39" fmla="*/ 51 h 1547"/>
                <a:gd name="T40" fmla="*/ 699 w 1416"/>
                <a:gd name="T41" fmla="*/ 51 h 1547"/>
                <a:gd name="T42" fmla="*/ 1195 w 1416"/>
                <a:gd name="T43" fmla="*/ 50 h 1547"/>
                <a:gd name="T44" fmla="*/ 1196 w 1416"/>
                <a:gd name="T45" fmla="*/ 50 h 1547"/>
                <a:gd name="T46" fmla="*/ 1303 w 1416"/>
                <a:gd name="T47" fmla="*/ 158 h 1547"/>
                <a:gd name="T48" fmla="*/ 1278 w 1416"/>
                <a:gd name="T49" fmla="*/ 562 h 1547"/>
                <a:gd name="T50" fmla="*/ 1331 w 1416"/>
                <a:gd name="T51" fmla="*/ 763 h 1547"/>
                <a:gd name="T52" fmla="*/ 783 w 1416"/>
                <a:gd name="T53" fmla="*/ 1478 h 1547"/>
                <a:gd name="T54" fmla="*/ 603 w 1416"/>
                <a:gd name="T55" fmla="*/ 1478 h 1547"/>
                <a:gd name="T56" fmla="*/ 54 w 1416"/>
                <a:gd name="T57" fmla="*/ 790 h 1547"/>
                <a:gd name="T58" fmla="*/ 32 w 1416"/>
                <a:gd name="T59" fmla="*/ 767 h 1547"/>
                <a:gd name="T60" fmla="*/ 9 w 1416"/>
                <a:gd name="T61" fmla="*/ 789 h 1547"/>
                <a:gd name="T62" fmla="*/ 586 w 1416"/>
                <a:gd name="T63" fmla="*/ 1519 h 1547"/>
                <a:gd name="T64" fmla="*/ 800 w 1416"/>
                <a:gd name="T65" fmla="*/ 1519 h 1547"/>
                <a:gd name="T66" fmla="*/ 1234 w 1416"/>
                <a:gd name="T67" fmla="*/ 1226 h 1547"/>
                <a:gd name="T68" fmla="*/ 1318 w 1416"/>
                <a:gd name="T69" fmla="*/ 542 h 1547"/>
                <a:gd name="T70" fmla="*/ 1318 w 1416"/>
                <a:gd name="T71" fmla="*/ 542 h 1547"/>
                <a:gd name="T72" fmla="*/ 1318 w 1416"/>
                <a:gd name="T73" fmla="*/ 542 h 1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6" h="1547">
                  <a:moveTo>
                    <a:pt x="1318" y="542"/>
                  </a:moveTo>
                  <a:cubicBezTo>
                    <a:pt x="1258" y="420"/>
                    <a:pt x="1266" y="302"/>
                    <a:pt x="1341" y="182"/>
                  </a:cubicBezTo>
                  <a:cubicBezTo>
                    <a:pt x="1353" y="163"/>
                    <a:pt x="1350" y="140"/>
                    <a:pt x="1335" y="125"/>
                  </a:cubicBezTo>
                  <a:cubicBezTo>
                    <a:pt x="1228" y="18"/>
                    <a:pt x="1228" y="18"/>
                    <a:pt x="1228" y="18"/>
                  </a:cubicBezTo>
                  <a:cubicBezTo>
                    <a:pt x="1212" y="2"/>
                    <a:pt x="1186" y="0"/>
                    <a:pt x="1168" y="14"/>
                  </a:cubicBezTo>
                  <a:cubicBezTo>
                    <a:pt x="1030" y="120"/>
                    <a:pt x="884" y="119"/>
                    <a:pt x="724" y="13"/>
                  </a:cubicBezTo>
                  <a:cubicBezTo>
                    <a:pt x="705" y="1"/>
                    <a:pt x="681" y="1"/>
                    <a:pt x="662" y="13"/>
                  </a:cubicBezTo>
                  <a:cubicBezTo>
                    <a:pt x="502" y="119"/>
                    <a:pt x="356" y="120"/>
                    <a:pt x="218" y="14"/>
                  </a:cubicBezTo>
                  <a:cubicBezTo>
                    <a:pt x="200" y="0"/>
                    <a:pt x="174" y="2"/>
                    <a:pt x="158" y="18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36" y="140"/>
                    <a:pt x="34" y="163"/>
                    <a:pt x="45" y="182"/>
                  </a:cubicBezTo>
                  <a:cubicBezTo>
                    <a:pt x="121" y="302"/>
                    <a:pt x="128" y="420"/>
                    <a:pt x="68" y="542"/>
                  </a:cubicBezTo>
                  <a:cubicBezTo>
                    <a:pt x="43" y="593"/>
                    <a:pt x="26" y="646"/>
                    <a:pt x="17" y="702"/>
                  </a:cubicBezTo>
                  <a:cubicBezTo>
                    <a:pt x="15" y="714"/>
                    <a:pt x="23" y="726"/>
                    <a:pt x="35" y="728"/>
                  </a:cubicBezTo>
                  <a:cubicBezTo>
                    <a:pt x="48" y="730"/>
                    <a:pt x="59" y="721"/>
                    <a:pt x="61" y="709"/>
                  </a:cubicBezTo>
                  <a:cubicBezTo>
                    <a:pt x="70" y="658"/>
                    <a:pt x="85" y="609"/>
                    <a:pt x="108" y="562"/>
                  </a:cubicBezTo>
                  <a:cubicBezTo>
                    <a:pt x="175" y="426"/>
                    <a:pt x="166" y="290"/>
                    <a:pt x="83" y="158"/>
                  </a:cubicBezTo>
                  <a:cubicBezTo>
                    <a:pt x="83" y="157"/>
                    <a:pt x="83" y="157"/>
                    <a:pt x="83" y="157"/>
                  </a:cubicBezTo>
                  <a:cubicBezTo>
                    <a:pt x="193" y="47"/>
                    <a:pt x="190" y="49"/>
                    <a:pt x="191" y="50"/>
                  </a:cubicBezTo>
                  <a:cubicBezTo>
                    <a:pt x="352" y="173"/>
                    <a:pt x="520" y="161"/>
                    <a:pt x="687" y="51"/>
                  </a:cubicBezTo>
                  <a:cubicBezTo>
                    <a:pt x="691" y="48"/>
                    <a:pt x="695" y="48"/>
                    <a:pt x="699" y="51"/>
                  </a:cubicBezTo>
                  <a:cubicBezTo>
                    <a:pt x="875" y="167"/>
                    <a:pt x="1042" y="167"/>
                    <a:pt x="1195" y="50"/>
                  </a:cubicBezTo>
                  <a:cubicBezTo>
                    <a:pt x="1196" y="50"/>
                    <a:pt x="1196" y="50"/>
                    <a:pt x="1196" y="50"/>
                  </a:cubicBezTo>
                  <a:cubicBezTo>
                    <a:pt x="1310" y="164"/>
                    <a:pt x="1304" y="156"/>
                    <a:pt x="1303" y="158"/>
                  </a:cubicBezTo>
                  <a:cubicBezTo>
                    <a:pt x="1220" y="290"/>
                    <a:pt x="1211" y="426"/>
                    <a:pt x="1278" y="562"/>
                  </a:cubicBezTo>
                  <a:cubicBezTo>
                    <a:pt x="1309" y="625"/>
                    <a:pt x="1327" y="693"/>
                    <a:pt x="1331" y="763"/>
                  </a:cubicBezTo>
                  <a:cubicBezTo>
                    <a:pt x="1350" y="1088"/>
                    <a:pt x="1171" y="1322"/>
                    <a:pt x="783" y="1478"/>
                  </a:cubicBezTo>
                  <a:cubicBezTo>
                    <a:pt x="725" y="1501"/>
                    <a:pt x="661" y="1501"/>
                    <a:pt x="603" y="1478"/>
                  </a:cubicBezTo>
                  <a:cubicBezTo>
                    <a:pt x="226" y="1327"/>
                    <a:pt x="46" y="1102"/>
                    <a:pt x="54" y="790"/>
                  </a:cubicBezTo>
                  <a:cubicBezTo>
                    <a:pt x="55" y="778"/>
                    <a:pt x="44" y="767"/>
                    <a:pt x="32" y="767"/>
                  </a:cubicBezTo>
                  <a:cubicBezTo>
                    <a:pt x="20" y="767"/>
                    <a:pt x="10" y="777"/>
                    <a:pt x="9" y="789"/>
                  </a:cubicBezTo>
                  <a:cubicBezTo>
                    <a:pt x="0" y="1160"/>
                    <a:pt x="241" y="1381"/>
                    <a:pt x="586" y="1519"/>
                  </a:cubicBezTo>
                  <a:cubicBezTo>
                    <a:pt x="655" y="1547"/>
                    <a:pt x="731" y="1547"/>
                    <a:pt x="800" y="1519"/>
                  </a:cubicBezTo>
                  <a:cubicBezTo>
                    <a:pt x="996" y="1441"/>
                    <a:pt x="1138" y="1345"/>
                    <a:pt x="1234" y="1226"/>
                  </a:cubicBezTo>
                  <a:cubicBezTo>
                    <a:pt x="1397" y="1026"/>
                    <a:pt x="1416" y="742"/>
                    <a:pt x="1318" y="542"/>
                  </a:cubicBezTo>
                  <a:close/>
                  <a:moveTo>
                    <a:pt x="1318" y="542"/>
                  </a:moveTo>
                  <a:cubicBezTo>
                    <a:pt x="1318" y="542"/>
                    <a:pt x="1318" y="542"/>
                    <a:pt x="1318" y="542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88284C93-0081-E28F-6695-6153613390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1980" y="7787230"/>
              <a:ext cx="227593" cy="257070"/>
            </a:xfrm>
            <a:custGeom>
              <a:avLst/>
              <a:gdLst>
                <a:gd name="T0" fmla="*/ 635 w 816"/>
                <a:gd name="T1" fmla="*/ 179 h 927"/>
                <a:gd name="T2" fmla="*/ 0 w 816"/>
                <a:gd name="T3" fmla="*/ 519 h 927"/>
                <a:gd name="T4" fmla="*/ 408 w 816"/>
                <a:gd name="T5" fmla="*/ 927 h 927"/>
                <a:gd name="T6" fmla="*/ 816 w 816"/>
                <a:gd name="T7" fmla="*/ 519 h 927"/>
                <a:gd name="T8" fmla="*/ 703 w 816"/>
                <a:gd name="T9" fmla="*/ 237 h 927"/>
                <a:gd name="T10" fmla="*/ 671 w 816"/>
                <a:gd name="T11" fmla="*/ 236 h 927"/>
                <a:gd name="T12" fmla="*/ 671 w 816"/>
                <a:gd name="T13" fmla="*/ 268 h 927"/>
                <a:gd name="T14" fmla="*/ 772 w 816"/>
                <a:gd name="T15" fmla="*/ 519 h 927"/>
                <a:gd name="T16" fmla="*/ 408 w 816"/>
                <a:gd name="T17" fmla="*/ 882 h 927"/>
                <a:gd name="T18" fmla="*/ 45 w 816"/>
                <a:gd name="T19" fmla="*/ 519 h 927"/>
                <a:gd name="T20" fmla="*/ 610 w 816"/>
                <a:gd name="T21" fmla="*/ 217 h 927"/>
                <a:gd name="T22" fmla="*/ 641 w 816"/>
                <a:gd name="T23" fmla="*/ 210 h 927"/>
                <a:gd name="T24" fmla="*/ 635 w 816"/>
                <a:gd name="T25" fmla="*/ 179 h 927"/>
                <a:gd name="T26" fmla="*/ 635 w 816"/>
                <a:gd name="T27" fmla="*/ 179 h 927"/>
                <a:gd name="T28" fmla="*/ 635 w 816"/>
                <a:gd name="T29" fmla="*/ 179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6" h="927">
                  <a:moveTo>
                    <a:pt x="635" y="179"/>
                  </a:moveTo>
                  <a:cubicBezTo>
                    <a:pt x="367" y="0"/>
                    <a:pt x="0" y="191"/>
                    <a:pt x="0" y="519"/>
                  </a:cubicBezTo>
                  <a:cubicBezTo>
                    <a:pt x="0" y="744"/>
                    <a:pt x="183" y="927"/>
                    <a:pt x="408" y="927"/>
                  </a:cubicBezTo>
                  <a:cubicBezTo>
                    <a:pt x="633" y="927"/>
                    <a:pt x="816" y="744"/>
                    <a:pt x="816" y="519"/>
                  </a:cubicBezTo>
                  <a:cubicBezTo>
                    <a:pt x="816" y="413"/>
                    <a:pt x="776" y="313"/>
                    <a:pt x="703" y="237"/>
                  </a:cubicBezTo>
                  <a:cubicBezTo>
                    <a:pt x="695" y="228"/>
                    <a:pt x="680" y="227"/>
                    <a:pt x="671" y="236"/>
                  </a:cubicBezTo>
                  <a:cubicBezTo>
                    <a:pt x="662" y="244"/>
                    <a:pt x="662" y="259"/>
                    <a:pt x="671" y="268"/>
                  </a:cubicBezTo>
                  <a:cubicBezTo>
                    <a:pt x="736" y="336"/>
                    <a:pt x="772" y="425"/>
                    <a:pt x="772" y="519"/>
                  </a:cubicBezTo>
                  <a:cubicBezTo>
                    <a:pt x="772" y="719"/>
                    <a:pt x="608" y="882"/>
                    <a:pt x="408" y="882"/>
                  </a:cubicBezTo>
                  <a:cubicBezTo>
                    <a:pt x="208" y="882"/>
                    <a:pt x="45" y="719"/>
                    <a:pt x="45" y="519"/>
                  </a:cubicBezTo>
                  <a:cubicBezTo>
                    <a:pt x="45" y="227"/>
                    <a:pt x="372" y="57"/>
                    <a:pt x="610" y="217"/>
                  </a:cubicBezTo>
                  <a:cubicBezTo>
                    <a:pt x="620" y="223"/>
                    <a:pt x="634" y="221"/>
                    <a:pt x="641" y="210"/>
                  </a:cubicBezTo>
                  <a:cubicBezTo>
                    <a:pt x="648" y="200"/>
                    <a:pt x="645" y="186"/>
                    <a:pt x="635" y="179"/>
                  </a:cubicBezTo>
                  <a:close/>
                  <a:moveTo>
                    <a:pt x="635" y="179"/>
                  </a:moveTo>
                  <a:cubicBezTo>
                    <a:pt x="635" y="179"/>
                    <a:pt x="635" y="179"/>
                    <a:pt x="635" y="179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BE26C7AF-F03A-0DBF-3EC9-0172B1A7C8E1}"/>
              </a:ext>
            </a:extLst>
          </p:cNvPr>
          <p:cNvSpPr txBox="1"/>
          <p:nvPr/>
        </p:nvSpPr>
        <p:spPr>
          <a:xfrm>
            <a:off x="12473828" y="7206878"/>
            <a:ext cx="52948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Developed as per </a:t>
            </a:r>
          </a:p>
          <a:p>
            <a:r>
              <a:rPr lang="en-GB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	IEC 62443-4-1</a:t>
            </a:r>
          </a:p>
          <a:p>
            <a:r>
              <a:rPr lang="en-GB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	 IEC 62443-4-2</a:t>
            </a:r>
          </a:p>
          <a:p>
            <a:endParaRPr lang="en-GB" sz="2200" spc="100">
              <a:solidFill>
                <a:srgbClr val="73A1C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  <a:p>
            <a:r>
              <a:rPr lang="en-GB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Certified SL-C1  </a:t>
            </a:r>
            <a:endParaRPr lang="en-US" sz="2200" spc="100">
              <a:solidFill>
                <a:srgbClr val="73A1C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grpSp>
        <p:nvGrpSpPr>
          <p:cNvPr id="65" name="Groupe 2322">
            <a:extLst>
              <a:ext uri="{FF2B5EF4-FFF2-40B4-BE49-F238E27FC236}">
                <a16:creationId xmlns:a16="http://schemas.microsoft.com/office/drawing/2014/main" id="{9C8ABCA7-6EA2-8FF3-44B3-D8B88DB843F5}"/>
              </a:ext>
            </a:extLst>
          </p:cNvPr>
          <p:cNvGrpSpPr/>
          <p:nvPr/>
        </p:nvGrpSpPr>
        <p:grpSpPr>
          <a:xfrm>
            <a:off x="11584189" y="7206878"/>
            <a:ext cx="744439" cy="468023"/>
            <a:chOff x="735015" y="5616593"/>
            <a:chExt cx="476251" cy="293688"/>
          </a:xfrm>
        </p:grpSpPr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id="{3682C516-95FD-E27E-D30A-BD78178C9F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5015" y="5616593"/>
              <a:ext cx="250826" cy="293688"/>
            </a:xfrm>
            <a:custGeom>
              <a:avLst/>
              <a:gdLst>
                <a:gd name="T0" fmla="*/ 708 w 811"/>
                <a:gd name="T1" fmla="*/ 732 h 949"/>
                <a:gd name="T2" fmla="*/ 619 w 811"/>
                <a:gd name="T3" fmla="*/ 667 h 949"/>
                <a:gd name="T4" fmla="*/ 577 w 811"/>
                <a:gd name="T5" fmla="*/ 630 h 949"/>
                <a:gd name="T6" fmla="*/ 472 w 811"/>
                <a:gd name="T7" fmla="*/ 582 h 949"/>
                <a:gd name="T8" fmla="*/ 370 w 811"/>
                <a:gd name="T9" fmla="*/ 589 h 949"/>
                <a:gd name="T10" fmla="*/ 338 w 811"/>
                <a:gd name="T11" fmla="*/ 173 h 949"/>
                <a:gd name="T12" fmla="*/ 430 w 811"/>
                <a:gd name="T13" fmla="*/ 179 h 949"/>
                <a:gd name="T14" fmla="*/ 484 w 811"/>
                <a:gd name="T15" fmla="*/ 101 h 949"/>
                <a:gd name="T16" fmla="*/ 580 w 811"/>
                <a:gd name="T17" fmla="*/ 95 h 949"/>
                <a:gd name="T18" fmla="*/ 592 w 811"/>
                <a:gd name="T19" fmla="*/ 51 h 949"/>
                <a:gd name="T20" fmla="*/ 444 w 811"/>
                <a:gd name="T21" fmla="*/ 80 h 949"/>
                <a:gd name="T22" fmla="*/ 344 w 811"/>
                <a:gd name="T23" fmla="*/ 128 h 949"/>
                <a:gd name="T24" fmla="*/ 274 w 811"/>
                <a:gd name="T25" fmla="*/ 23 h 949"/>
                <a:gd name="T26" fmla="*/ 75 w 811"/>
                <a:gd name="T27" fmla="*/ 21 h 949"/>
                <a:gd name="T28" fmla="*/ 268 w 811"/>
                <a:gd name="T29" fmla="*/ 67 h 949"/>
                <a:gd name="T30" fmla="*/ 301 w 811"/>
                <a:gd name="T31" fmla="*/ 109 h 949"/>
                <a:gd name="T32" fmla="*/ 200 w 811"/>
                <a:gd name="T33" fmla="*/ 625 h 949"/>
                <a:gd name="T34" fmla="*/ 1 w 811"/>
                <a:gd name="T35" fmla="*/ 623 h 949"/>
                <a:gd name="T36" fmla="*/ 194 w 811"/>
                <a:gd name="T37" fmla="*/ 670 h 949"/>
                <a:gd name="T38" fmla="*/ 276 w 811"/>
                <a:gd name="T39" fmla="*/ 628 h 949"/>
                <a:gd name="T40" fmla="*/ 330 w 811"/>
                <a:gd name="T41" fmla="*/ 678 h 949"/>
                <a:gd name="T42" fmla="*/ 407 w 811"/>
                <a:gd name="T43" fmla="*/ 746 h 949"/>
                <a:gd name="T44" fmla="*/ 419 w 811"/>
                <a:gd name="T45" fmla="*/ 745 h 949"/>
                <a:gd name="T46" fmla="*/ 449 w 811"/>
                <a:gd name="T47" fmla="*/ 798 h 949"/>
                <a:gd name="T48" fmla="*/ 508 w 811"/>
                <a:gd name="T49" fmla="*/ 813 h 949"/>
                <a:gd name="T50" fmla="*/ 586 w 811"/>
                <a:gd name="T51" fmla="*/ 881 h 949"/>
                <a:gd name="T52" fmla="*/ 598 w 811"/>
                <a:gd name="T53" fmla="*/ 881 h 949"/>
                <a:gd name="T54" fmla="*/ 675 w 811"/>
                <a:gd name="T55" fmla="*/ 949 h 949"/>
                <a:gd name="T56" fmla="*/ 738 w 811"/>
                <a:gd name="T57" fmla="*/ 918 h 949"/>
                <a:gd name="T58" fmla="*/ 769 w 811"/>
                <a:gd name="T59" fmla="*/ 746 h 949"/>
                <a:gd name="T60" fmla="*/ 387 w 811"/>
                <a:gd name="T61" fmla="*/ 694 h 949"/>
                <a:gd name="T62" fmla="*/ 381 w 811"/>
                <a:gd name="T63" fmla="*/ 647 h 949"/>
                <a:gd name="T64" fmla="*/ 420 w 811"/>
                <a:gd name="T65" fmla="*/ 612 h 949"/>
                <a:gd name="T66" fmla="*/ 458 w 811"/>
                <a:gd name="T67" fmla="*/ 640 h 949"/>
                <a:gd name="T68" fmla="*/ 434 w 811"/>
                <a:gd name="T69" fmla="*/ 688 h 949"/>
                <a:gd name="T70" fmla="*/ 477 w 811"/>
                <a:gd name="T71" fmla="*/ 762 h 949"/>
                <a:gd name="T72" fmla="*/ 470 w 811"/>
                <a:gd name="T73" fmla="*/ 715 h 949"/>
                <a:gd name="T74" fmla="*/ 502 w 811"/>
                <a:gd name="T75" fmla="*/ 672 h 949"/>
                <a:gd name="T76" fmla="*/ 549 w 811"/>
                <a:gd name="T77" fmla="*/ 666 h 949"/>
                <a:gd name="T78" fmla="*/ 524 w 811"/>
                <a:gd name="T79" fmla="*/ 755 h 949"/>
                <a:gd name="T80" fmla="*/ 566 w 811"/>
                <a:gd name="T81" fmla="*/ 829 h 949"/>
                <a:gd name="T82" fmla="*/ 559 w 811"/>
                <a:gd name="T83" fmla="*/ 783 h 949"/>
                <a:gd name="T84" fmla="*/ 592 w 811"/>
                <a:gd name="T85" fmla="*/ 740 h 949"/>
                <a:gd name="T86" fmla="*/ 626 w 811"/>
                <a:gd name="T87" fmla="*/ 711 h 949"/>
                <a:gd name="T88" fmla="*/ 657 w 811"/>
                <a:gd name="T89" fmla="*/ 765 h 949"/>
                <a:gd name="T90" fmla="*/ 613 w 811"/>
                <a:gd name="T91" fmla="*/ 823 h 949"/>
                <a:gd name="T92" fmla="*/ 749 w 811"/>
                <a:gd name="T93" fmla="*/ 829 h 949"/>
                <a:gd name="T94" fmla="*/ 680 w 811"/>
                <a:gd name="T95" fmla="*/ 903 h 949"/>
                <a:gd name="T96" fmla="*/ 642 w 811"/>
                <a:gd name="T97" fmla="*/ 875 h 949"/>
                <a:gd name="T98" fmla="*/ 693 w 811"/>
                <a:gd name="T99" fmla="*/ 792 h 949"/>
                <a:gd name="T100" fmla="*/ 695 w 811"/>
                <a:gd name="T101" fmla="*/ 789 h 949"/>
                <a:gd name="T102" fmla="*/ 742 w 811"/>
                <a:gd name="T103" fmla="*/ 782 h 949"/>
                <a:gd name="T104" fmla="*/ 749 w 811"/>
                <a:gd name="T105" fmla="*/ 829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11" h="949">
                  <a:moveTo>
                    <a:pt x="769" y="746"/>
                  </a:moveTo>
                  <a:cubicBezTo>
                    <a:pt x="751" y="732"/>
                    <a:pt x="729" y="728"/>
                    <a:pt x="708" y="732"/>
                  </a:cubicBezTo>
                  <a:cubicBezTo>
                    <a:pt x="704" y="712"/>
                    <a:pt x="694" y="694"/>
                    <a:pt x="678" y="682"/>
                  </a:cubicBezTo>
                  <a:cubicBezTo>
                    <a:pt x="661" y="669"/>
                    <a:pt x="640" y="664"/>
                    <a:pt x="619" y="667"/>
                  </a:cubicBezTo>
                  <a:cubicBezTo>
                    <a:pt x="614" y="668"/>
                    <a:pt x="609" y="669"/>
                    <a:pt x="604" y="670"/>
                  </a:cubicBezTo>
                  <a:cubicBezTo>
                    <a:pt x="600" y="655"/>
                    <a:pt x="590" y="641"/>
                    <a:pt x="577" y="630"/>
                  </a:cubicBezTo>
                  <a:cubicBezTo>
                    <a:pt x="554" y="613"/>
                    <a:pt x="524" y="610"/>
                    <a:pt x="499" y="620"/>
                  </a:cubicBezTo>
                  <a:cubicBezTo>
                    <a:pt x="494" y="605"/>
                    <a:pt x="485" y="592"/>
                    <a:pt x="472" y="582"/>
                  </a:cubicBezTo>
                  <a:cubicBezTo>
                    <a:pt x="455" y="570"/>
                    <a:pt x="435" y="564"/>
                    <a:pt x="414" y="567"/>
                  </a:cubicBezTo>
                  <a:cubicBezTo>
                    <a:pt x="397" y="570"/>
                    <a:pt x="382" y="577"/>
                    <a:pt x="370" y="589"/>
                  </a:cubicBezTo>
                  <a:cubicBezTo>
                    <a:pt x="288" y="583"/>
                    <a:pt x="288" y="583"/>
                    <a:pt x="288" y="583"/>
                  </a:cubicBezTo>
                  <a:cubicBezTo>
                    <a:pt x="338" y="173"/>
                    <a:pt x="338" y="173"/>
                    <a:pt x="338" y="173"/>
                  </a:cubicBezTo>
                  <a:cubicBezTo>
                    <a:pt x="429" y="179"/>
                    <a:pt x="429" y="179"/>
                    <a:pt x="429" y="179"/>
                  </a:cubicBezTo>
                  <a:cubicBezTo>
                    <a:pt x="429" y="179"/>
                    <a:pt x="430" y="179"/>
                    <a:pt x="430" y="179"/>
                  </a:cubicBezTo>
                  <a:cubicBezTo>
                    <a:pt x="438" y="179"/>
                    <a:pt x="446" y="175"/>
                    <a:pt x="450" y="167"/>
                  </a:cubicBezTo>
                  <a:cubicBezTo>
                    <a:pt x="484" y="101"/>
                    <a:pt x="484" y="101"/>
                    <a:pt x="484" y="101"/>
                  </a:cubicBezTo>
                  <a:cubicBezTo>
                    <a:pt x="493" y="84"/>
                    <a:pt x="512" y="76"/>
                    <a:pt x="530" y="81"/>
                  </a:cubicBezTo>
                  <a:cubicBezTo>
                    <a:pt x="580" y="95"/>
                    <a:pt x="580" y="95"/>
                    <a:pt x="580" y="95"/>
                  </a:cubicBezTo>
                  <a:cubicBezTo>
                    <a:pt x="592" y="98"/>
                    <a:pt x="605" y="91"/>
                    <a:pt x="608" y="79"/>
                  </a:cubicBezTo>
                  <a:cubicBezTo>
                    <a:pt x="611" y="67"/>
                    <a:pt x="604" y="55"/>
                    <a:pt x="592" y="51"/>
                  </a:cubicBezTo>
                  <a:cubicBezTo>
                    <a:pt x="542" y="37"/>
                    <a:pt x="542" y="37"/>
                    <a:pt x="542" y="37"/>
                  </a:cubicBezTo>
                  <a:cubicBezTo>
                    <a:pt x="504" y="27"/>
                    <a:pt x="462" y="45"/>
                    <a:pt x="444" y="80"/>
                  </a:cubicBezTo>
                  <a:cubicBezTo>
                    <a:pt x="417" y="133"/>
                    <a:pt x="417" y="133"/>
                    <a:pt x="417" y="133"/>
                  </a:cubicBezTo>
                  <a:cubicBezTo>
                    <a:pt x="344" y="128"/>
                    <a:pt x="344" y="128"/>
                    <a:pt x="344" y="128"/>
                  </a:cubicBezTo>
                  <a:cubicBezTo>
                    <a:pt x="345" y="114"/>
                    <a:pt x="345" y="114"/>
                    <a:pt x="345" y="114"/>
                  </a:cubicBezTo>
                  <a:cubicBezTo>
                    <a:pt x="351" y="69"/>
                    <a:pt x="319" y="28"/>
                    <a:pt x="274" y="23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88" y="0"/>
                    <a:pt x="77" y="9"/>
                    <a:pt x="75" y="21"/>
                  </a:cubicBezTo>
                  <a:cubicBezTo>
                    <a:pt x="74" y="33"/>
                    <a:pt x="83" y="44"/>
                    <a:pt x="95" y="46"/>
                  </a:cubicBezTo>
                  <a:cubicBezTo>
                    <a:pt x="268" y="67"/>
                    <a:pt x="268" y="67"/>
                    <a:pt x="268" y="67"/>
                  </a:cubicBezTo>
                  <a:cubicBezTo>
                    <a:pt x="278" y="69"/>
                    <a:pt x="287" y="74"/>
                    <a:pt x="293" y="81"/>
                  </a:cubicBezTo>
                  <a:cubicBezTo>
                    <a:pt x="299" y="89"/>
                    <a:pt x="302" y="99"/>
                    <a:pt x="301" y="109"/>
                  </a:cubicBezTo>
                  <a:cubicBezTo>
                    <a:pt x="241" y="592"/>
                    <a:pt x="241" y="592"/>
                    <a:pt x="241" y="592"/>
                  </a:cubicBezTo>
                  <a:cubicBezTo>
                    <a:pt x="239" y="613"/>
                    <a:pt x="220" y="627"/>
                    <a:pt x="200" y="625"/>
                  </a:cubicBezTo>
                  <a:cubicBezTo>
                    <a:pt x="26" y="604"/>
                    <a:pt x="26" y="604"/>
                    <a:pt x="26" y="604"/>
                  </a:cubicBezTo>
                  <a:cubicBezTo>
                    <a:pt x="14" y="602"/>
                    <a:pt x="3" y="611"/>
                    <a:pt x="1" y="623"/>
                  </a:cubicBezTo>
                  <a:cubicBezTo>
                    <a:pt x="0" y="635"/>
                    <a:pt x="8" y="647"/>
                    <a:pt x="21" y="648"/>
                  </a:cubicBezTo>
                  <a:cubicBezTo>
                    <a:pt x="194" y="670"/>
                    <a:pt x="194" y="670"/>
                    <a:pt x="194" y="670"/>
                  </a:cubicBezTo>
                  <a:cubicBezTo>
                    <a:pt x="198" y="670"/>
                    <a:pt x="201" y="670"/>
                    <a:pt x="204" y="670"/>
                  </a:cubicBezTo>
                  <a:cubicBezTo>
                    <a:pt x="235" y="670"/>
                    <a:pt x="262" y="653"/>
                    <a:pt x="276" y="628"/>
                  </a:cubicBezTo>
                  <a:cubicBezTo>
                    <a:pt x="338" y="632"/>
                    <a:pt x="338" y="632"/>
                    <a:pt x="338" y="632"/>
                  </a:cubicBezTo>
                  <a:cubicBezTo>
                    <a:pt x="330" y="646"/>
                    <a:pt x="328" y="662"/>
                    <a:pt x="330" y="678"/>
                  </a:cubicBezTo>
                  <a:cubicBezTo>
                    <a:pt x="333" y="699"/>
                    <a:pt x="344" y="717"/>
                    <a:pt x="360" y="730"/>
                  </a:cubicBezTo>
                  <a:cubicBezTo>
                    <a:pt x="374" y="741"/>
                    <a:pt x="390" y="746"/>
                    <a:pt x="407" y="746"/>
                  </a:cubicBezTo>
                  <a:cubicBezTo>
                    <a:pt x="411" y="746"/>
                    <a:pt x="415" y="746"/>
                    <a:pt x="418" y="745"/>
                  </a:cubicBezTo>
                  <a:cubicBezTo>
                    <a:pt x="419" y="745"/>
                    <a:pt x="419" y="745"/>
                    <a:pt x="419" y="745"/>
                  </a:cubicBezTo>
                  <a:cubicBezTo>
                    <a:pt x="419" y="745"/>
                    <a:pt x="419" y="746"/>
                    <a:pt x="419" y="746"/>
                  </a:cubicBezTo>
                  <a:cubicBezTo>
                    <a:pt x="422" y="767"/>
                    <a:pt x="433" y="785"/>
                    <a:pt x="449" y="798"/>
                  </a:cubicBezTo>
                  <a:cubicBezTo>
                    <a:pt x="464" y="808"/>
                    <a:pt x="480" y="814"/>
                    <a:pt x="497" y="814"/>
                  </a:cubicBezTo>
                  <a:cubicBezTo>
                    <a:pt x="501" y="814"/>
                    <a:pt x="505" y="813"/>
                    <a:pt x="508" y="813"/>
                  </a:cubicBezTo>
                  <a:cubicBezTo>
                    <a:pt x="511" y="833"/>
                    <a:pt x="521" y="852"/>
                    <a:pt x="539" y="865"/>
                  </a:cubicBezTo>
                  <a:cubicBezTo>
                    <a:pt x="553" y="876"/>
                    <a:pt x="570" y="881"/>
                    <a:pt x="586" y="881"/>
                  </a:cubicBezTo>
                  <a:cubicBezTo>
                    <a:pt x="590" y="881"/>
                    <a:pt x="594" y="881"/>
                    <a:pt x="598" y="880"/>
                  </a:cubicBezTo>
                  <a:cubicBezTo>
                    <a:pt x="598" y="881"/>
                    <a:pt x="598" y="881"/>
                    <a:pt x="598" y="881"/>
                  </a:cubicBezTo>
                  <a:cubicBezTo>
                    <a:pt x="601" y="902"/>
                    <a:pt x="611" y="920"/>
                    <a:pt x="628" y="933"/>
                  </a:cubicBezTo>
                  <a:cubicBezTo>
                    <a:pt x="642" y="943"/>
                    <a:pt x="658" y="949"/>
                    <a:pt x="675" y="949"/>
                  </a:cubicBezTo>
                  <a:cubicBezTo>
                    <a:pt x="679" y="949"/>
                    <a:pt x="682" y="949"/>
                    <a:pt x="686" y="948"/>
                  </a:cubicBezTo>
                  <a:cubicBezTo>
                    <a:pt x="707" y="945"/>
                    <a:pt x="725" y="934"/>
                    <a:pt x="738" y="918"/>
                  </a:cubicBezTo>
                  <a:cubicBezTo>
                    <a:pt x="784" y="856"/>
                    <a:pt x="784" y="856"/>
                    <a:pt x="784" y="856"/>
                  </a:cubicBezTo>
                  <a:cubicBezTo>
                    <a:pt x="811" y="822"/>
                    <a:pt x="804" y="772"/>
                    <a:pt x="769" y="746"/>
                  </a:cubicBezTo>
                  <a:close/>
                  <a:moveTo>
                    <a:pt x="412" y="701"/>
                  </a:moveTo>
                  <a:cubicBezTo>
                    <a:pt x="403" y="702"/>
                    <a:pt x="395" y="700"/>
                    <a:pt x="387" y="694"/>
                  </a:cubicBezTo>
                  <a:cubicBezTo>
                    <a:pt x="380" y="689"/>
                    <a:pt x="376" y="681"/>
                    <a:pt x="374" y="672"/>
                  </a:cubicBezTo>
                  <a:cubicBezTo>
                    <a:pt x="373" y="663"/>
                    <a:pt x="376" y="654"/>
                    <a:pt x="381" y="647"/>
                  </a:cubicBezTo>
                  <a:cubicBezTo>
                    <a:pt x="398" y="625"/>
                    <a:pt x="398" y="625"/>
                    <a:pt x="398" y="625"/>
                  </a:cubicBezTo>
                  <a:cubicBezTo>
                    <a:pt x="403" y="618"/>
                    <a:pt x="411" y="613"/>
                    <a:pt x="420" y="612"/>
                  </a:cubicBezTo>
                  <a:cubicBezTo>
                    <a:pt x="429" y="611"/>
                    <a:pt x="438" y="613"/>
                    <a:pt x="445" y="618"/>
                  </a:cubicBezTo>
                  <a:cubicBezTo>
                    <a:pt x="452" y="624"/>
                    <a:pt x="457" y="631"/>
                    <a:pt x="458" y="640"/>
                  </a:cubicBezTo>
                  <a:cubicBezTo>
                    <a:pt x="459" y="649"/>
                    <a:pt x="457" y="658"/>
                    <a:pt x="451" y="665"/>
                  </a:cubicBezTo>
                  <a:cubicBezTo>
                    <a:pt x="434" y="688"/>
                    <a:pt x="434" y="688"/>
                    <a:pt x="434" y="688"/>
                  </a:cubicBezTo>
                  <a:cubicBezTo>
                    <a:pt x="429" y="695"/>
                    <a:pt x="421" y="700"/>
                    <a:pt x="412" y="701"/>
                  </a:cubicBezTo>
                  <a:close/>
                  <a:moveTo>
                    <a:pt x="477" y="762"/>
                  </a:moveTo>
                  <a:cubicBezTo>
                    <a:pt x="470" y="756"/>
                    <a:pt x="465" y="749"/>
                    <a:pt x="464" y="740"/>
                  </a:cubicBezTo>
                  <a:cubicBezTo>
                    <a:pt x="462" y="731"/>
                    <a:pt x="465" y="722"/>
                    <a:pt x="470" y="715"/>
                  </a:cubicBezTo>
                  <a:cubicBezTo>
                    <a:pt x="487" y="692"/>
                    <a:pt x="487" y="692"/>
                    <a:pt x="487" y="692"/>
                  </a:cubicBezTo>
                  <a:cubicBezTo>
                    <a:pt x="502" y="672"/>
                    <a:pt x="502" y="672"/>
                    <a:pt x="502" y="672"/>
                  </a:cubicBezTo>
                  <a:cubicBezTo>
                    <a:pt x="509" y="664"/>
                    <a:pt x="519" y="659"/>
                    <a:pt x="529" y="659"/>
                  </a:cubicBezTo>
                  <a:cubicBezTo>
                    <a:pt x="536" y="659"/>
                    <a:pt x="543" y="661"/>
                    <a:pt x="549" y="666"/>
                  </a:cubicBezTo>
                  <a:cubicBezTo>
                    <a:pt x="564" y="677"/>
                    <a:pt x="567" y="698"/>
                    <a:pt x="556" y="713"/>
                  </a:cubicBezTo>
                  <a:cubicBezTo>
                    <a:pt x="524" y="755"/>
                    <a:pt x="524" y="755"/>
                    <a:pt x="524" y="755"/>
                  </a:cubicBezTo>
                  <a:cubicBezTo>
                    <a:pt x="512" y="770"/>
                    <a:pt x="491" y="773"/>
                    <a:pt x="477" y="762"/>
                  </a:cubicBezTo>
                  <a:close/>
                  <a:moveTo>
                    <a:pt x="566" y="829"/>
                  </a:moveTo>
                  <a:cubicBezTo>
                    <a:pt x="559" y="824"/>
                    <a:pt x="554" y="816"/>
                    <a:pt x="553" y="807"/>
                  </a:cubicBezTo>
                  <a:cubicBezTo>
                    <a:pt x="552" y="798"/>
                    <a:pt x="554" y="790"/>
                    <a:pt x="559" y="783"/>
                  </a:cubicBezTo>
                  <a:cubicBezTo>
                    <a:pt x="559" y="783"/>
                    <a:pt x="559" y="783"/>
                    <a:pt x="559" y="783"/>
                  </a:cubicBezTo>
                  <a:cubicBezTo>
                    <a:pt x="592" y="740"/>
                    <a:pt x="592" y="740"/>
                    <a:pt x="592" y="740"/>
                  </a:cubicBezTo>
                  <a:cubicBezTo>
                    <a:pt x="603" y="724"/>
                    <a:pt x="603" y="724"/>
                    <a:pt x="603" y="724"/>
                  </a:cubicBezTo>
                  <a:cubicBezTo>
                    <a:pt x="609" y="717"/>
                    <a:pt x="617" y="713"/>
                    <a:pt x="626" y="711"/>
                  </a:cubicBezTo>
                  <a:cubicBezTo>
                    <a:pt x="634" y="710"/>
                    <a:pt x="643" y="713"/>
                    <a:pt x="650" y="718"/>
                  </a:cubicBezTo>
                  <a:cubicBezTo>
                    <a:pt x="665" y="729"/>
                    <a:pt x="668" y="750"/>
                    <a:pt x="657" y="765"/>
                  </a:cubicBezTo>
                  <a:cubicBezTo>
                    <a:pt x="613" y="823"/>
                    <a:pt x="613" y="823"/>
                    <a:pt x="613" y="823"/>
                  </a:cubicBezTo>
                  <a:cubicBezTo>
                    <a:pt x="613" y="823"/>
                    <a:pt x="613" y="823"/>
                    <a:pt x="613" y="823"/>
                  </a:cubicBezTo>
                  <a:cubicBezTo>
                    <a:pt x="602" y="838"/>
                    <a:pt x="581" y="841"/>
                    <a:pt x="566" y="829"/>
                  </a:cubicBezTo>
                  <a:close/>
                  <a:moveTo>
                    <a:pt x="749" y="829"/>
                  </a:moveTo>
                  <a:cubicBezTo>
                    <a:pt x="702" y="891"/>
                    <a:pt x="702" y="891"/>
                    <a:pt x="702" y="891"/>
                  </a:cubicBezTo>
                  <a:cubicBezTo>
                    <a:pt x="697" y="898"/>
                    <a:pt x="689" y="902"/>
                    <a:pt x="680" y="903"/>
                  </a:cubicBezTo>
                  <a:cubicBezTo>
                    <a:pt x="671" y="905"/>
                    <a:pt x="662" y="902"/>
                    <a:pt x="655" y="897"/>
                  </a:cubicBezTo>
                  <a:cubicBezTo>
                    <a:pt x="648" y="892"/>
                    <a:pt x="643" y="884"/>
                    <a:pt x="642" y="875"/>
                  </a:cubicBezTo>
                  <a:cubicBezTo>
                    <a:pt x="641" y="866"/>
                    <a:pt x="643" y="857"/>
                    <a:pt x="649" y="850"/>
                  </a:cubicBezTo>
                  <a:cubicBezTo>
                    <a:pt x="693" y="792"/>
                    <a:pt x="693" y="792"/>
                    <a:pt x="693" y="792"/>
                  </a:cubicBezTo>
                  <a:cubicBezTo>
                    <a:pt x="693" y="792"/>
                    <a:pt x="693" y="792"/>
                    <a:pt x="693" y="792"/>
                  </a:cubicBezTo>
                  <a:cubicBezTo>
                    <a:pt x="695" y="789"/>
                    <a:pt x="695" y="789"/>
                    <a:pt x="695" y="789"/>
                  </a:cubicBezTo>
                  <a:cubicBezTo>
                    <a:pt x="701" y="782"/>
                    <a:pt x="709" y="777"/>
                    <a:pt x="717" y="776"/>
                  </a:cubicBezTo>
                  <a:cubicBezTo>
                    <a:pt x="726" y="774"/>
                    <a:pt x="735" y="777"/>
                    <a:pt x="742" y="782"/>
                  </a:cubicBezTo>
                  <a:cubicBezTo>
                    <a:pt x="757" y="793"/>
                    <a:pt x="760" y="814"/>
                    <a:pt x="749" y="829"/>
                  </a:cubicBezTo>
                  <a:close/>
                  <a:moveTo>
                    <a:pt x="749" y="829"/>
                  </a:moveTo>
                  <a:cubicBezTo>
                    <a:pt x="749" y="829"/>
                    <a:pt x="749" y="829"/>
                    <a:pt x="749" y="829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id="{588DC91C-FEA1-52A9-FC38-57E3EE7032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2653" y="5616593"/>
              <a:ext cx="328613" cy="271463"/>
            </a:xfrm>
            <a:custGeom>
              <a:avLst/>
              <a:gdLst>
                <a:gd name="T0" fmla="*/ 1037 w 1063"/>
                <a:gd name="T1" fmla="*/ 604 h 876"/>
                <a:gd name="T2" fmla="*/ 822 w 1063"/>
                <a:gd name="T3" fmla="*/ 592 h 876"/>
                <a:gd name="T4" fmla="*/ 820 w 1063"/>
                <a:gd name="T5" fmla="*/ 575 h 876"/>
                <a:gd name="T6" fmla="*/ 770 w 1063"/>
                <a:gd name="T7" fmla="*/ 81 h 876"/>
                <a:gd name="T8" fmla="*/ 968 w 1063"/>
                <a:gd name="T9" fmla="*/ 46 h 876"/>
                <a:gd name="T10" fmla="*/ 963 w 1063"/>
                <a:gd name="T11" fmla="*/ 1 h 876"/>
                <a:gd name="T12" fmla="*/ 717 w 1063"/>
                <a:gd name="T13" fmla="*/ 106 h 876"/>
                <a:gd name="T14" fmla="*/ 538 w 1063"/>
                <a:gd name="T15" fmla="*/ 36 h 876"/>
                <a:gd name="T16" fmla="*/ 475 w 1063"/>
                <a:gd name="T17" fmla="*/ 22 h 876"/>
                <a:gd name="T18" fmla="*/ 414 w 1063"/>
                <a:gd name="T19" fmla="*/ 50 h 876"/>
                <a:gd name="T20" fmla="*/ 479 w 1063"/>
                <a:gd name="T21" fmla="*/ 67 h 876"/>
                <a:gd name="T22" fmla="*/ 656 w 1063"/>
                <a:gd name="T23" fmla="*/ 154 h 876"/>
                <a:gd name="T24" fmla="*/ 722 w 1063"/>
                <a:gd name="T25" fmla="*/ 151 h 876"/>
                <a:gd name="T26" fmla="*/ 772 w 1063"/>
                <a:gd name="T27" fmla="*/ 558 h 876"/>
                <a:gd name="T28" fmla="*/ 677 w 1063"/>
                <a:gd name="T29" fmla="*/ 564 h 876"/>
                <a:gd name="T30" fmla="*/ 467 w 1063"/>
                <a:gd name="T31" fmla="*/ 393 h 876"/>
                <a:gd name="T32" fmla="*/ 596 w 1063"/>
                <a:gd name="T33" fmla="*/ 265 h 876"/>
                <a:gd name="T34" fmla="*/ 420 w 1063"/>
                <a:gd name="T35" fmla="*/ 356 h 876"/>
                <a:gd name="T36" fmla="*/ 276 w 1063"/>
                <a:gd name="T37" fmla="*/ 288 h 876"/>
                <a:gd name="T38" fmla="*/ 198 w 1063"/>
                <a:gd name="T39" fmla="*/ 376 h 876"/>
                <a:gd name="T40" fmla="*/ 57 w 1063"/>
                <a:gd name="T41" fmla="*/ 412 h 876"/>
                <a:gd name="T42" fmla="*/ 49 w 1063"/>
                <a:gd name="T43" fmla="*/ 390 h 876"/>
                <a:gd name="T44" fmla="*/ 255 w 1063"/>
                <a:gd name="T45" fmla="*/ 88 h 876"/>
                <a:gd name="T46" fmla="*/ 369 w 1063"/>
                <a:gd name="T47" fmla="*/ 55 h 876"/>
                <a:gd name="T48" fmla="*/ 251 w 1063"/>
                <a:gd name="T49" fmla="*/ 43 h 876"/>
                <a:gd name="T50" fmla="*/ 10 w 1063"/>
                <a:gd name="T51" fmla="*/ 368 h 876"/>
                <a:gd name="T52" fmla="*/ 41 w 1063"/>
                <a:gd name="T53" fmla="*/ 454 h 876"/>
                <a:gd name="T54" fmla="*/ 105 w 1063"/>
                <a:gd name="T55" fmla="*/ 467 h 876"/>
                <a:gd name="T56" fmla="*/ 279 w 1063"/>
                <a:gd name="T57" fmla="*/ 345 h 876"/>
                <a:gd name="T58" fmla="*/ 700 w 1063"/>
                <a:gd name="T59" fmla="*/ 653 h 876"/>
                <a:gd name="T60" fmla="*/ 702 w 1063"/>
                <a:gd name="T61" fmla="*/ 690 h 876"/>
                <a:gd name="T62" fmla="*/ 635 w 1063"/>
                <a:gd name="T63" fmla="*/ 708 h 876"/>
                <a:gd name="T64" fmla="*/ 555 w 1063"/>
                <a:gd name="T65" fmla="*/ 640 h 876"/>
                <a:gd name="T66" fmla="*/ 526 w 1063"/>
                <a:gd name="T67" fmla="*/ 674 h 876"/>
                <a:gd name="T68" fmla="*/ 560 w 1063"/>
                <a:gd name="T69" fmla="*/ 760 h 876"/>
                <a:gd name="T70" fmla="*/ 503 w 1063"/>
                <a:gd name="T71" fmla="*/ 764 h 876"/>
                <a:gd name="T72" fmla="*/ 432 w 1063"/>
                <a:gd name="T73" fmla="*/ 703 h 876"/>
                <a:gd name="T74" fmla="*/ 403 w 1063"/>
                <a:gd name="T75" fmla="*/ 737 h 876"/>
                <a:gd name="T76" fmla="*/ 428 w 1063"/>
                <a:gd name="T77" fmla="*/ 817 h 876"/>
                <a:gd name="T78" fmla="*/ 368 w 1063"/>
                <a:gd name="T79" fmla="*/ 850 h 876"/>
                <a:gd name="T80" fmla="*/ 398 w 1063"/>
                <a:gd name="T81" fmla="*/ 876 h 876"/>
                <a:gd name="T82" fmla="*/ 493 w 1063"/>
                <a:gd name="T83" fmla="*/ 811 h 876"/>
                <a:gd name="T84" fmla="*/ 594 w 1063"/>
                <a:gd name="T85" fmla="*/ 789 h 876"/>
                <a:gd name="T86" fmla="*/ 725 w 1063"/>
                <a:gd name="T87" fmla="*/ 733 h 876"/>
                <a:gd name="T88" fmla="*/ 753 w 1063"/>
                <a:gd name="T89" fmla="*/ 668 h 876"/>
                <a:gd name="T90" fmla="*/ 711 w 1063"/>
                <a:gd name="T91" fmla="*/ 603 h 876"/>
                <a:gd name="T92" fmla="*/ 859 w 1063"/>
                <a:gd name="T93" fmla="*/ 670 h 876"/>
                <a:gd name="T94" fmla="*/ 1042 w 1063"/>
                <a:gd name="T95" fmla="*/ 648 h 876"/>
                <a:gd name="T96" fmla="*/ 1062 w 1063"/>
                <a:gd name="T97" fmla="*/ 623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3" h="876">
                  <a:moveTo>
                    <a:pt x="1062" y="623"/>
                  </a:moveTo>
                  <a:cubicBezTo>
                    <a:pt x="1060" y="611"/>
                    <a:pt x="1049" y="602"/>
                    <a:pt x="1037" y="604"/>
                  </a:cubicBezTo>
                  <a:cubicBezTo>
                    <a:pt x="863" y="625"/>
                    <a:pt x="863" y="625"/>
                    <a:pt x="863" y="625"/>
                  </a:cubicBezTo>
                  <a:cubicBezTo>
                    <a:pt x="843" y="627"/>
                    <a:pt x="824" y="613"/>
                    <a:pt x="822" y="592"/>
                  </a:cubicBezTo>
                  <a:cubicBezTo>
                    <a:pt x="820" y="578"/>
                    <a:pt x="820" y="578"/>
                    <a:pt x="820" y="578"/>
                  </a:cubicBezTo>
                  <a:cubicBezTo>
                    <a:pt x="820" y="575"/>
                    <a:pt x="820" y="575"/>
                    <a:pt x="820" y="575"/>
                  </a:cubicBezTo>
                  <a:cubicBezTo>
                    <a:pt x="762" y="109"/>
                    <a:pt x="762" y="109"/>
                    <a:pt x="762" y="109"/>
                  </a:cubicBezTo>
                  <a:cubicBezTo>
                    <a:pt x="761" y="99"/>
                    <a:pt x="764" y="89"/>
                    <a:pt x="770" y="81"/>
                  </a:cubicBezTo>
                  <a:cubicBezTo>
                    <a:pt x="776" y="74"/>
                    <a:pt x="785" y="69"/>
                    <a:pt x="795" y="67"/>
                  </a:cubicBezTo>
                  <a:cubicBezTo>
                    <a:pt x="968" y="46"/>
                    <a:pt x="968" y="46"/>
                    <a:pt x="968" y="46"/>
                  </a:cubicBezTo>
                  <a:cubicBezTo>
                    <a:pt x="980" y="44"/>
                    <a:pt x="989" y="33"/>
                    <a:pt x="988" y="21"/>
                  </a:cubicBezTo>
                  <a:cubicBezTo>
                    <a:pt x="986" y="9"/>
                    <a:pt x="975" y="0"/>
                    <a:pt x="963" y="1"/>
                  </a:cubicBezTo>
                  <a:cubicBezTo>
                    <a:pt x="789" y="23"/>
                    <a:pt x="789" y="23"/>
                    <a:pt x="789" y="23"/>
                  </a:cubicBezTo>
                  <a:cubicBezTo>
                    <a:pt x="747" y="28"/>
                    <a:pt x="716" y="65"/>
                    <a:pt x="717" y="106"/>
                  </a:cubicBezTo>
                  <a:cubicBezTo>
                    <a:pt x="673" y="112"/>
                    <a:pt x="673" y="112"/>
                    <a:pt x="673" y="112"/>
                  </a:cubicBezTo>
                  <a:cubicBezTo>
                    <a:pt x="538" y="36"/>
                    <a:pt x="538" y="36"/>
                    <a:pt x="538" y="36"/>
                  </a:cubicBezTo>
                  <a:cubicBezTo>
                    <a:pt x="519" y="25"/>
                    <a:pt x="497" y="20"/>
                    <a:pt x="475" y="22"/>
                  </a:cubicBezTo>
                  <a:cubicBezTo>
                    <a:pt x="475" y="22"/>
                    <a:pt x="475" y="22"/>
                    <a:pt x="475" y="22"/>
                  </a:cubicBezTo>
                  <a:cubicBezTo>
                    <a:pt x="434" y="26"/>
                    <a:pt x="434" y="26"/>
                    <a:pt x="434" y="26"/>
                  </a:cubicBezTo>
                  <a:cubicBezTo>
                    <a:pt x="422" y="27"/>
                    <a:pt x="413" y="38"/>
                    <a:pt x="414" y="50"/>
                  </a:cubicBezTo>
                  <a:cubicBezTo>
                    <a:pt x="415" y="63"/>
                    <a:pt x="426" y="72"/>
                    <a:pt x="438" y="71"/>
                  </a:cubicBezTo>
                  <a:cubicBezTo>
                    <a:pt x="479" y="67"/>
                    <a:pt x="479" y="67"/>
                    <a:pt x="479" y="67"/>
                  </a:cubicBezTo>
                  <a:cubicBezTo>
                    <a:pt x="492" y="66"/>
                    <a:pt x="505" y="69"/>
                    <a:pt x="516" y="75"/>
                  </a:cubicBezTo>
                  <a:cubicBezTo>
                    <a:pt x="656" y="154"/>
                    <a:pt x="656" y="154"/>
                    <a:pt x="656" y="154"/>
                  </a:cubicBezTo>
                  <a:cubicBezTo>
                    <a:pt x="661" y="157"/>
                    <a:pt x="666" y="158"/>
                    <a:pt x="671" y="157"/>
                  </a:cubicBezTo>
                  <a:cubicBezTo>
                    <a:pt x="722" y="151"/>
                    <a:pt x="722" y="151"/>
                    <a:pt x="722" y="151"/>
                  </a:cubicBezTo>
                  <a:cubicBezTo>
                    <a:pt x="759" y="454"/>
                    <a:pt x="759" y="454"/>
                    <a:pt x="759" y="454"/>
                  </a:cubicBezTo>
                  <a:cubicBezTo>
                    <a:pt x="772" y="558"/>
                    <a:pt x="772" y="558"/>
                    <a:pt x="772" y="558"/>
                  </a:cubicBezTo>
                  <a:cubicBezTo>
                    <a:pt x="691" y="558"/>
                    <a:pt x="691" y="558"/>
                    <a:pt x="691" y="558"/>
                  </a:cubicBezTo>
                  <a:cubicBezTo>
                    <a:pt x="686" y="558"/>
                    <a:pt x="681" y="560"/>
                    <a:pt x="677" y="564"/>
                  </a:cubicBezTo>
                  <a:cubicBezTo>
                    <a:pt x="670" y="569"/>
                    <a:pt x="670" y="569"/>
                    <a:pt x="670" y="569"/>
                  </a:cubicBezTo>
                  <a:cubicBezTo>
                    <a:pt x="467" y="393"/>
                    <a:pt x="467" y="393"/>
                    <a:pt x="467" y="393"/>
                  </a:cubicBezTo>
                  <a:cubicBezTo>
                    <a:pt x="513" y="380"/>
                    <a:pt x="558" y="348"/>
                    <a:pt x="599" y="297"/>
                  </a:cubicBezTo>
                  <a:cubicBezTo>
                    <a:pt x="607" y="287"/>
                    <a:pt x="606" y="273"/>
                    <a:pt x="596" y="265"/>
                  </a:cubicBezTo>
                  <a:cubicBezTo>
                    <a:pt x="586" y="257"/>
                    <a:pt x="572" y="259"/>
                    <a:pt x="564" y="269"/>
                  </a:cubicBezTo>
                  <a:cubicBezTo>
                    <a:pt x="518" y="325"/>
                    <a:pt x="469" y="355"/>
                    <a:pt x="420" y="356"/>
                  </a:cubicBezTo>
                  <a:cubicBezTo>
                    <a:pt x="347" y="357"/>
                    <a:pt x="294" y="297"/>
                    <a:pt x="294" y="296"/>
                  </a:cubicBezTo>
                  <a:cubicBezTo>
                    <a:pt x="289" y="291"/>
                    <a:pt x="283" y="288"/>
                    <a:pt x="276" y="288"/>
                  </a:cubicBezTo>
                  <a:cubicBezTo>
                    <a:pt x="269" y="289"/>
                    <a:pt x="263" y="292"/>
                    <a:pt x="259" y="297"/>
                  </a:cubicBezTo>
                  <a:cubicBezTo>
                    <a:pt x="198" y="376"/>
                    <a:pt x="198" y="376"/>
                    <a:pt x="198" y="376"/>
                  </a:cubicBezTo>
                  <a:cubicBezTo>
                    <a:pt x="166" y="417"/>
                    <a:pt x="112" y="433"/>
                    <a:pt x="63" y="414"/>
                  </a:cubicBezTo>
                  <a:cubicBezTo>
                    <a:pt x="57" y="412"/>
                    <a:pt x="57" y="412"/>
                    <a:pt x="57" y="412"/>
                  </a:cubicBezTo>
                  <a:cubicBezTo>
                    <a:pt x="51" y="410"/>
                    <a:pt x="49" y="405"/>
                    <a:pt x="48" y="403"/>
                  </a:cubicBezTo>
                  <a:cubicBezTo>
                    <a:pt x="47" y="400"/>
                    <a:pt x="46" y="396"/>
                    <a:pt x="49" y="390"/>
                  </a:cubicBezTo>
                  <a:cubicBezTo>
                    <a:pt x="207" y="119"/>
                    <a:pt x="207" y="119"/>
                    <a:pt x="207" y="119"/>
                  </a:cubicBezTo>
                  <a:cubicBezTo>
                    <a:pt x="217" y="101"/>
                    <a:pt x="235" y="90"/>
                    <a:pt x="255" y="88"/>
                  </a:cubicBezTo>
                  <a:cubicBezTo>
                    <a:pt x="349" y="79"/>
                    <a:pt x="349" y="79"/>
                    <a:pt x="349" y="79"/>
                  </a:cubicBezTo>
                  <a:cubicBezTo>
                    <a:pt x="361" y="78"/>
                    <a:pt x="370" y="67"/>
                    <a:pt x="369" y="55"/>
                  </a:cubicBezTo>
                  <a:cubicBezTo>
                    <a:pt x="368" y="42"/>
                    <a:pt x="357" y="33"/>
                    <a:pt x="345" y="34"/>
                  </a:cubicBezTo>
                  <a:cubicBezTo>
                    <a:pt x="251" y="43"/>
                    <a:pt x="251" y="43"/>
                    <a:pt x="251" y="43"/>
                  </a:cubicBezTo>
                  <a:cubicBezTo>
                    <a:pt x="217" y="46"/>
                    <a:pt x="185" y="66"/>
                    <a:pt x="168" y="96"/>
                  </a:cubicBezTo>
                  <a:cubicBezTo>
                    <a:pt x="10" y="368"/>
                    <a:pt x="10" y="368"/>
                    <a:pt x="10" y="368"/>
                  </a:cubicBezTo>
                  <a:cubicBezTo>
                    <a:pt x="1" y="383"/>
                    <a:pt x="0" y="401"/>
                    <a:pt x="6" y="418"/>
                  </a:cubicBezTo>
                  <a:cubicBezTo>
                    <a:pt x="11" y="435"/>
                    <a:pt x="24" y="448"/>
                    <a:pt x="41" y="454"/>
                  </a:cubicBezTo>
                  <a:cubicBezTo>
                    <a:pt x="47" y="456"/>
                    <a:pt x="47" y="456"/>
                    <a:pt x="47" y="456"/>
                  </a:cubicBezTo>
                  <a:cubicBezTo>
                    <a:pt x="66" y="464"/>
                    <a:pt x="86" y="467"/>
                    <a:pt x="105" y="467"/>
                  </a:cubicBezTo>
                  <a:cubicBezTo>
                    <a:pt x="155" y="467"/>
                    <a:pt x="202" y="445"/>
                    <a:pt x="234" y="403"/>
                  </a:cubicBezTo>
                  <a:cubicBezTo>
                    <a:pt x="279" y="345"/>
                    <a:pt x="279" y="345"/>
                    <a:pt x="279" y="345"/>
                  </a:cubicBezTo>
                  <a:cubicBezTo>
                    <a:pt x="303" y="365"/>
                    <a:pt x="348" y="396"/>
                    <a:pt x="406" y="400"/>
                  </a:cubicBezTo>
                  <a:cubicBezTo>
                    <a:pt x="700" y="653"/>
                    <a:pt x="700" y="653"/>
                    <a:pt x="700" y="653"/>
                  </a:cubicBezTo>
                  <a:cubicBezTo>
                    <a:pt x="705" y="658"/>
                    <a:pt x="708" y="664"/>
                    <a:pt x="709" y="671"/>
                  </a:cubicBezTo>
                  <a:cubicBezTo>
                    <a:pt x="709" y="678"/>
                    <a:pt x="707" y="685"/>
                    <a:pt x="702" y="690"/>
                  </a:cubicBezTo>
                  <a:cubicBezTo>
                    <a:pt x="691" y="703"/>
                    <a:pt x="691" y="703"/>
                    <a:pt x="691" y="703"/>
                  </a:cubicBezTo>
                  <a:cubicBezTo>
                    <a:pt x="677" y="720"/>
                    <a:pt x="651" y="722"/>
                    <a:pt x="635" y="708"/>
                  </a:cubicBezTo>
                  <a:cubicBezTo>
                    <a:pt x="634" y="707"/>
                    <a:pt x="633" y="706"/>
                    <a:pt x="632" y="705"/>
                  </a:cubicBezTo>
                  <a:cubicBezTo>
                    <a:pt x="555" y="640"/>
                    <a:pt x="555" y="640"/>
                    <a:pt x="555" y="640"/>
                  </a:cubicBezTo>
                  <a:cubicBezTo>
                    <a:pt x="546" y="632"/>
                    <a:pt x="532" y="633"/>
                    <a:pt x="524" y="642"/>
                  </a:cubicBezTo>
                  <a:cubicBezTo>
                    <a:pt x="515" y="651"/>
                    <a:pt x="517" y="666"/>
                    <a:pt x="526" y="674"/>
                  </a:cubicBezTo>
                  <a:cubicBezTo>
                    <a:pt x="588" y="727"/>
                    <a:pt x="588" y="727"/>
                    <a:pt x="588" y="727"/>
                  </a:cubicBezTo>
                  <a:cubicBezTo>
                    <a:pt x="560" y="760"/>
                    <a:pt x="560" y="760"/>
                    <a:pt x="560" y="760"/>
                  </a:cubicBezTo>
                  <a:cubicBezTo>
                    <a:pt x="551" y="770"/>
                    <a:pt x="538" y="775"/>
                    <a:pt x="525" y="774"/>
                  </a:cubicBezTo>
                  <a:cubicBezTo>
                    <a:pt x="517" y="773"/>
                    <a:pt x="509" y="769"/>
                    <a:pt x="503" y="764"/>
                  </a:cubicBezTo>
                  <a:cubicBezTo>
                    <a:pt x="503" y="764"/>
                    <a:pt x="503" y="764"/>
                    <a:pt x="503" y="764"/>
                  </a:cubicBezTo>
                  <a:cubicBezTo>
                    <a:pt x="432" y="703"/>
                    <a:pt x="432" y="703"/>
                    <a:pt x="432" y="703"/>
                  </a:cubicBezTo>
                  <a:cubicBezTo>
                    <a:pt x="423" y="695"/>
                    <a:pt x="408" y="696"/>
                    <a:pt x="400" y="705"/>
                  </a:cubicBezTo>
                  <a:cubicBezTo>
                    <a:pt x="392" y="715"/>
                    <a:pt x="393" y="729"/>
                    <a:pt x="403" y="737"/>
                  </a:cubicBezTo>
                  <a:cubicBezTo>
                    <a:pt x="457" y="784"/>
                    <a:pt x="457" y="784"/>
                    <a:pt x="457" y="784"/>
                  </a:cubicBezTo>
                  <a:cubicBezTo>
                    <a:pt x="428" y="817"/>
                    <a:pt x="428" y="817"/>
                    <a:pt x="428" y="817"/>
                  </a:cubicBezTo>
                  <a:cubicBezTo>
                    <a:pt x="420" y="827"/>
                    <a:pt x="407" y="832"/>
                    <a:pt x="393" y="830"/>
                  </a:cubicBezTo>
                  <a:cubicBezTo>
                    <a:pt x="381" y="829"/>
                    <a:pt x="370" y="838"/>
                    <a:pt x="368" y="850"/>
                  </a:cubicBezTo>
                  <a:cubicBezTo>
                    <a:pt x="367" y="862"/>
                    <a:pt x="376" y="874"/>
                    <a:pt x="388" y="875"/>
                  </a:cubicBezTo>
                  <a:cubicBezTo>
                    <a:pt x="392" y="875"/>
                    <a:pt x="395" y="876"/>
                    <a:pt x="398" y="876"/>
                  </a:cubicBezTo>
                  <a:cubicBezTo>
                    <a:pt x="423" y="876"/>
                    <a:pt x="446" y="865"/>
                    <a:pt x="463" y="846"/>
                  </a:cubicBezTo>
                  <a:cubicBezTo>
                    <a:pt x="493" y="811"/>
                    <a:pt x="493" y="811"/>
                    <a:pt x="493" y="811"/>
                  </a:cubicBezTo>
                  <a:cubicBezTo>
                    <a:pt x="501" y="815"/>
                    <a:pt x="510" y="817"/>
                    <a:pt x="519" y="818"/>
                  </a:cubicBezTo>
                  <a:cubicBezTo>
                    <a:pt x="548" y="822"/>
                    <a:pt x="575" y="811"/>
                    <a:pt x="594" y="789"/>
                  </a:cubicBezTo>
                  <a:cubicBezTo>
                    <a:pt x="624" y="754"/>
                    <a:pt x="624" y="754"/>
                    <a:pt x="624" y="754"/>
                  </a:cubicBezTo>
                  <a:cubicBezTo>
                    <a:pt x="658" y="770"/>
                    <a:pt x="699" y="762"/>
                    <a:pt x="725" y="733"/>
                  </a:cubicBezTo>
                  <a:cubicBezTo>
                    <a:pt x="736" y="720"/>
                    <a:pt x="736" y="720"/>
                    <a:pt x="736" y="720"/>
                  </a:cubicBezTo>
                  <a:cubicBezTo>
                    <a:pt x="749" y="705"/>
                    <a:pt x="755" y="687"/>
                    <a:pt x="753" y="668"/>
                  </a:cubicBezTo>
                  <a:cubicBezTo>
                    <a:pt x="752" y="649"/>
                    <a:pt x="743" y="632"/>
                    <a:pt x="729" y="619"/>
                  </a:cubicBezTo>
                  <a:cubicBezTo>
                    <a:pt x="711" y="603"/>
                    <a:pt x="711" y="603"/>
                    <a:pt x="711" y="603"/>
                  </a:cubicBezTo>
                  <a:cubicBezTo>
                    <a:pt x="778" y="603"/>
                    <a:pt x="778" y="603"/>
                    <a:pt x="778" y="603"/>
                  </a:cubicBezTo>
                  <a:cubicBezTo>
                    <a:pt x="785" y="642"/>
                    <a:pt x="820" y="670"/>
                    <a:pt x="859" y="670"/>
                  </a:cubicBezTo>
                  <a:cubicBezTo>
                    <a:pt x="862" y="670"/>
                    <a:pt x="865" y="670"/>
                    <a:pt x="869" y="670"/>
                  </a:cubicBezTo>
                  <a:cubicBezTo>
                    <a:pt x="1042" y="648"/>
                    <a:pt x="1042" y="648"/>
                    <a:pt x="1042" y="648"/>
                  </a:cubicBezTo>
                  <a:cubicBezTo>
                    <a:pt x="1055" y="647"/>
                    <a:pt x="1063" y="636"/>
                    <a:pt x="1062" y="623"/>
                  </a:cubicBezTo>
                  <a:close/>
                  <a:moveTo>
                    <a:pt x="1062" y="623"/>
                  </a:moveTo>
                  <a:cubicBezTo>
                    <a:pt x="1062" y="623"/>
                    <a:pt x="1062" y="623"/>
                    <a:pt x="1062" y="623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" name="Freeform 24">
              <a:extLst>
                <a:ext uri="{FF2B5EF4-FFF2-40B4-BE49-F238E27FC236}">
                  <a16:creationId xmlns:a16="http://schemas.microsoft.com/office/drawing/2014/main" id="{D5DB9F04-E042-5AEB-F9B2-5D1C01CDF1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6178" y="5759468"/>
              <a:ext cx="41275" cy="41275"/>
            </a:xfrm>
            <a:custGeom>
              <a:avLst/>
              <a:gdLst>
                <a:gd name="T0" fmla="*/ 66 w 132"/>
                <a:gd name="T1" fmla="*/ 0 h 132"/>
                <a:gd name="T2" fmla="*/ 0 w 132"/>
                <a:gd name="T3" fmla="*/ 66 h 132"/>
                <a:gd name="T4" fmla="*/ 66 w 132"/>
                <a:gd name="T5" fmla="*/ 132 h 132"/>
                <a:gd name="T6" fmla="*/ 132 w 132"/>
                <a:gd name="T7" fmla="*/ 66 h 132"/>
                <a:gd name="T8" fmla="*/ 66 w 132"/>
                <a:gd name="T9" fmla="*/ 0 h 132"/>
                <a:gd name="T10" fmla="*/ 66 w 132"/>
                <a:gd name="T11" fmla="*/ 87 h 132"/>
                <a:gd name="T12" fmla="*/ 45 w 132"/>
                <a:gd name="T13" fmla="*/ 66 h 132"/>
                <a:gd name="T14" fmla="*/ 66 w 132"/>
                <a:gd name="T15" fmla="*/ 45 h 132"/>
                <a:gd name="T16" fmla="*/ 87 w 132"/>
                <a:gd name="T17" fmla="*/ 66 h 132"/>
                <a:gd name="T18" fmla="*/ 66 w 132"/>
                <a:gd name="T19" fmla="*/ 87 h 132"/>
                <a:gd name="T20" fmla="*/ 66 w 132"/>
                <a:gd name="T21" fmla="*/ 87 h 132"/>
                <a:gd name="T22" fmla="*/ 66 w 132"/>
                <a:gd name="T23" fmla="*/ 8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132">
                  <a:moveTo>
                    <a:pt x="66" y="0"/>
                  </a:moveTo>
                  <a:cubicBezTo>
                    <a:pt x="30" y="0"/>
                    <a:pt x="0" y="29"/>
                    <a:pt x="0" y="66"/>
                  </a:cubicBezTo>
                  <a:cubicBezTo>
                    <a:pt x="0" y="102"/>
                    <a:pt x="30" y="132"/>
                    <a:pt x="66" y="132"/>
                  </a:cubicBezTo>
                  <a:cubicBezTo>
                    <a:pt x="102" y="132"/>
                    <a:pt x="132" y="102"/>
                    <a:pt x="132" y="66"/>
                  </a:cubicBezTo>
                  <a:cubicBezTo>
                    <a:pt x="132" y="29"/>
                    <a:pt x="102" y="0"/>
                    <a:pt x="66" y="0"/>
                  </a:cubicBezTo>
                  <a:close/>
                  <a:moveTo>
                    <a:pt x="66" y="87"/>
                  </a:moveTo>
                  <a:cubicBezTo>
                    <a:pt x="54" y="87"/>
                    <a:pt x="45" y="77"/>
                    <a:pt x="45" y="66"/>
                  </a:cubicBezTo>
                  <a:cubicBezTo>
                    <a:pt x="45" y="54"/>
                    <a:pt x="54" y="45"/>
                    <a:pt x="66" y="45"/>
                  </a:cubicBezTo>
                  <a:cubicBezTo>
                    <a:pt x="78" y="45"/>
                    <a:pt x="87" y="54"/>
                    <a:pt x="87" y="66"/>
                  </a:cubicBezTo>
                  <a:cubicBezTo>
                    <a:pt x="87" y="77"/>
                    <a:pt x="78" y="87"/>
                    <a:pt x="66" y="87"/>
                  </a:cubicBezTo>
                  <a:close/>
                  <a:moveTo>
                    <a:pt x="66" y="87"/>
                  </a:moveTo>
                  <a:cubicBezTo>
                    <a:pt x="66" y="87"/>
                    <a:pt x="66" y="87"/>
                    <a:pt x="66" y="87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id="{324C30F8-00A7-74E6-7A8C-8443708674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828" y="5759468"/>
              <a:ext cx="41275" cy="41275"/>
            </a:xfrm>
            <a:custGeom>
              <a:avLst/>
              <a:gdLst>
                <a:gd name="T0" fmla="*/ 132 w 132"/>
                <a:gd name="T1" fmla="*/ 66 h 132"/>
                <a:gd name="T2" fmla="*/ 66 w 132"/>
                <a:gd name="T3" fmla="*/ 0 h 132"/>
                <a:gd name="T4" fmla="*/ 0 w 132"/>
                <a:gd name="T5" fmla="*/ 66 h 132"/>
                <a:gd name="T6" fmla="*/ 66 w 132"/>
                <a:gd name="T7" fmla="*/ 132 h 132"/>
                <a:gd name="T8" fmla="*/ 132 w 132"/>
                <a:gd name="T9" fmla="*/ 66 h 132"/>
                <a:gd name="T10" fmla="*/ 45 w 132"/>
                <a:gd name="T11" fmla="*/ 66 h 132"/>
                <a:gd name="T12" fmla="*/ 66 w 132"/>
                <a:gd name="T13" fmla="*/ 45 h 132"/>
                <a:gd name="T14" fmla="*/ 87 w 132"/>
                <a:gd name="T15" fmla="*/ 66 h 132"/>
                <a:gd name="T16" fmla="*/ 66 w 132"/>
                <a:gd name="T17" fmla="*/ 87 h 132"/>
                <a:gd name="T18" fmla="*/ 45 w 132"/>
                <a:gd name="T19" fmla="*/ 66 h 132"/>
                <a:gd name="T20" fmla="*/ 45 w 132"/>
                <a:gd name="T21" fmla="*/ 66 h 132"/>
                <a:gd name="T22" fmla="*/ 45 w 132"/>
                <a:gd name="T23" fmla="*/ 6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132">
                  <a:moveTo>
                    <a:pt x="132" y="66"/>
                  </a:moveTo>
                  <a:cubicBezTo>
                    <a:pt x="132" y="29"/>
                    <a:pt x="102" y="0"/>
                    <a:pt x="66" y="0"/>
                  </a:cubicBezTo>
                  <a:cubicBezTo>
                    <a:pt x="29" y="0"/>
                    <a:pt x="0" y="29"/>
                    <a:pt x="0" y="66"/>
                  </a:cubicBezTo>
                  <a:cubicBezTo>
                    <a:pt x="0" y="102"/>
                    <a:pt x="29" y="132"/>
                    <a:pt x="66" y="132"/>
                  </a:cubicBezTo>
                  <a:cubicBezTo>
                    <a:pt x="102" y="132"/>
                    <a:pt x="132" y="102"/>
                    <a:pt x="132" y="66"/>
                  </a:cubicBezTo>
                  <a:close/>
                  <a:moveTo>
                    <a:pt x="45" y="66"/>
                  </a:moveTo>
                  <a:cubicBezTo>
                    <a:pt x="45" y="54"/>
                    <a:pt x="54" y="45"/>
                    <a:pt x="66" y="45"/>
                  </a:cubicBezTo>
                  <a:cubicBezTo>
                    <a:pt x="77" y="45"/>
                    <a:pt x="87" y="54"/>
                    <a:pt x="87" y="66"/>
                  </a:cubicBezTo>
                  <a:cubicBezTo>
                    <a:pt x="87" y="77"/>
                    <a:pt x="77" y="87"/>
                    <a:pt x="66" y="87"/>
                  </a:cubicBezTo>
                  <a:cubicBezTo>
                    <a:pt x="54" y="87"/>
                    <a:pt x="45" y="77"/>
                    <a:pt x="45" y="66"/>
                  </a:cubicBezTo>
                  <a:close/>
                  <a:moveTo>
                    <a:pt x="45" y="66"/>
                  </a:moveTo>
                  <a:cubicBezTo>
                    <a:pt x="45" y="66"/>
                    <a:pt x="45" y="66"/>
                    <a:pt x="45" y="66"/>
                  </a:cubicBezTo>
                </a:path>
              </a:pathLst>
            </a:custGeom>
            <a:solidFill>
              <a:srgbClr val="73A1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46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753513-80FD-CEF2-B339-F01521C3FAC2}"/>
              </a:ext>
            </a:extLst>
          </p:cNvPr>
          <p:cNvSpPr/>
          <p:nvPr/>
        </p:nvSpPr>
        <p:spPr>
          <a:xfrm>
            <a:off x="12305654" y="0"/>
            <a:ext cx="5982346" cy="10268217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A3B2C8-39E4-3C1A-3999-E634ECD35CCF}"/>
              </a:ext>
            </a:extLst>
          </p:cNvPr>
          <p:cNvSpPr txBox="1"/>
          <p:nvPr/>
        </p:nvSpPr>
        <p:spPr>
          <a:xfrm>
            <a:off x="1165425" y="1450553"/>
            <a:ext cx="99642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UC 2 Energy. </a:t>
            </a:r>
            <a:r>
              <a:rPr lang="en-AU" sz="3600" b="1">
                <a:solidFill>
                  <a:srgbClr val="73A1C1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9C184F-41BF-6BE7-D4CF-2F55E7B2E84A}"/>
              </a:ext>
            </a:extLst>
          </p:cNvPr>
          <p:cNvSpPr txBox="1"/>
          <p:nvPr/>
        </p:nvSpPr>
        <p:spPr>
          <a:xfrm>
            <a:off x="683393" y="859726"/>
            <a:ext cx="7819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  <p:sp>
        <p:nvSpPr>
          <p:cNvPr id="15" name="TextBox 30">
            <a:extLst>
              <a:ext uri="{FF2B5EF4-FFF2-40B4-BE49-F238E27FC236}">
                <a16:creationId xmlns:a16="http://schemas.microsoft.com/office/drawing/2014/main" id="{3B64E259-FB00-8053-5CA9-FE31ACA28186}"/>
              </a:ext>
            </a:extLst>
          </p:cNvPr>
          <p:cNvSpPr txBox="1"/>
          <p:nvPr/>
        </p:nvSpPr>
        <p:spPr>
          <a:xfrm>
            <a:off x="2356545" y="4892653"/>
            <a:ext cx="881615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AU" sz="2000" b="1" i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Why is Electric Network </a:t>
            </a:r>
            <a:r>
              <a:rPr lang="en-AU" b="0" i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 </a:t>
            </a:r>
            <a:r>
              <a:rPr lang="en-AU" sz="2000" b="1" i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Critical </a:t>
            </a:r>
            <a:r>
              <a:rPr lang="en-AU" sz="2000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</a:t>
            </a:r>
            <a:r>
              <a:rPr lang="en-AU" sz="2000" b="1" i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nfrastructure </a:t>
            </a:r>
            <a:r>
              <a:rPr lang="en-AU" b="0" i="0">
                <a:solidFill>
                  <a:srgbClr val="05173D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for the EC?</a:t>
            </a:r>
          </a:p>
          <a:p>
            <a:pPr marL="981075" lvl="1" indent="-268288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AU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Essential for the maintenance of vital societal functions</a:t>
            </a:r>
          </a:p>
          <a:p>
            <a:pPr marL="981075" indent="-268288" algn="l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Its damage, destruction or disruption may have a significant </a:t>
            </a:r>
            <a:r>
              <a:rPr lang="en-US" u="sng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negative impact for the security of the EU </a:t>
            </a: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and the </a:t>
            </a:r>
            <a:r>
              <a:rPr lang="en-US" u="sng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well-being of its citizens</a:t>
            </a:r>
            <a:endParaRPr lang="en-AU" u="sng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1D8DAC-9054-5708-76DD-FD2CEA29A41C}"/>
              </a:ext>
            </a:extLst>
          </p:cNvPr>
          <p:cNvGrpSpPr/>
          <p:nvPr/>
        </p:nvGrpSpPr>
        <p:grpSpPr>
          <a:xfrm rot="16200000">
            <a:off x="2393952" y="6908668"/>
            <a:ext cx="224168" cy="5012072"/>
            <a:chOff x="428112" y="-1"/>
            <a:chExt cx="224168" cy="5012072"/>
          </a:xfrm>
          <a:solidFill>
            <a:srgbClr val="73A1C1"/>
          </a:solidFill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4AEC14A-DE77-F9C2-7A41-98EFC15DD91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grpFill/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AA8A5BC-5681-6C9E-8EF0-5D4AD0F86423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  <a:grpFill/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252B93CA-509E-9A82-88CE-0A35B66933C2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08BDFC32-4878-E44F-968C-11D508447BC4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BA6EA9C-A23E-1F58-2239-E5A773CDBD32}"/>
              </a:ext>
            </a:extLst>
          </p:cNvPr>
          <p:cNvSpPr txBox="1"/>
          <p:nvPr/>
        </p:nvSpPr>
        <p:spPr>
          <a:xfrm>
            <a:off x="2800957" y="2694986"/>
            <a:ext cx="809614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 the electric network, the </a:t>
            </a:r>
            <a:r>
              <a:rPr lang="en-US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Substation Automation Systems </a:t>
            </a: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(SASs) are mission critical systems that control and monitor the electric infrastructure.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UC is a </a:t>
            </a:r>
            <a:r>
              <a:rPr lang="en-US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non-AI product </a:t>
            </a: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and is certified according to </a:t>
            </a:r>
            <a:r>
              <a:rPr lang="en-US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IEC 62443-4-1 </a:t>
            </a: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and </a:t>
            </a:r>
            <a:r>
              <a:rPr lang="en-US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IEC 62443-4-2</a:t>
            </a:r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s-ES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17" name="Groupe 1198">
            <a:extLst>
              <a:ext uri="{FF2B5EF4-FFF2-40B4-BE49-F238E27FC236}">
                <a16:creationId xmlns:a16="http://schemas.microsoft.com/office/drawing/2014/main" id="{576F64C1-BA5B-9CF3-C6A3-9138153BCB30}"/>
              </a:ext>
            </a:extLst>
          </p:cNvPr>
          <p:cNvGrpSpPr>
            <a:grpSpLocks noChangeAspect="1"/>
          </p:cNvGrpSpPr>
          <p:nvPr/>
        </p:nvGrpSpPr>
        <p:grpSpPr>
          <a:xfrm>
            <a:off x="1677774" y="2843758"/>
            <a:ext cx="886432" cy="1293714"/>
            <a:chOff x="2169996" y="5322253"/>
            <a:chExt cx="293687" cy="428625"/>
          </a:xfrm>
        </p:grpSpPr>
        <p:sp>
          <p:nvSpPr>
            <p:cNvPr id="18" name="Freeform 46">
              <a:extLst>
                <a:ext uri="{FF2B5EF4-FFF2-40B4-BE49-F238E27FC236}">
                  <a16:creationId xmlns:a16="http://schemas.microsoft.com/office/drawing/2014/main" id="{62B8434D-ED24-4B3F-F309-F24F5A162A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1708" y="5408295"/>
              <a:ext cx="171450" cy="215900"/>
            </a:xfrm>
            <a:custGeom>
              <a:avLst/>
              <a:gdLst>
                <a:gd name="T0" fmla="*/ 318 w 684"/>
                <a:gd name="T1" fmla="*/ 872 h 872"/>
                <a:gd name="T2" fmla="*/ 318 w 684"/>
                <a:gd name="T3" fmla="*/ 872 h 872"/>
                <a:gd name="T4" fmla="*/ 363 w 684"/>
                <a:gd name="T5" fmla="*/ 827 h 872"/>
                <a:gd name="T6" fmla="*/ 363 w 684"/>
                <a:gd name="T7" fmla="*/ 637 h 872"/>
                <a:gd name="T8" fmla="*/ 426 w 684"/>
                <a:gd name="T9" fmla="*/ 577 h 872"/>
                <a:gd name="T10" fmla="*/ 611 w 684"/>
                <a:gd name="T11" fmla="*/ 507 h 872"/>
                <a:gd name="T12" fmla="*/ 682 w 684"/>
                <a:gd name="T13" fmla="*/ 313 h 872"/>
                <a:gd name="T14" fmla="*/ 662 w 684"/>
                <a:gd name="T15" fmla="*/ 292 h 872"/>
                <a:gd name="T16" fmla="*/ 468 w 684"/>
                <a:gd name="T17" fmla="*/ 363 h 872"/>
                <a:gd name="T18" fmla="*/ 397 w 684"/>
                <a:gd name="T19" fmla="*/ 547 h 872"/>
                <a:gd name="T20" fmla="*/ 363 w 684"/>
                <a:gd name="T21" fmla="*/ 579 h 872"/>
                <a:gd name="T22" fmla="*/ 363 w 684"/>
                <a:gd name="T23" fmla="*/ 376 h 872"/>
                <a:gd name="T24" fmla="*/ 413 w 684"/>
                <a:gd name="T25" fmla="*/ 306 h 872"/>
                <a:gd name="T26" fmla="*/ 376 w 684"/>
                <a:gd name="T27" fmla="*/ 286 h 872"/>
                <a:gd name="T28" fmla="*/ 344 w 684"/>
                <a:gd name="T29" fmla="*/ 333 h 872"/>
                <a:gd name="T30" fmla="*/ 342 w 684"/>
                <a:gd name="T31" fmla="*/ 333 h 872"/>
                <a:gd name="T32" fmla="*/ 340 w 684"/>
                <a:gd name="T33" fmla="*/ 333 h 872"/>
                <a:gd name="T34" fmla="*/ 283 w 684"/>
                <a:gd name="T35" fmla="*/ 195 h 872"/>
                <a:gd name="T36" fmla="*/ 342 w 684"/>
                <a:gd name="T37" fmla="*/ 55 h 872"/>
                <a:gd name="T38" fmla="*/ 401 w 684"/>
                <a:gd name="T39" fmla="*/ 195 h 872"/>
                <a:gd name="T40" fmla="*/ 401 w 684"/>
                <a:gd name="T41" fmla="*/ 210 h 872"/>
                <a:gd name="T42" fmla="*/ 443 w 684"/>
                <a:gd name="T43" fmla="*/ 214 h 872"/>
                <a:gd name="T44" fmla="*/ 444 w 684"/>
                <a:gd name="T45" fmla="*/ 195 h 872"/>
                <a:gd name="T46" fmla="*/ 357 w 684"/>
                <a:gd name="T47" fmla="*/ 8 h 872"/>
                <a:gd name="T48" fmla="*/ 327 w 684"/>
                <a:gd name="T49" fmla="*/ 8 h 872"/>
                <a:gd name="T50" fmla="*/ 240 w 684"/>
                <a:gd name="T51" fmla="*/ 195 h 872"/>
                <a:gd name="T52" fmla="*/ 321 w 684"/>
                <a:gd name="T53" fmla="*/ 376 h 872"/>
                <a:gd name="T54" fmla="*/ 321 w 684"/>
                <a:gd name="T55" fmla="*/ 579 h 872"/>
                <a:gd name="T56" fmla="*/ 287 w 684"/>
                <a:gd name="T57" fmla="*/ 547 h 872"/>
                <a:gd name="T58" fmla="*/ 216 w 684"/>
                <a:gd name="T59" fmla="*/ 363 h 872"/>
                <a:gd name="T60" fmla="*/ 22 w 684"/>
                <a:gd name="T61" fmla="*/ 292 h 872"/>
                <a:gd name="T62" fmla="*/ 2 w 684"/>
                <a:gd name="T63" fmla="*/ 313 h 872"/>
                <a:gd name="T64" fmla="*/ 73 w 684"/>
                <a:gd name="T65" fmla="*/ 507 h 872"/>
                <a:gd name="T66" fmla="*/ 258 w 684"/>
                <a:gd name="T67" fmla="*/ 577 h 872"/>
                <a:gd name="T68" fmla="*/ 321 w 684"/>
                <a:gd name="T69" fmla="*/ 637 h 872"/>
                <a:gd name="T70" fmla="*/ 321 w 684"/>
                <a:gd name="T71" fmla="*/ 829 h 872"/>
                <a:gd name="T72" fmla="*/ 498 w 684"/>
                <a:gd name="T73" fmla="*/ 393 h 872"/>
                <a:gd name="T74" fmla="*/ 639 w 684"/>
                <a:gd name="T75" fmla="*/ 336 h 872"/>
                <a:gd name="T76" fmla="*/ 582 w 684"/>
                <a:gd name="T77" fmla="*/ 477 h 872"/>
                <a:gd name="T78" fmla="*/ 440 w 684"/>
                <a:gd name="T79" fmla="*/ 534 h 872"/>
                <a:gd name="T80" fmla="*/ 498 w 684"/>
                <a:gd name="T81" fmla="*/ 393 h 872"/>
                <a:gd name="T82" fmla="*/ 241 w 684"/>
                <a:gd name="T83" fmla="*/ 533 h 872"/>
                <a:gd name="T84" fmla="*/ 241 w 684"/>
                <a:gd name="T85" fmla="*/ 534 h 872"/>
                <a:gd name="T86" fmla="*/ 102 w 684"/>
                <a:gd name="T87" fmla="*/ 477 h 872"/>
                <a:gd name="T88" fmla="*/ 45 w 684"/>
                <a:gd name="T89" fmla="*/ 336 h 872"/>
                <a:gd name="T90" fmla="*/ 186 w 684"/>
                <a:gd name="T91" fmla="*/ 393 h 872"/>
                <a:gd name="T92" fmla="*/ 244 w 684"/>
                <a:gd name="T93" fmla="*/ 531 h 872"/>
                <a:gd name="T94" fmla="*/ 241 w 684"/>
                <a:gd name="T95" fmla="*/ 533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84" h="872">
                  <a:moveTo>
                    <a:pt x="318" y="872"/>
                  </a:moveTo>
                  <a:cubicBezTo>
                    <a:pt x="318" y="872"/>
                    <a:pt x="318" y="872"/>
                    <a:pt x="318" y="872"/>
                  </a:cubicBezTo>
                  <a:moveTo>
                    <a:pt x="363" y="827"/>
                  </a:moveTo>
                  <a:cubicBezTo>
                    <a:pt x="363" y="637"/>
                    <a:pt x="363" y="637"/>
                    <a:pt x="363" y="637"/>
                  </a:cubicBezTo>
                  <a:cubicBezTo>
                    <a:pt x="426" y="577"/>
                    <a:pt x="426" y="577"/>
                    <a:pt x="426" y="577"/>
                  </a:cubicBezTo>
                  <a:cubicBezTo>
                    <a:pt x="456" y="577"/>
                    <a:pt x="549" y="569"/>
                    <a:pt x="611" y="507"/>
                  </a:cubicBezTo>
                  <a:cubicBezTo>
                    <a:pt x="684" y="434"/>
                    <a:pt x="682" y="318"/>
                    <a:pt x="682" y="313"/>
                  </a:cubicBezTo>
                  <a:cubicBezTo>
                    <a:pt x="682" y="302"/>
                    <a:pt x="673" y="293"/>
                    <a:pt x="662" y="292"/>
                  </a:cubicBezTo>
                  <a:cubicBezTo>
                    <a:pt x="657" y="292"/>
                    <a:pt x="540" y="290"/>
                    <a:pt x="468" y="363"/>
                  </a:cubicBezTo>
                  <a:cubicBezTo>
                    <a:pt x="407" y="424"/>
                    <a:pt x="398" y="517"/>
                    <a:pt x="397" y="547"/>
                  </a:cubicBezTo>
                  <a:cubicBezTo>
                    <a:pt x="363" y="579"/>
                    <a:pt x="363" y="579"/>
                    <a:pt x="363" y="579"/>
                  </a:cubicBezTo>
                  <a:cubicBezTo>
                    <a:pt x="363" y="376"/>
                    <a:pt x="363" y="376"/>
                    <a:pt x="363" y="376"/>
                  </a:cubicBezTo>
                  <a:cubicBezTo>
                    <a:pt x="374" y="364"/>
                    <a:pt x="395" y="340"/>
                    <a:pt x="413" y="306"/>
                  </a:cubicBezTo>
                  <a:cubicBezTo>
                    <a:pt x="426" y="283"/>
                    <a:pt x="389" y="263"/>
                    <a:pt x="376" y="286"/>
                  </a:cubicBezTo>
                  <a:cubicBezTo>
                    <a:pt x="365" y="306"/>
                    <a:pt x="353" y="322"/>
                    <a:pt x="344" y="333"/>
                  </a:cubicBezTo>
                  <a:cubicBezTo>
                    <a:pt x="343" y="333"/>
                    <a:pt x="343" y="333"/>
                    <a:pt x="342" y="333"/>
                  </a:cubicBezTo>
                  <a:cubicBezTo>
                    <a:pt x="341" y="333"/>
                    <a:pt x="341" y="333"/>
                    <a:pt x="340" y="333"/>
                  </a:cubicBezTo>
                  <a:cubicBezTo>
                    <a:pt x="318" y="306"/>
                    <a:pt x="283" y="254"/>
                    <a:pt x="283" y="195"/>
                  </a:cubicBezTo>
                  <a:cubicBezTo>
                    <a:pt x="283" y="134"/>
                    <a:pt x="321" y="80"/>
                    <a:pt x="342" y="55"/>
                  </a:cubicBezTo>
                  <a:cubicBezTo>
                    <a:pt x="364" y="80"/>
                    <a:pt x="401" y="134"/>
                    <a:pt x="401" y="195"/>
                  </a:cubicBezTo>
                  <a:cubicBezTo>
                    <a:pt x="401" y="200"/>
                    <a:pt x="401" y="205"/>
                    <a:pt x="401" y="210"/>
                  </a:cubicBezTo>
                  <a:cubicBezTo>
                    <a:pt x="398" y="237"/>
                    <a:pt x="440" y="241"/>
                    <a:pt x="443" y="214"/>
                  </a:cubicBezTo>
                  <a:cubicBezTo>
                    <a:pt x="443" y="208"/>
                    <a:pt x="444" y="201"/>
                    <a:pt x="444" y="195"/>
                  </a:cubicBezTo>
                  <a:cubicBezTo>
                    <a:pt x="444" y="92"/>
                    <a:pt x="360" y="11"/>
                    <a:pt x="357" y="8"/>
                  </a:cubicBezTo>
                  <a:cubicBezTo>
                    <a:pt x="348" y="0"/>
                    <a:pt x="336" y="0"/>
                    <a:pt x="327" y="8"/>
                  </a:cubicBezTo>
                  <a:cubicBezTo>
                    <a:pt x="324" y="11"/>
                    <a:pt x="240" y="92"/>
                    <a:pt x="240" y="195"/>
                  </a:cubicBezTo>
                  <a:cubicBezTo>
                    <a:pt x="240" y="282"/>
                    <a:pt x="301" y="354"/>
                    <a:pt x="321" y="376"/>
                  </a:cubicBezTo>
                  <a:cubicBezTo>
                    <a:pt x="321" y="579"/>
                    <a:pt x="321" y="579"/>
                    <a:pt x="321" y="579"/>
                  </a:cubicBezTo>
                  <a:cubicBezTo>
                    <a:pt x="287" y="547"/>
                    <a:pt x="287" y="547"/>
                    <a:pt x="287" y="547"/>
                  </a:cubicBezTo>
                  <a:cubicBezTo>
                    <a:pt x="286" y="516"/>
                    <a:pt x="277" y="424"/>
                    <a:pt x="216" y="363"/>
                  </a:cubicBezTo>
                  <a:cubicBezTo>
                    <a:pt x="144" y="290"/>
                    <a:pt x="27" y="292"/>
                    <a:pt x="22" y="292"/>
                  </a:cubicBezTo>
                  <a:cubicBezTo>
                    <a:pt x="11" y="293"/>
                    <a:pt x="2" y="302"/>
                    <a:pt x="2" y="313"/>
                  </a:cubicBezTo>
                  <a:cubicBezTo>
                    <a:pt x="2" y="318"/>
                    <a:pt x="0" y="434"/>
                    <a:pt x="73" y="507"/>
                  </a:cubicBezTo>
                  <a:cubicBezTo>
                    <a:pt x="135" y="569"/>
                    <a:pt x="229" y="577"/>
                    <a:pt x="258" y="577"/>
                  </a:cubicBezTo>
                  <a:cubicBezTo>
                    <a:pt x="321" y="637"/>
                    <a:pt x="321" y="637"/>
                    <a:pt x="321" y="637"/>
                  </a:cubicBezTo>
                  <a:cubicBezTo>
                    <a:pt x="321" y="829"/>
                    <a:pt x="321" y="829"/>
                    <a:pt x="321" y="829"/>
                  </a:cubicBezTo>
                  <a:moveTo>
                    <a:pt x="498" y="393"/>
                  </a:moveTo>
                  <a:cubicBezTo>
                    <a:pt x="541" y="350"/>
                    <a:pt x="606" y="339"/>
                    <a:pt x="639" y="336"/>
                  </a:cubicBezTo>
                  <a:cubicBezTo>
                    <a:pt x="636" y="369"/>
                    <a:pt x="625" y="434"/>
                    <a:pt x="582" y="477"/>
                  </a:cubicBezTo>
                  <a:cubicBezTo>
                    <a:pt x="539" y="520"/>
                    <a:pt x="474" y="531"/>
                    <a:pt x="440" y="534"/>
                  </a:cubicBezTo>
                  <a:cubicBezTo>
                    <a:pt x="443" y="501"/>
                    <a:pt x="455" y="436"/>
                    <a:pt x="498" y="393"/>
                  </a:cubicBezTo>
                  <a:close/>
                  <a:moveTo>
                    <a:pt x="241" y="533"/>
                  </a:moveTo>
                  <a:cubicBezTo>
                    <a:pt x="241" y="533"/>
                    <a:pt x="241" y="534"/>
                    <a:pt x="241" y="534"/>
                  </a:cubicBezTo>
                  <a:cubicBezTo>
                    <a:pt x="207" y="531"/>
                    <a:pt x="144" y="519"/>
                    <a:pt x="102" y="477"/>
                  </a:cubicBezTo>
                  <a:cubicBezTo>
                    <a:pt x="60" y="434"/>
                    <a:pt x="48" y="369"/>
                    <a:pt x="45" y="336"/>
                  </a:cubicBezTo>
                  <a:cubicBezTo>
                    <a:pt x="79" y="339"/>
                    <a:pt x="144" y="350"/>
                    <a:pt x="186" y="393"/>
                  </a:cubicBezTo>
                  <a:cubicBezTo>
                    <a:pt x="228" y="435"/>
                    <a:pt x="240" y="497"/>
                    <a:pt x="244" y="531"/>
                  </a:cubicBezTo>
                  <a:cubicBezTo>
                    <a:pt x="243" y="532"/>
                    <a:pt x="242" y="532"/>
                    <a:pt x="241" y="533"/>
                  </a:cubicBezTo>
                  <a:close/>
                </a:path>
              </a:pathLst>
            </a:custGeom>
            <a:solidFill>
              <a:srgbClr val="00A188"/>
            </a:solidFill>
            <a:ln>
              <a:solidFill>
                <a:srgbClr val="73A1C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" name="Freeform 50">
              <a:extLst>
                <a:ext uri="{FF2B5EF4-FFF2-40B4-BE49-F238E27FC236}">
                  <a16:creationId xmlns:a16="http://schemas.microsoft.com/office/drawing/2014/main" id="{4EA36D95-D9A2-A152-3CB2-C30BC35202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9996" y="5322253"/>
              <a:ext cx="293687" cy="428625"/>
            </a:xfrm>
            <a:custGeom>
              <a:avLst/>
              <a:gdLst>
                <a:gd name="T0" fmla="*/ 296 w 1045"/>
                <a:gd name="T1" fmla="*/ 1047 h 1536"/>
                <a:gd name="T2" fmla="*/ 183 w 1045"/>
                <a:gd name="T3" fmla="*/ 931 h 1536"/>
                <a:gd name="T4" fmla="*/ 47 w 1045"/>
                <a:gd name="T5" fmla="*/ 527 h 1536"/>
                <a:gd name="T6" fmla="*/ 522 w 1045"/>
                <a:gd name="T7" fmla="*/ 46 h 1536"/>
                <a:gd name="T8" fmla="*/ 902 w 1045"/>
                <a:gd name="T9" fmla="*/ 234 h 1536"/>
                <a:gd name="T10" fmla="*/ 939 w 1045"/>
                <a:gd name="T11" fmla="*/ 206 h 1536"/>
                <a:gd name="T12" fmla="*/ 522 w 1045"/>
                <a:gd name="T13" fmla="*/ 0 h 1536"/>
                <a:gd name="T14" fmla="*/ 1 w 1045"/>
                <a:gd name="T15" fmla="*/ 527 h 1536"/>
                <a:gd name="T16" fmla="*/ 137 w 1045"/>
                <a:gd name="T17" fmla="*/ 931 h 1536"/>
                <a:gd name="T18" fmla="*/ 194 w 1045"/>
                <a:gd name="T19" fmla="*/ 1056 h 1536"/>
                <a:gd name="T20" fmla="*/ 208 w 1045"/>
                <a:gd name="T21" fmla="*/ 1237 h 1536"/>
                <a:gd name="T22" fmla="*/ 288 w 1045"/>
                <a:gd name="T23" fmla="*/ 1388 h 1536"/>
                <a:gd name="T24" fmla="*/ 522 w 1045"/>
                <a:gd name="T25" fmla="*/ 1536 h 1536"/>
                <a:gd name="T26" fmla="*/ 756 w 1045"/>
                <a:gd name="T27" fmla="*/ 1388 h 1536"/>
                <a:gd name="T28" fmla="*/ 836 w 1045"/>
                <a:gd name="T29" fmla="*/ 1237 h 1536"/>
                <a:gd name="T30" fmla="*/ 852 w 1045"/>
                <a:gd name="T31" fmla="*/ 1056 h 1536"/>
                <a:gd name="T32" fmla="*/ 909 w 1045"/>
                <a:gd name="T33" fmla="*/ 931 h 1536"/>
                <a:gd name="T34" fmla="*/ 1045 w 1045"/>
                <a:gd name="T35" fmla="*/ 522 h 1536"/>
                <a:gd name="T36" fmla="*/ 957 w 1045"/>
                <a:gd name="T37" fmla="*/ 275 h 1536"/>
                <a:gd name="T38" fmla="*/ 1000 w 1045"/>
                <a:gd name="T39" fmla="*/ 522 h 1536"/>
                <a:gd name="T40" fmla="*/ 863 w 1045"/>
                <a:gd name="T41" fmla="*/ 931 h 1536"/>
                <a:gd name="T42" fmla="*/ 750 w 1045"/>
                <a:gd name="T43" fmla="*/ 1047 h 1536"/>
                <a:gd name="T44" fmla="*/ 522 w 1045"/>
                <a:gd name="T45" fmla="*/ 1490 h 1536"/>
                <a:gd name="T46" fmla="*/ 645 w 1045"/>
                <a:gd name="T47" fmla="*/ 1388 h 1536"/>
                <a:gd name="T48" fmla="*/ 862 w 1045"/>
                <a:gd name="T49" fmla="*/ 1144 h 1536"/>
                <a:gd name="T50" fmla="*/ 412 w 1045"/>
                <a:gd name="T51" fmla="*/ 1195 h 1536"/>
                <a:gd name="T52" fmla="*/ 412 w 1045"/>
                <a:gd name="T53" fmla="*/ 1240 h 1536"/>
                <a:gd name="T54" fmla="*/ 807 w 1045"/>
                <a:gd name="T55" fmla="*/ 1291 h 1536"/>
                <a:gd name="T56" fmla="*/ 288 w 1045"/>
                <a:gd name="T57" fmla="*/ 1342 h 1536"/>
                <a:gd name="T58" fmla="*/ 288 w 1045"/>
                <a:gd name="T59" fmla="*/ 1240 h 1536"/>
                <a:gd name="T60" fmla="*/ 344 w 1045"/>
                <a:gd name="T61" fmla="*/ 1218 h 1536"/>
                <a:gd name="T62" fmla="*/ 234 w 1045"/>
                <a:gd name="T63" fmla="*/ 1195 h 1536"/>
                <a:gd name="T64" fmla="*/ 234 w 1045"/>
                <a:gd name="T65" fmla="*/ 1093 h 1536"/>
                <a:gd name="T66" fmla="*/ 862 w 1045"/>
                <a:gd name="T67" fmla="*/ 114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5" h="1536">
                  <a:moveTo>
                    <a:pt x="500" y="1047"/>
                  </a:moveTo>
                  <a:cubicBezTo>
                    <a:pt x="296" y="1047"/>
                    <a:pt x="296" y="1047"/>
                    <a:pt x="296" y="1047"/>
                  </a:cubicBezTo>
                  <a:cubicBezTo>
                    <a:pt x="234" y="1047"/>
                    <a:pt x="183" y="996"/>
                    <a:pt x="183" y="934"/>
                  </a:cubicBezTo>
                  <a:cubicBezTo>
                    <a:pt x="183" y="931"/>
                    <a:pt x="183" y="931"/>
                    <a:pt x="183" y="931"/>
                  </a:cubicBezTo>
                  <a:cubicBezTo>
                    <a:pt x="183" y="886"/>
                    <a:pt x="169" y="844"/>
                    <a:pt x="141" y="807"/>
                  </a:cubicBezTo>
                  <a:cubicBezTo>
                    <a:pt x="80" y="726"/>
                    <a:pt x="48" y="629"/>
                    <a:pt x="47" y="527"/>
                  </a:cubicBezTo>
                  <a:cubicBezTo>
                    <a:pt x="46" y="399"/>
                    <a:pt x="95" y="279"/>
                    <a:pt x="185" y="188"/>
                  </a:cubicBezTo>
                  <a:cubicBezTo>
                    <a:pt x="275" y="96"/>
                    <a:pt x="395" y="46"/>
                    <a:pt x="522" y="46"/>
                  </a:cubicBezTo>
                  <a:cubicBezTo>
                    <a:pt x="523" y="46"/>
                    <a:pt x="523" y="46"/>
                    <a:pt x="523" y="46"/>
                  </a:cubicBezTo>
                  <a:cubicBezTo>
                    <a:pt x="673" y="46"/>
                    <a:pt x="811" y="114"/>
                    <a:pt x="902" y="234"/>
                  </a:cubicBezTo>
                  <a:cubicBezTo>
                    <a:pt x="910" y="244"/>
                    <a:pt x="924" y="246"/>
                    <a:pt x="934" y="238"/>
                  </a:cubicBezTo>
                  <a:cubicBezTo>
                    <a:pt x="944" y="230"/>
                    <a:pt x="946" y="216"/>
                    <a:pt x="939" y="206"/>
                  </a:cubicBezTo>
                  <a:cubicBezTo>
                    <a:pt x="891" y="143"/>
                    <a:pt x="829" y="91"/>
                    <a:pt x="758" y="56"/>
                  </a:cubicBezTo>
                  <a:cubicBezTo>
                    <a:pt x="685" y="19"/>
                    <a:pt x="605" y="0"/>
                    <a:pt x="522" y="0"/>
                  </a:cubicBezTo>
                  <a:cubicBezTo>
                    <a:pt x="383" y="0"/>
                    <a:pt x="251" y="55"/>
                    <a:pt x="152" y="155"/>
                  </a:cubicBezTo>
                  <a:cubicBezTo>
                    <a:pt x="53" y="255"/>
                    <a:pt x="0" y="387"/>
                    <a:pt x="1" y="527"/>
                  </a:cubicBezTo>
                  <a:cubicBezTo>
                    <a:pt x="2" y="639"/>
                    <a:pt x="38" y="745"/>
                    <a:pt x="105" y="834"/>
                  </a:cubicBezTo>
                  <a:cubicBezTo>
                    <a:pt x="126" y="863"/>
                    <a:pt x="137" y="896"/>
                    <a:pt x="137" y="931"/>
                  </a:cubicBezTo>
                  <a:cubicBezTo>
                    <a:pt x="137" y="934"/>
                    <a:pt x="137" y="934"/>
                    <a:pt x="137" y="934"/>
                  </a:cubicBezTo>
                  <a:cubicBezTo>
                    <a:pt x="137" y="983"/>
                    <a:pt x="159" y="1026"/>
                    <a:pt x="194" y="1056"/>
                  </a:cubicBezTo>
                  <a:cubicBezTo>
                    <a:pt x="161" y="1071"/>
                    <a:pt x="137" y="1105"/>
                    <a:pt x="137" y="1144"/>
                  </a:cubicBezTo>
                  <a:cubicBezTo>
                    <a:pt x="137" y="1188"/>
                    <a:pt x="167" y="1226"/>
                    <a:pt x="208" y="1237"/>
                  </a:cubicBezTo>
                  <a:cubicBezTo>
                    <a:pt x="198" y="1253"/>
                    <a:pt x="192" y="1271"/>
                    <a:pt x="192" y="1291"/>
                  </a:cubicBezTo>
                  <a:cubicBezTo>
                    <a:pt x="192" y="1345"/>
                    <a:pt x="235" y="1388"/>
                    <a:pt x="288" y="1388"/>
                  </a:cubicBezTo>
                  <a:cubicBezTo>
                    <a:pt x="353" y="1388"/>
                    <a:pt x="353" y="1388"/>
                    <a:pt x="353" y="1388"/>
                  </a:cubicBezTo>
                  <a:cubicBezTo>
                    <a:pt x="365" y="1472"/>
                    <a:pt x="436" y="1536"/>
                    <a:pt x="522" y="1536"/>
                  </a:cubicBezTo>
                  <a:cubicBezTo>
                    <a:pt x="609" y="1536"/>
                    <a:pt x="680" y="1472"/>
                    <a:pt x="691" y="1388"/>
                  </a:cubicBezTo>
                  <a:cubicBezTo>
                    <a:pt x="756" y="1388"/>
                    <a:pt x="756" y="1388"/>
                    <a:pt x="756" y="1388"/>
                  </a:cubicBezTo>
                  <a:cubicBezTo>
                    <a:pt x="810" y="1388"/>
                    <a:pt x="853" y="1345"/>
                    <a:pt x="853" y="1291"/>
                  </a:cubicBezTo>
                  <a:cubicBezTo>
                    <a:pt x="853" y="1271"/>
                    <a:pt x="847" y="1253"/>
                    <a:pt x="836" y="1237"/>
                  </a:cubicBezTo>
                  <a:cubicBezTo>
                    <a:pt x="877" y="1226"/>
                    <a:pt x="908" y="1188"/>
                    <a:pt x="908" y="1144"/>
                  </a:cubicBezTo>
                  <a:cubicBezTo>
                    <a:pt x="908" y="1105"/>
                    <a:pt x="885" y="1072"/>
                    <a:pt x="852" y="1056"/>
                  </a:cubicBezTo>
                  <a:cubicBezTo>
                    <a:pt x="887" y="1027"/>
                    <a:pt x="909" y="983"/>
                    <a:pt x="909" y="934"/>
                  </a:cubicBezTo>
                  <a:cubicBezTo>
                    <a:pt x="909" y="931"/>
                    <a:pt x="909" y="931"/>
                    <a:pt x="909" y="931"/>
                  </a:cubicBezTo>
                  <a:cubicBezTo>
                    <a:pt x="909" y="897"/>
                    <a:pt x="920" y="863"/>
                    <a:pt x="940" y="836"/>
                  </a:cubicBezTo>
                  <a:cubicBezTo>
                    <a:pt x="1009" y="745"/>
                    <a:pt x="1045" y="637"/>
                    <a:pt x="1045" y="522"/>
                  </a:cubicBezTo>
                  <a:cubicBezTo>
                    <a:pt x="1045" y="438"/>
                    <a:pt x="1026" y="358"/>
                    <a:pt x="988" y="284"/>
                  </a:cubicBezTo>
                  <a:cubicBezTo>
                    <a:pt x="983" y="273"/>
                    <a:pt x="969" y="269"/>
                    <a:pt x="957" y="275"/>
                  </a:cubicBezTo>
                  <a:cubicBezTo>
                    <a:pt x="946" y="280"/>
                    <a:pt x="942" y="294"/>
                    <a:pt x="948" y="305"/>
                  </a:cubicBezTo>
                  <a:cubicBezTo>
                    <a:pt x="982" y="373"/>
                    <a:pt x="1000" y="446"/>
                    <a:pt x="1000" y="522"/>
                  </a:cubicBezTo>
                  <a:cubicBezTo>
                    <a:pt x="1000" y="627"/>
                    <a:pt x="966" y="726"/>
                    <a:pt x="904" y="809"/>
                  </a:cubicBezTo>
                  <a:cubicBezTo>
                    <a:pt x="878" y="843"/>
                    <a:pt x="863" y="887"/>
                    <a:pt x="863" y="931"/>
                  </a:cubicBezTo>
                  <a:cubicBezTo>
                    <a:pt x="863" y="934"/>
                    <a:pt x="863" y="934"/>
                    <a:pt x="863" y="934"/>
                  </a:cubicBezTo>
                  <a:cubicBezTo>
                    <a:pt x="863" y="996"/>
                    <a:pt x="813" y="1047"/>
                    <a:pt x="750" y="1047"/>
                  </a:cubicBezTo>
                  <a:cubicBezTo>
                    <a:pt x="546" y="1047"/>
                    <a:pt x="546" y="1047"/>
                    <a:pt x="546" y="1047"/>
                  </a:cubicBezTo>
                  <a:moveTo>
                    <a:pt x="522" y="1490"/>
                  </a:moveTo>
                  <a:cubicBezTo>
                    <a:pt x="461" y="1490"/>
                    <a:pt x="410" y="1446"/>
                    <a:pt x="400" y="1388"/>
                  </a:cubicBezTo>
                  <a:cubicBezTo>
                    <a:pt x="645" y="1388"/>
                    <a:pt x="645" y="1388"/>
                    <a:pt x="645" y="1388"/>
                  </a:cubicBezTo>
                  <a:cubicBezTo>
                    <a:pt x="634" y="1446"/>
                    <a:pt x="583" y="1490"/>
                    <a:pt x="522" y="1490"/>
                  </a:cubicBezTo>
                  <a:close/>
                  <a:moveTo>
                    <a:pt x="862" y="1144"/>
                  </a:moveTo>
                  <a:cubicBezTo>
                    <a:pt x="862" y="1172"/>
                    <a:pt x="839" y="1195"/>
                    <a:pt x="811" y="1195"/>
                  </a:cubicBezTo>
                  <a:cubicBezTo>
                    <a:pt x="412" y="1195"/>
                    <a:pt x="412" y="1195"/>
                    <a:pt x="412" y="1195"/>
                  </a:cubicBezTo>
                  <a:cubicBezTo>
                    <a:pt x="400" y="1195"/>
                    <a:pt x="389" y="1205"/>
                    <a:pt x="389" y="1218"/>
                  </a:cubicBezTo>
                  <a:cubicBezTo>
                    <a:pt x="389" y="1230"/>
                    <a:pt x="400" y="1240"/>
                    <a:pt x="412" y="1240"/>
                  </a:cubicBezTo>
                  <a:cubicBezTo>
                    <a:pt x="756" y="1240"/>
                    <a:pt x="756" y="1240"/>
                    <a:pt x="756" y="1240"/>
                  </a:cubicBezTo>
                  <a:cubicBezTo>
                    <a:pt x="785" y="1240"/>
                    <a:pt x="807" y="1263"/>
                    <a:pt x="807" y="1291"/>
                  </a:cubicBezTo>
                  <a:cubicBezTo>
                    <a:pt x="807" y="1320"/>
                    <a:pt x="785" y="1342"/>
                    <a:pt x="756" y="1342"/>
                  </a:cubicBezTo>
                  <a:cubicBezTo>
                    <a:pt x="288" y="1342"/>
                    <a:pt x="288" y="1342"/>
                    <a:pt x="288" y="1342"/>
                  </a:cubicBezTo>
                  <a:cubicBezTo>
                    <a:pt x="260" y="1342"/>
                    <a:pt x="237" y="1320"/>
                    <a:pt x="237" y="1291"/>
                  </a:cubicBezTo>
                  <a:cubicBezTo>
                    <a:pt x="237" y="1263"/>
                    <a:pt x="260" y="1240"/>
                    <a:pt x="288" y="1240"/>
                  </a:cubicBezTo>
                  <a:cubicBezTo>
                    <a:pt x="321" y="1240"/>
                    <a:pt x="321" y="1240"/>
                    <a:pt x="321" y="1240"/>
                  </a:cubicBezTo>
                  <a:cubicBezTo>
                    <a:pt x="333" y="1240"/>
                    <a:pt x="344" y="1230"/>
                    <a:pt x="344" y="1218"/>
                  </a:cubicBezTo>
                  <a:cubicBezTo>
                    <a:pt x="344" y="1205"/>
                    <a:pt x="333" y="1195"/>
                    <a:pt x="321" y="1195"/>
                  </a:cubicBezTo>
                  <a:cubicBezTo>
                    <a:pt x="234" y="1195"/>
                    <a:pt x="234" y="1195"/>
                    <a:pt x="234" y="1195"/>
                  </a:cubicBezTo>
                  <a:cubicBezTo>
                    <a:pt x="206" y="1195"/>
                    <a:pt x="183" y="1172"/>
                    <a:pt x="183" y="1144"/>
                  </a:cubicBezTo>
                  <a:cubicBezTo>
                    <a:pt x="183" y="1116"/>
                    <a:pt x="206" y="1093"/>
                    <a:pt x="234" y="1093"/>
                  </a:cubicBezTo>
                  <a:cubicBezTo>
                    <a:pt x="811" y="1093"/>
                    <a:pt x="811" y="1093"/>
                    <a:pt x="811" y="1093"/>
                  </a:cubicBezTo>
                  <a:cubicBezTo>
                    <a:pt x="839" y="1093"/>
                    <a:pt x="862" y="1116"/>
                    <a:pt x="862" y="1144"/>
                  </a:cubicBezTo>
                  <a:close/>
                </a:path>
              </a:pathLst>
            </a:custGeom>
            <a:solidFill>
              <a:srgbClr val="555557"/>
            </a:solidFill>
            <a:ln>
              <a:solidFill>
                <a:srgbClr val="05173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1253617-735B-6217-BCC9-DB44EB793516}"/>
              </a:ext>
            </a:extLst>
          </p:cNvPr>
          <p:cNvSpPr/>
          <p:nvPr/>
        </p:nvSpPr>
        <p:spPr>
          <a:xfrm>
            <a:off x="1377538" y="2569988"/>
            <a:ext cx="9770073" cy="1840639"/>
          </a:xfrm>
          <a:prstGeom prst="roundRect">
            <a:avLst/>
          </a:prstGeom>
          <a:noFill/>
          <a:ln>
            <a:solidFill>
              <a:srgbClr val="0517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BA299F-A780-11C7-C9B0-4C92E036B7A9}"/>
              </a:ext>
            </a:extLst>
          </p:cNvPr>
          <p:cNvSpPr txBox="1"/>
          <p:nvPr/>
        </p:nvSpPr>
        <p:spPr>
          <a:xfrm>
            <a:off x="3365137" y="7086894"/>
            <a:ext cx="75513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Improve the security of the devices architecture of the Substation Automation Systems (SASs) to protect the electrical network</a:t>
            </a:r>
          </a:p>
          <a:p>
            <a:pPr algn="l"/>
            <a:endParaRPr lang="en-US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/>
            <a:r>
              <a:rPr lang="en-GB" b="1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Address the cybersecurity certification process of an Electric Grid Controller</a:t>
            </a:r>
            <a:endParaRPr lang="es-ES" b="1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E41D02D-B900-73D0-67BA-FDB885670E66}"/>
              </a:ext>
            </a:extLst>
          </p:cNvPr>
          <p:cNvSpPr/>
          <p:nvPr/>
        </p:nvSpPr>
        <p:spPr>
          <a:xfrm>
            <a:off x="1375943" y="6960899"/>
            <a:ext cx="9770073" cy="1981394"/>
          </a:xfrm>
          <a:prstGeom prst="roundRect">
            <a:avLst/>
          </a:prstGeom>
          <a:noFill/>
          <a:ln>
            <a:solidFill>
              <a:srgbClr val="0517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988358D-F6E6-5D5D-BF3A-75EBCF4A9461}"/>
              </a:ext>
            </a:extLst>
          </p:cNvPr>
          <p:cNvGrpSpPr/>
          <p:nvPr/>
        </p:nvGrpSpPr>
        <p:grpSpPr>
          <a:xfrm>
            <a:off x="1621200" y="7271565"/>
            <a:ext cx="1526653" cy="1189429"/>
            <a:chOff x="117838" y="5611116"/>
            <a:chExt cx="1526653" cy="1189429"/>
          </a:xfrm>
        </p:grpSpPr>
        <p:sp>
          <p:nvSpPr>
            <p:cNvPr id="35" name="Line 49">
              <a:extLst>
                <a:ext uri="{FF2B5EF4-FFF2-40B4-BE49-F238E27FC236}">
                  <a16:creationId xmlns:a16="http://schemas.microsoft.com/office/drawing/2014/main" id="{7F235CF0-9CE2-067F-D640-9C7E8278C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325" y="6153907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" name="Line 50">
              <a:extLst>
                <a:ext uri="{FF2B5EF4-FFF2-40B4-BE49-F238E27FC236}">
                  <a16:creationId xmlns:a16="http://schemas.microsoft.com/office/drawing/2014/main" id="{911CB883-8A3E-BB4D-0C14-431C2A86B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325" y="6153907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" name="Freeform 54">
              <a:extLst>
                <a:ext uri="{FF2B5EF4-FFF2-40B4-BE49-F238E27FC236}">
                  <a16:creationId xmlns:a16="http://schemas.microsoft.com/office/drawing/2014/main" id="{04A3F5A3-D375-085C-BB42-3C612DA3D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43" y="5611116"/>
              <a:ext cx="877988" cy="453078"/>
            </a:xfrm>
            <a:custGeom>
              <a:avLst/>
              <a:gdLst>
                <a:gd name="T0" fmla="*/ 21 w 895"/>
                <a:gd name="T1" fmla="*/ 464 h 464"/>
                <a:gd name="T2" fmla="*/ 25 w 895"/>
                <a:gd name="T3" fmla="*/ 464 h 464"/>
                <a:gd name="T4" fmla="*/ 47 w 895"/>
                <a:gd name="T5" fmla="*/ 445 h 464"/>
                <a:gd name="T6" fmla="*/ 212 w 895"/>
                <a:gd name="T7" fmla="*/ 160 h 464"/>
                <a:gd name="T8" fmla="*/ 525 w 895"/>
                <a:gd name="T9" fmla="*/ 45 h 464"/>
                <a:gd name="T10" fmla="*/ 855 w 895"/>
                <a:gd name="T11" fmla="*/ 174 h 464"/>
                <a:gd name="T12" fmla="*/ 886 w 895"/>
                <a:gd name="T13" fmla="*/ 173 h 464"/>
                <a:gd name="T14" fmla="*/ 885 w 895"/>
                <a:gd name="T15" fmla="*/ 141 h 464"/>
                <a:gd name="T16" fmla="*/ 525 w 895"/>
                <a:gd name="T17" fmla="*/ 0 h 464"/>
                <a:gd name="T18" fmla="*/ 182 w 895"/>
                <a:gd name="T19" fmla="*/ 126 h 464"/>
                <a:gd name="T20" fmla="*/ 2 w 895"/>
                <a:gd name="T21" fmla="*/ 438 h 464"/>
                <a:gd name="T22" fmla="*/ 21 w 895"/>
                <a:gd name="T23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5" h="464">
                  <a:moveTo>
                    <a:pt x="21" y="464"/>
                  </a:moveTo>
                  <a:cubicBezTo>
                    <a:pt x="22" y="464"/>
                    <a:pt x="23" y="464"/>
                    <a:pt x="25" y="464"/>
                  </a:cubicBezTo>
                  <a:cubicBezTo>
                    <a:pt x="35" y="464"/>
                    <a:pt x="45" y="456"/>
                    <a:pt x="47" y="445"/>
                  </a:cubicBezTo>
                  <a:cubicBezTo>
                    <a:pt x="66" y="335"/>
                    <a:pt x="125" y="233"/>
                    <a:pt x="212" y="160"/>
                  </a:cubicBezTo>
                  <a:cubicBezTo>
                    <a:pt x="299" y="86"/>
                    <a:pt x="410" y="45"/>
                    <a:pt x="525" y="45"/>
                  </a:cubicBezTo>
                  <a:cubicBezTo>
                    <a:pt x="648" y="45"/>
                    <a:pt x="765" y="91"/>
                    <a:pt x="855" y="174"/>
                  </a:cubicBezTo>
                  <a:cubicBezTo>
                    <a:pt x="864" y="182"/>
                    <a:pt x="878" y="182"/>
                    <a:pt x="886" y="173"/>
                  </a:cubicBezTo>
                  <a:cubicBezTo>
                    <a:pt x="895" y="164"/>
                    <a:pt x="894" y="149"/>
                    <a:pt x="885" y="141"/>
                  </a:cubicBezTo>
                  <a:cubicBezTo>
                    <a:pt x="787" y="50"/>
                    <a:pt x="659" y="0"/>
                    <a:pt x="525" y="0"/>
                  </a:cubicBezTo>
                  <a:cubicBezTo>
                    <a:pt x="400" y="0"/>
                    <a:pt x="278" y="45"/>
                    <a:pt x="182" y="126"/>
                  </a:cubicBezTo>
                  <a:cubicBezTo>
                    <a:pt x="88" y="206"/>
                    <a:pt x="24" y="316"/>
                    <a:pt x="2" y="438"/>
                  </a:cubicBezTo>
                  <a:cubicBezTo>
                    <a:pt x="0" y="450"/>
                    <a:pt x="8" y="461"/>
                    <a:pt x="21" y="464"/>
                  </a:cubicBezTo>
                  <a:close/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" name="Line 55">
              <a:extLst>
                <a:ext uri="{FF2B5EF4-FFF2-40B4-BE49-F238E27FC236}">
                  <a16:creationId xmlns:a16="http://schemas.microsoft.com/office/drawing/2014/main" id="{5603CC2F-01B9-B9F2-BAFB-7763AEE658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367" y="606419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" name="Line 56">
              <a:extLst>
                <a:ext uri="{FF2B5EF4-FFF2-40B4-BE49-F238E27FC236}">
                  <a16:creationId xmlns:a16="http://schemas.microsoft.com/office/drawing/2014/main" id="{2EC9ADB6-F4CD-ABAB-DE89-7C1B6E55EF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367" y="606419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" name="Freeform 57">
              <a:extLst>
                <a:ext uri="{FF2B5EF4-FFF2-40B4-BE49-F238E27FC236}">
                  <a16:creationId xmlns:a16="http://schemas.microsoft.com/office/drawing/2014/main" id="{60BA669E-8F4C-BEFD-05CA-6C2AF9135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766" y="5731025"/>
              <a:ext cx="793489" cy="690480"/>
            </a:xfrm>
            <a:custGeom>
              <a:avLst/>
              <a:gdLst>
                <a:gd name="T0" fmla="*/ 671 w 809"/>
                <a:gd name="T1" fmla="*/ 707 h 707"/>
                <a:gd name="T2" fmla="*/ 687 w 809"/>
                <a:gd name="T3" fmla="*/ 700 h 707"/>
                <a:gd name="T4" fmla="*/ 809 w 809"/>
                <a:gd name="T5" fmla="*/ 409 h 707"/>
                <a:gd name="T6" fmla="*/ 400 w 809"/>
                <a:gd name="T7" fmla="*/ 0 h 707"/>
                <a:gd name="T8" fmla="*/ 145 w 809"/>
                <a:gd name="T9" fmla="*/ 89 h 707"/>
                <a:gd name="T10" fmla="*/ 3 w 809"/>
                <a:gd name="T11" fmla="*/ 313 h 707"/>
                <a:gd name="T12" fmla="*/ 19 w 809"/>
                <a:gd name="T13" fmla="*/ 340 h 707"/>
                <a:gd name="T14" fmla="*/ 46 w 809"/>
                <a:gd name="T15" fmla="*/ 324 h 707"/>
                <a:gd name="T16" fmla="*/ 173 w 809"/>
                <a:gd name="T17" fmla="*/ 124 h 707"/>
                <a:gd name="T18" fmla="*/ 400 w 809"/>
                <a:gd name="T19" fmla="*/ 45 h 707"/>
                <a:gd name="T20" fmla="*/ 764 w 809"/>
                <a:gd name="T21" fmla="*/ 409 h 707"/>
                <a:gd name="T22" fmla="*/ 655 w 809"/>
                <a:gd name="T23" fmla="*/ 668 h 707"/>
                <a:gd name="T24" fmla="*/ 655 w 809"/>
                <a:gd name="T25" fmla="*/ 700 h 707"/>
                <a:gd name="T26" fmla="*/ 671 w 809"/>
                <a:gd name="T27" fmla="*/ 707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9" h="707">
                  <a:moveTo>
                    <a:pt x="671" y="707"/>
                  </a:moveTo>
                  <a:cubicBezTo>
                    <a:pt x="677" y="707"/>
                    <a:pt x="682" y="704"/>
                    <a:pt x="687" y="700"/>
                  </a:cubicBezTo>
                  <a:cubicBezTo>
                    <a:pt x="766" y="623"/>
                    <a:pt x="809" y="519"/>
                    <a:pt x="809" y="409"/>
                  </a:cubicBezTo>
                  <a:cubicBezTo>
                    <a:pt x="809" y="183"/>
                    <a:pt x="626" y="0"/>
                    <a:pt x="400" y="0"/>
                  </a:cubicBezTo>
                  <a:cubicBezTo>
                    <a:pt x="308" y="0"/>
                    <a:pt x="217" y="31"/>
                    <a:pt x="145" y="89"/>
                  </a:cubicBezTo>
                  <a:cubicBezTo>
                    <a:pt x="74" y="146"/>
                    <a:pt x="24" y="225"/>
                    <a:pt x="3" y="313"/>
                  </a:cubicBezTo>
                  <a:cubicBezTo>
                    <a:pt x="0" y="325"/>
                    <a:pt x="7" y="338"/>
                    <a:pt x="19" y="340"/>
                  </a:cubicBezTo>
                  <a:cubicBezTo>
                    <a:pt x="31" y="343"/>
                    <a:pt x="43" y="336"/>
                    <a:pt x="46" y="324"/>
                  </a:cubicBezTo>
                  <a:cubicBezTo>
                    <a:pt x="65" y="246"/>
                    <a:pt x="110" y="175"/>
                    <a:pt x="173" y="124"/>
                  </a:cubicBezTo>
                  <a:cubicBezTo>
                    <a:pt x="238" y="72"/>
                    <a:pt x="317" y="45"/>
                    <a:pt x="400" y="45"/>
                  </a:cubicBezTo>
                  <a:cubicBezTo>
                    <a:pt x="601" y="45"/>
                    <a:pt x="764" y="208"/>
                    <a:pt x="764" y="409"/>
                  </a:cubicBezTo>
                  <a:cubicBezTo>
                    <a:pt x="764" y="507"/>
                    <a:pt x="725" y="599"/>
                    <a:pt x="655" y="668"/>
                  </a:cubicBezTo>
                  <a:cubicBezTo>
                    <a:pt x="646" y="677"/>
                    <a:pt x="646" y="691"/>
                    <a:pt x="655" y="700"/>
                  </a:cubicBezTo>
                  <a:cubicBezTo>
                    <a:pt x="659" y="704"/>
                    <a:pt x="665" y="707"/>
                    <a:pt x="671" y="707"/>
                  </a:cubicBezTo>
                  <a:close/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" name="Line 58">
              <a:extLst>
                <a:ext uri="{FF2B5EF4-FFF2-40B4-BE49-F238E27FC236}">
                  <a16:creationId xmlns:a16="http://schemas.microsoft.com/office/drawing/2014/main" id="{7E83358C-1337-EDA7-9BDB-0D8634329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0056" y="642150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" name="Line 59">
              <a:extLst>
                <a:ext uri="{FF2B5EF4-FFF2-40B4-BE49-F238E27FC236}">
                  <a16:creationId xmlns:a16="http://schemas.microsoft.com/office/drawing/2014/main" id="{4873C195-1DF8-077E-0DDA-F68D09F6D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0056" y="642150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" name="Freeform 60">
              <a:extLst>
                <a:ext uri="{FF2B5EF4-FFF2-40B4-BE49-F238E27FC236}">
                  <a16:creationId xmlns:a16="http://schemas.microsoft.com/office/drawing/2014/main" id="{58977A10-2404-78CD-4870-D41800744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923" y="6366782"/>
              <a:ext cx="518262" cy="162561"/>
            </a:xfrm>
            <a:custGeom>
              <a:avLst/>
              <a:gdLst>
                <a:gd name="T0" fmla="*/ 491 w 528"/>
                <a:gd name="T1" fmla="*/ 70 h 166"/>
                <a:gd name="T2" fmla="*/ 304 w 528"/>
                <a:gd name="T3" fmla="*/ 121 h 166"/>
                <a:gd name="T4" fmla="*/ 41 w 528"/>
                <a:gd name="T5" fmla="*/ 9 h 166"/>
                <a:gd name="T6" fmla="*/ 9 w 528"/>
                <a:gd name="T7" fmla="*/ 8 h 166"/>
                <a:gd name="T8" fmla="*/ 9 w 528"/>
                <a:gd name="T9" fmla="*/ 40 h 166"/>
                <a:gd name="T10" fmla="*/ 304 w 528"/>
                <a:gd name="T11" fmla="*/ 166 h 166"/>
                <a:gd name="T12" fmla="*/ 514 w 528"/>
                <a:gd name="T13" fmla="*/ 108 h 166"/>
                <a:gd name="T14" fmla="*/ 522 w 528"/>
                <a:gd name="T15" fmla="*/ 78 h 166"/>
                <a:gd name="T16" fmla="*/ 491 w 528"/>
                <a:gd name="T17" fmla="*/ 7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8" h="166">
                  <a:moveTo>
                    <a:pt x="491" y="70"/>
                  </a:moveTo>
                  <a:cubicBezTo>
                    <a:pt x="435" y="104"/>
                    <a:pt x="370" y="121"/>
                    <a:pt x="304" y="121"/>
                  </a:cubicBezTo>
                  <a:cubicBezTo>
                    <a:pt x="204" y="121"/>
                    <a:pt x="111" y="81"/>
                    <a:pt x="41" y="9"/>
                  </a:cubicBezTo>
                  <a:cubicBezTo>
                    <a:pt x="33" y="0"/>
                    <a:pt x="18" y="0"/>
                    <a:pt x="9" y="8"/>
                  </a:cubicBezTo>
                  <a:cubicBezTo>
                    <a:pt x="0" y="17"/>
                    <a:pt x="0" y="31"/>
                    <a:pt x="9" y="40"/>
                  </a:cubicBezTo>
                  <a:cubicBezTo>
                    <a:pt x="87" y="121"/>
                    <a:pt x="192" y="166"/>
                    <a:pt x="304" y="166"/>
                  </a:cubicBezTo>
                  <a:cubicBezTo>
                    <a:pt x="378" y="166"/>
                    <a:pt x="451" y="146"/>
                    <a:pt x="514" y="108"/>
                  </a:cubicBezTo>
                  <a:cubicBezTo>
                    <a:pt x="525" y="102"/>
                    <a:pt x="528" y="88"/>
                    <a:pt x="522" y="78"/>
                  </a:cubicBezTo>
                  <a:cubicBezTo>
                    <a:pt x="515" y="67"/>
                    <a:pt x="502" y="63"/>
                    <a:pt x="491" y="70"/>
                  </a:cubicBezTo>
                  <a:close/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" name="Line 61">
              <a:extLst>
                <a:ext uri="{FF2B5EF4-FFF2-40B4-BE49-F238E27FC236}">
                  <a16:creationId xmlns:a16="http://schemas.microsoft.com/office/drawing/2014/main" id="{77D0EE8F-70CC-21E6-E1E0-F18F0C7213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7971" y="643518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" name="Line 62">
              <a:extLst>
                <a:ext uri="{FF2B5EF4-FFF2-40B4-BE49-F238E27FC236}">
                  <a16:creationId xmlns:a16="http://schemas.microsoft.com/office/drawing/2014/main" id="{3734C75A-A568-DE79-2B40-48DCCB8E9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7971" y="643518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6" name="Freeform 63">
              <a:extLst>
                <a:ext uri="{FF2B5EF4-FFF2-40B4-BE49-F238E27FC236}">
                  <a16:creationId xmlns:a16="http://schemas.microsoft.com/office/drawing/2014/main" id="{C63682E5-47B7-FC08-C506-B879E9AF3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793" y="5864614"/>
              <a:ext cx="519067" cy="531139"/>
            </a:xfrm>
            <a:custGeom>
              <a:avLst/>
              <a:gdLst>
                <a:gd name="T0" fmla="*/ 258 w 530"/>
                <a:gd name="T1" fmla="*/ 0 h 543"/>
                <a:gd name="T2" fmla="*/ 103 w 530"/>
                <a:gd name="T3" fmla="*/ 49 h 543"/>
                <a:gd name="T4" fmla="*/ 5 w 530"/>
                <a:gd name="T5" fmla="*/ 175 h 543"/>
                <a:gd name="T6" fmla="*/ 18 w 530"/>
                <a:gd name="T7" fmla="*/ 204 h 543"/>
                <a:gd name="T8" fmla="*/ 47 w 530"/>
                <a:gd name="T9" fmla="*/ 191 h 543"/>
                <a:gd name="T10" fmla="*/ 258 w 530"/>
                <a:gd name="T11" fmla="*/ 45 h 543"/>
                <a:gd name="T12" fmla="*/ 485 w 530"/>
                <a:gd name="T13" fmla="*/ 272 h 543"/>
                <a:gd name="T14" fmla="*/ 258 w 530"/>
                <a:gd name="T15" fmla="*/ 498 h 543"/>
                <a:gd name="T16" fmla="*/ 129 w 530"/>
                <a:gd name="T17" fmla="*/ 457 h 543"/>
                <a:gd name="T18" fmla="*/ 47 w 530"/>
                <a:gd name="T19" fmla="*/ 353 h 543"/>
                <a:gd name="T20" fmla="*/ 18 w 530"/>
                <a:gd name="T21" fmla="*/ 341 h 543"/>
                <a:gd name="T22" fmla="*/ 5 w 530"/>
                <a:gd name="T23" fmla="*/ 370 h 543"/>
                <a:gd name="T24" fmla="*/ 103 w 530"/>
                <a:gd name="T25" fmla="*/ 494 h 543"/>
                <a:gd name="T26" fmla="*/ 258 w 530"/>
                <a:gd name="T27" fmla="*/ 543 h 543"/>
                <a:gd name="T28" fmla="*/ 530 w 530"/>
                <a:gd name="T29" fmla="*/ 272 h 543"/>
                <a:gd name="T30" fmla="*/ 258 w 530"/>
                <a:gd name="T31" fmla="*/ 0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0" h="543">
                  <a:moveTo>
                    <a:pt x="258" y="0"/>
                  </a:moveTo>
                  <a:cubicBezTo>
                    <a:pt x="202" y="0"/>
                    <a:pt x="148" y="17"/>
                    <a:pt x="103" y="49"/>
                  </a:cubicBezTo>
                  <a:cubicBezTo>
                    <a:pt x="58" y="81"/>
                    <a:pt x="24" y="124"/>
                    <a:pt x="5" y="175"/>
                  </a:cubicBezTo>
                  <a:cubicBezTo>
                    <a:pt x="0" y="186"/>
                    <a:pt x="6" y="199"/>
                    <a:pt x="18" y="204"/>
                  </a:cubicBezTo>
                  <a:cubicBezTo>
                    <a:pt x="29" y="208"/>
                    <a:pt x="42" y="202"/>
                    <a:pt x="47" y="191"/>
                  </a:cubicBezTo>
                  <a:cubicBezTo>
                    <a:pt x="80" y="104"/>
                    <a:pt x="165" y="45"/>
                    <a:pt x="258" y="45"/>
                  </a:cubicBezTo>
                  <a:cubicBezTo>
                    <a:pt x="383" y="45"/>
                    <a:pt x="485" y="147"/>
                    <a:pt x="485" y="272"/>
                  </a:cubicBezTo>
                  <a:cubicBezTo>
                    <a:pt x="485" y="396"/>
                    <a:pt x="383" y="498"/>
                    <a:pt x="258" y="498"/>
                  </a:cubicBezTo>
                  <a:cubicBezTo>
                    <a:pt x="212" y="498"/>
                    <a:pt x="167" y="484"/>
                    <a:pt x="129" y="457"/>
                  </a:cubicBezTo>
                  <a:cubicBezTo>
                    <a:pt x="92" y="431"/>
                    <a:pt x="63" y="396"/>
                    <a:pt x="47" y="353"/>
                  </a:cubicBezTo>
                  <a:cubicBezTo>
                    <a:pt x="43" y="342"/>
                    <a:pt x="30" y="336"/>
                    <a:pt x="18" y="341"/>
                  </a:cubicBezTo>
                  <a:cubicBezTo>
                    <a:pt x="6" y="345"/>
                    <a:pt x="1" y="358"/>
                    <a:pt x="5" y="370"/>
                  </a:cubicBezTo>
                  <a:cubicBezTo>
                    <a:pt x="25" y="420"/>
                    <a:pt x="59" y="463"/>
                    <a:pt x="103" y="494"/>
                  </a:cubicBezTo>
                  <a:cubicBezTo>
                    <a:pt x="149" y="526"/>
                    <a:pt x="202" y="543"/>
                    <a:pt x="258" y="543"/>
                  </a:cubicBezTo>
                  <a:cubicBezTo>
                    <a:pt x="408" y="543"/>
                    <a:pt x="530" y="421"/>
                    <a:pt x="530" y="272"/>
                  </a:cubicBezTo>
                  <a:cubicBezTo>
                    <a:pt x="530" y="122"/>
                    <a:pt x="408" y="0"/>
                    <a:pt x="258" y="0"/>
                  </a:cubicBezTo>
                  <a:close/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7" name="Line 64">
              <a:extLst>
                <a:ext uri="{FF2B5EF4-FFF2-40B4-BE49-F238E27FC236}">
                  <a16:creationId xmlns:a16="http://schemas.microsoft.com/office/drawing/2014/main" id="{953378A7-BF3C-4922-5230-0D8881F19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4486" y="586461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8" name="Line 65">
              <a:extLst>
                <a:ext uri="{FF2B5EF4-FFF2-40B4-BE49-F238E27FC236}">
                  <a16:creationId xmlns:a16="http://schemas.microsoft.com/office/drawing/2014/main" id="{98E3CEF0-0745-567F-D662-BD5D3385E8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4486" y="586461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9" name="Freeform 66">
              <a:extLst>
                <a:ext uri="{FF2B5EF4-FFF2-40B4-BE49-F238E27FC236}">
                  <a16:creationId xmlns:a16="http://schemas.microsoft.com/office/drawing/2014/main" id="{2C9E4747-0E56-AC02-0FF7-7D8D24597F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8364" y="6005446"/>
              <a:ext cx="281664" cy="249474"/>
            </a:xfrm>
            <a:custGeom>
              <a:avLst/>
              <a:gdLst>
                <a:gd name="T0" fmla="*/ 34 w 287"/>
                <a:gd name="T1" fmla="*/ 150 h 255"/>
                <a:gd name="T2" fmla="*/ 159 w 287"/>
                <a:gd name="T3" fmla="*/ 255 h 255"/>
                <a:gd name="T4" fmla="*/ 287 w 287"/>
                <a:gd name="T5" fmla="*/ 128 h 255"/>
                <a:gd name="T6" fmla="*/ 159 w 287"/>
                <a:gd name="T7" fmla="*/ 0 h 255"/>
                <a:gd name="T8" fmla="*/ 34 w 287"/>
                <a:gd name="T9" fmla="*/ 105 h 255"/>
                <a:gd name="T10" fmla="*/ 0 w 287"/>
                <a:gd name="T11" fmla="*/ 117 h 255"/>
                <a:gd name="T12" fmla="*/ 0 w 287"/>
                <a:gd name="T13" fmla="*/ 117 h 255"/>
                <a:gd name="T14" fmla="*/ 182 w 287"/>
                <a:gd name="T15" fmla="*/ 128 h 255"/>
                <a:gd name="T16" fmla="*/ 182 w 287"/>
                <a:gd name="T17" fmla="*/ 128 h 255"/>
                <a:gd name="T18" fmla="*/ 80 w 287"/>
                <a:gd name="T19" fmla="*/ 105 h 255"/>
                <a:gd name="T20" fmla="*/ 159 w 287"/>
                <a:gd name="T21" fmla="*/ 45 h 255"/>
                <a:gd name="T22" fmla="*/ 242 w 287"/>
                <a:gd name="T23" fmla="*/ 128 h 255"/>
                <a:gd name="T24" fmla="*/ 159 w 287"/>
                <a:gd name="T25" fmla="*/ 210 h 255"/>
                <a:gd name="T26" fmla="*/ 80 w 287"/>
                <a:gd name="T27" fmla="*/ 15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7" h="255">
                  <a:moveTo>
                    <a:pt x="34" y="150"/>
                  </a:moveTo>
                  <a:cubicBezTo>
                    <a:pt x="44" y="210"/>
                    <a:pt x="97" y="255"/>
                    <a:pt x="159" y="255"/>
                  </a:cubicBezTo>
                  <a:cubicBezTo>
                    <a:pt x="230" y="255"/>
                    <a:pt x="287" y="198"/>
                    <a:pt x="287" y="128"/>
                  </a:cubicBezTo>
                  <a:cubicBezTo>
                    <a:pt x="287" y="57"/>
                    <a:pt x="230" y="0"/>
                    <a:pt x="159" y="0"/>
                  </a:cubicBezTo>
                  <a:cubicBezTo>
                    <a:pt x="97" y="0"/>
                    <a:pt x="44" y="45"/>
                    <a:pt x="34" y="105"/>
                  </a:cubicBezTo>
                  <a:moveTo>
                    <a:pt x="0" y="117"/>
                  </a:moveTo>
                  <a:cubicBezTo>
                    <a:pt x="0" y="117"/>
                    <a:pt x="0" y="117"/>
                    <a:pt x="0" y="117"/>
                  </a:cubicBezTo>
                  <a:moveTo>
                    <a:pt x="182" y="128"/>
                  </a:moveTo>
                  <a:cubicBezTo>
                    <a:pt x="182" y="128"/>
                    <a:pt x="182" y="128"/>
                    <a:pt x="182" y="128"/>
                  </a:cubicBezTo>
                  <a:moveTo>
                    <a:pt x="80" y="105"/>
                  </a:moveTo>
                  <a:cubicBezTo>
                    <a:pt x="90" y="70"/>
                    <a:pt x="122" y="45"/>
                    <a:pt x="159" y="45"/>
                  </a:cubicBezTo>
                  <a:cubicBezTo>
                    <a:pt x="205" y="45"/>
                    <a:pt x="242" y="82"/>
                    <a:pt x="242" y="128"/>
                  </a:cubicBezTo>
                  <a:cubicBezTo>
                    <a:pt x="242" y="173"/>
                    <a:pt x="205" y="210"/>
                    <a:pt x="159" y="210"/>
                  </a:cubicBezTo>
                  <a:cubicBezTo>
                    <a:pt x="122" y="210"/>
                    <a:pt x="90" y="185"/>
                    <a:pt x="80" y="150"/>
                  </a:cubicBezTo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0" name="Freeform 67">
              <a:extLst>
                <a:ext uri="{FF2B5EF4-FFF2-40B4-BE49-F238E27FC236}">
                  <a16:creationId xmlns:a16="http://schemas.microsoft.com/office/drawing/2014/main" id="{8949E158-DAFD-E5FF-A106-52E58F3305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482" y="5806672"/>
              <a:ext cx="1220009" cy="993873"/>
            </a:xfrm>
            <a:custGeom>
              <a:avLst/>
              <a:gdLst>
                <a:gd name="T0" fmla="*/ 1222 w 1244"/>
                <a:gd name="T1" fmla="*/ 973 h 1018"/>
                <a:gd name="T2" fmla="*/ 1062 w 1244"/>
                <a:gd name="T3" fmla="*/ 973 h 1018"/>
                <a:gd name="T4" fmla="*/ 938 w 1244"/>
                <a:gd name="T5" fmla="*/ 759 h 1018"/>
                <a:gd name="T6" fmla="*/ 1153 w 1244"/>
                <a:gd name="T7" fmla="*/ 332 h 1018"/>
                <a:gd name="T8" fmla="*/ 1046 w 1244"/>
                <a:gd name="T9" fmla="*/ 12 h 1018"/>
                <a:gd name="T10" fmla="*/ 1015 w 1244"/>
                <a:gd name="T11" fmla="*/ 7 h 1018"/>
                <a:gd name="T12" fmla="*/ 1011 w 1244"/>
                <a:gd name="T13" fmla="*/ 39 h 1018"/>
                <a:gd name="T14" fmla="*/ 1108 w 1244"/>
                <a:gd name="T15" fmla="*/ 332 h 1018"/>
                <a:gd name="T16" fmla="*/ 895 w 1244"/>
                <a:gd name="T17" fmla="*/ 734 h 1018"/>
                <a:gd name="T18" fmla="*/ 793 w 1244"/>
                <a:gd name="T19" fmla="*/ 787 h 1018"/>
                <a:gd name="T20" fmla="*/ 789 w 1244"/>
                <a:gd name="T21" fmla="*/ 788 h 1018"/>
                <a:gd name="T22" fmla="*/ 789 w 1244"/>
                <a:gd name="T23" fmla="*/ 788 h 1018"/>
                <a:gd name="T24" fmla="*/ 622 w 1244"/>
                <a:gd name="T25" fmla="*/ 818 h 1018"/>
                <a:gd name="T26" fmla="*/ 455 w 1244"/>
                <a:gd name="T27" fmla="*/ 788 h 1018"/>
                <a:gd name="T28" fmla="*/ 349 w 1244"/>
                <a:gd name="T29" fmla="*/ 734 h 1018"/>
                <a:gd name="T30" fmla="*/ 328 w 1244"/>
                <a:gd name="T31" fmla="*/ 718 h 1018"/>
                <a:gd name="T32" fmla="*/ 296 w 1244"/>
                <a:gd name="T33" fmla="*/ 723 h 1018"/>
                <a:gd name="T34" fmla="*/ 301 w 1244"/>
                <a:gd name="T35" fmla="*/ 754 h 1018"/>
                <a:gd name="T36" fmla="*/ 307 w 1244"/>
                <a:gd name="T37" fmla="*/ 759 h 1018"/>
                <a:gd name="T38" fmla="*/ 183 w 1244"/>
                <a:gd name="T39" fmla="*/ 973 h 1018"/>
                <a:gd name="T40" fmla="*/ 23 w 1244"/>
                <a:gd name="T41" fmla="*/ 973 h 1018"/>
                <a:gd name="T42" fmla="*/ 0 w 1244"/>
                <a:gd name="T43" fmla="*/ 995 h 1018"/>
                <a:gd name="T44" fmla="*/ 23 w 1244"/>
                <a:gd name="T45" fmla="*/ 1018 h 1018"/>
                <a:gd name="T46" fmla="*/ 195 w 1244"/>
                <a:gd name="T47" fmla="*/ 1018 h 1018"/>
                <a:gd name="T48" fmla="*/ 196 w 1244"/>
                <a:gd name="T49" fmla="*/ 1018 h 1018"/>
                <a:gd name="T50" fmla="*/ 358 w 1244"/>
                <a:gd name="T51" fmla="*/ 1018 h 1018"/>
                <a:gd name="T52" fmla="*/ 359 w 1244"/>
                <a:gd name="T53" fmla="*/ 1018 h 1018"/>
                <a:gd name="T54" fmla="*/ 886 w 1244"/>
                <a:gd name="T55" fmla="*/ 1018 h 1018"/>
                <a:gd name="T56" fmla="*/ 886 w 1244"/>
                <a:gd name="T57" fmla="*/ 1018 h 1018"/>
                <a:gd name="T58" fmla="*/ 1049 w 1244"/>
                <a:gd name="T59" fmla="*/ 1018 h 1018"/>
                <a:gd name="T60" fmla="*/ 1049 w 1244"/>
                <a:gd name="T61" fmla="*/ 1018 h 1018"/>
                <a:gd name="T62" fmla="*/ 1222 w 1244"/>
                <a:gd name="T63" fmla="*/ 1018 h 1018"/>
                <a:gd name="T64" fmla="*/ 1244 w 1244"/>
                <a:gd name="T65" fmla="*/ 995 h 1018"/>
                <a:gd name="T66" fmla="*/ 1222 w 1244"/>
                <a:gd name="T67" fmla="*/ 973 h 1018"/>
                <a:gd name="T68" fmla="*/ 900 w 1244"/>
                <a:gd name="T69" fmla="*/ 973 h 1018"/>
                <a:gd name="T70" fmla="*/ 828 w 1244"/>
                <a:gd name="T71" fmla="*/ 821 h 1018"/>
                <a:gd name="T72" fmla="*/ 833 w 1244"/>
                <a:gd name="T73" fmla="*/ 819 h 1018"/>
                <a:gd name="T74" fmla="*/ 836 w 1244"/>
                <a:gd name="T75" fmla="*/ 818 h 1018"/>
                <a:gd name="T76" fmla="*/ 849 w 1244"/>
                <a:gd name="T77" fmla="*/ 812 h 1018"/>
                <a:gd name="T78" fmla="*/ 851 w 1244"/>
                <a:gd name="T79" fmla="*/ 811 h 1018"/>
                <a:gd name="T80" fmla="*/ 864 w 1244"/>
                <a:gd name="T81" fmla="*/ 805 h 1018"/>
                <a:gd name="T82" fmla="*/ 864 w 1244"/>
                <a:gd name="T83" fmla="*/ 804 h 1018"/>
                <a:gd name="T84" fmla="*/ 877 w 1244"/>
                <a:gd name="T85" fmla="*/ 798 h 1018"/>
                <a:gd name="T86" fmla="*/ 880 w 1244"/>
                <a:gd name="T87" fmla="*/ 796 h 1018"/>
                <a:gd name="T88" fmla="*/ 892 w 1244"/>
                <a:gd name="T89" fmla="*/ 789 h 1018"/>
                <a:gd name="T90" fmla="*/ 894 w 1244"/>
                <a:gd name="T91" fmla="*/ 788 h 1018"/>
                <a:gd name="T92" fmla="*/ 900 w 1244"/>
                <a:gd name="T93" fmla="*/ 784 h 1018"/>
                <a:gd name="T94" fmla="*/ 1010 w 1244"/>
                <a:gd name="T95" fmla="*/ 973 h 1018"/>
                <a:gd name="T96" fmla="*/ 900 w 1244"/>
                <a:gd name="T97" fmla="*/ 973 h 1018"/>
                <a:gd name="T98" fmla="*/ 785 w 1244"/>
                <a:gd name="T99" fmla="*/ 837 h 1018"/>
                <a:gd name="T100" fmla="*/ 850 w 1244"/>
                <a:gd name="T101" fmla="*/ 973 h 1018"/>
                <a:gd name="T102" fmla="*/ 394 w 1244"/>
                <a:gd name="T103" fmla="*/ 973 h 1018"/>
                <a:gd name="T104" fmla="*/ 459 w 1244"/>
                <a:gd name="T105" fmla="*/ 837 h 1018"/>
                <a:gd name="T106" fmla="*/ 622 w 1244"/>
                <a:gd name="T107" fmla="*/ 863 h 1018"/>
                <a:gd name="T108" fmla="*/ 785 w 1244"/>
                <a:gd name="T109" fmla="*/ 837 h 1018"/>
                <a:gd name="T110" fmla="*/ 344 w 1244"/>
                <a:gd name="T111" fmla="*/ 784 h 1018"/>
                <a:gd name="T112" fmla="*/ 417 w 1244"/>
                <a:gd name="T113" fmla="*/ 821 h 1018"/>
                <a:gd name="T114" fmla="*/ 344 w 1244"/>
                <a:gd name="T115" fmla="*/ 973 h 1018"/>
                <a:gd name="T116" fmla="*/ 235 w 1244"/>
                <a:gd name="T117" fmla="*/ 973 h 1018"/>
                <a:gd name="T118" fmla="*/ 344 w 1244"/>
                <a:gd name="T119" fmla="*/ 784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44" h="1018">
                  <a:moveTo>
                    <a:pt x="1222" y="973"/>
                  </a:moveTo>
                  <a:cubicBezTo>
                    <a:pt x="1062" y="973"/>
                    <a:pt x="1062" y="973"/>
                    <a:pt x="1062" y="973"/>
                  </a:cubicBezTo>
                  <a:cubicBezTo>
                    <a:pt x="938" y="759"/>
                    <a:pt x="938" y="759"/>
                    <a:pt x="938" y="759"/>
                  </a:cubicBezTo>
                  <a:cubicBezTo>
                    <a:pt x="1073" y="659"/>
                    <a:pt x="1153" y="501"/>
                    <a:pt x="1153" y="332"/>
                  </a:cubicBezTo>
                  <a:cubicBezTo>
                    <a:pt x="1153" y="215"/>
                    <a:pt x="1116" y="105"/>
                    <a:pt x="1046" y="12"/>
                  </a:cubicBezTo>
                  <a:cubicBezTo>
                    <a:pt x="1039" y="2"/>
                    <a:pt x="1025" y="0"/>
                    <a:pt x="1015" y="7"/>
                  </a:cubicBezTo>
                  <a:cubicBezTo>
                    <a:pt x="1005" y="15"/>
                    <a:pt x="1003" y="29"/>
                    <a:pt x="1011" y="39"/>
                  </a:cubicBezTo>
                  <a:cubicBezTo>
                    <a:pt x="1075" y="124"/>
                    <a:pt x="1108" y="225"/>
                    <a:pt x="1108" y="332"/>
                  </a:cubicBezTo>
                  <a:cubicBezTo>
                    <a:pt x="1108" y="493"/>
                    <a:pt x="1029" y="643"/>
                    <a:pt x="895" y="734"/>
                  </a:cubicBezTo>
                  <a:cubicBezTo>
                    <a:pt x="863" y="756"/>
                    <a:pt x="829" y="773"/>
                    <a:pt x="793" y="787"/>
                  </a:cubicBezTo>
                  <a:cubicBezTo>
                    <a:pt x="792" y="787"/>
                    <a:pt x="790" y="788"/>
                    <a:pt x="789" y="788"/>
                  </a:cubicBezTo>
                  <a:cubicBezTo>
                    <a:pt x="789" y="788"/>
                    <a:pt x="789" y="788"/>
                    <a:pt x="789" y="788"/>
                  </a:cubicBezTo>
                  <a:cubicBezTo>
                    <a:pt x="736" y="808"/>
                    <a:pt x="680" y="818"/>
                    <a:pt x="622" y="818"/>
                  </a:cubicBezTo>
                  <a:cubicBezTo>
                    <a:pt x="565" y="818"/>
                    <a:pt x="509" y="808"/>
                    <a:pt x="455" y="788"/>
                  </a:cubicBezTo>
                  <a:cubicBezTo>
                    <a:pt x="418" y="775"/>
                    <a:pt x="382" y="756"/>
                    <a:pt x="349" y="734"/>
                  </a:cubicBezTo>
                  <a:cubicBezTo>
                    <a:pt x="343" y="729"/>
                    <a:pt x="336" y="724"/>
                    <a:pt x="328" y="718"/>
                  </a:cubicBezTo>
                  <a:cubicBezTo>
                    <a:pt x="318" y="711"/>
                    <a:pt x="304" y="713"/>
                    <a:pt x="296" y="723"/>
                  </a:cubicBezTo>
                  <a:cubicBezTo>
                    <a:pt x="289" y="733"/>
                    <a:pt x="291" y="747"/>
                    <a:pt x="301" y="754"/>
                  </a:cubicBezTo>
                  <a:cubicBezTo>
                    <a:pt x="303" y="756"/>
                    <a:pt x="305" y="757"/>
                    <a:pt x="307" y="759"/>
                  </a:cubicBezTo>
                  <a:cubicBezTo>
                    <a:pt x="183" y="973"/>
                    <a:pt x="183" y="973"/>
                    <a:pt x="183" y="973"/>
                  </a:cubicBezTo>
                  <a:cubicBezTo>
                    <a:pt x="23" y="973"/>
                    <a:pt x="23" y="973"/>
                    <a:pt x="23" y="973"/>
                  </a:cubicBezTo>
                  <a:cubicBezTo>
                    <a:pt x="11" y="973"/>
                    <a:pt x="0" y="983"/>
                    <a:pt x="0" y="995"/>
                  </a:cubicBezTo>
                  <a:cubicBezTo>
                    <a:pt x="0" y="1008"/>
                    <a:pt x="11" y="1018"/>
                    <a:pt x="23" y="1018"/>
                  </a:cubicBezTo>
                  <a:cubicBezTo>
                    <a:pt x="195" y="1018"/>
                    <a:pt x="195" y="1018"/>
                    <a:pt x="195" y="1018"/>
                  </a:cubicBezTo>
                  <a:cubicBezTo>
                    <a:pt x="195" y="1018"/>
                    <a:pt x="195" y="1018"/>
                    <a:pt x="196" y="1018"/>
                  </a:cubicBezTo>
                  <a:cubicBezTo>
                    <a:pt x="358" y="1018"/>
                    <a:pt x="358" y="1018"/>
                    <a:pt x="358" y="1018"/>
                  </a:cubicBezTo>
                  <a:cubicBezTo>
                    <a:pt x="359" y="1018"/>
                    <a:pt x="359" y="1018"/>
                    <a:pt x="359" y="1018"/>
                  </a:cubicBezTo>
                  <a:cubicBezTo>
                    <a:pt x="886" y="1018"/>
                    <a:pt x="886" y="1018"/>
                    <a:pt x="886" y="1018"/>
                  </a:cubicBezTo>
                  <a:cubicBezTo>
                    <a:pt x="886" y="1018"/>
                    <a:pt x="886" y="1018"/>
                    <a:pt x="886" y="1018"/>
                  </a:cubicBezTo>
                  <a:cubicBezTo>
                    <a:pt x="1049" y="1018"/>
                    <a:pt x="1049" y="1018"/>
                    <a:pt x="1049" y="1018"/>
                  </a:cubicBezTo>
                  <a:cubicBezTo>
                    <a:pt x="1049" y="1018"/>
                    <a:pt x="1049" y="1018"/>
                    <a:pt x="1049" y="1018"/>
                  </a:cubicBezTo>
                  <a:cubicBezTo>
                    <a:pt x="1222" y="1018"/>
                    <a:pt x="1222" y="1018"/>
                    <a:pt x="1222" y="1018"/>
                  </a:cubicBezTo>
                  <a:cubicBezTo>
                    <a:pt x="1234" y="1018"/>
                    <a:pt x="1244" y="1008"/>
                    <a:pt x="1244" y="995"/>
                  </a:cubicBezTo>
                  <a:cubicBezTo>
                    <a:pt x="1244" y="983"/>
                    <a:pt x="1234" y="973"/>
                    <a:pt x="1222" y="973"/>
                  </a:cubicBezTo>
                  <a:close/>
                  <a:moveTo>
                    <a:pt x="900" y="973"/>
                  </a:moveTo>
                  <a:cubicBezTo>
                    <a:pt x="828" y="821"/>
                    <a:pt x="828" y="821"/>
                    <a:pt x="828" y="821"/>
                  </a:cubicBezTo>
                  <a:cubicBezTo>
                    <a:pt x="830" y="821"/>
                    <a:pt x="832" y="820"/>
                    <a:pt x="833" y="819"/>
                  </a:cubicBezTo>
                  <a:cubicBezTo>
                    <a:pt x="834" y="819"/>
                    <a:pt x="835" y="818"/>
                    <a:pt x="836" y="818"/>
                  </a:cubicBezTo>
                  <a:cubicBezTo>
                    <a:pt x="840" y="816"/>
                    <a:pt x="844" y="814"/>
                    <a:pt x="849" y="812"/>
                  </a:cubicBezTo>
                  <a:cubicBezTo>
                    <a:pt x="850" y="812"/>
                    <a:pt x="850" y="811"/>
                    <a:pt x="851" y="811"/>
                  </a:cubicBezTo>
                  <a:cubicBezTo>
                    <a:pt x="856" y="809"/>
                    <a:pt x="860" y="807"/>
                    <a:pt x="864" y="805"/>
                  </a:cubicBezTo>
                  <a:cubicBezTo>
                    <a:pt x="864" y="804"/>
                    <a:pt x="864" y="804"/>
                    <a:pt x="864" y="804"/>
                  </a:cubicBezTo>
                  <a:cubicBezTo>
                    <a:pt x="869" y="802"/>
                    <a:pt x="873" y="800"/>
                    <a:pt x="877" y="798"/>
                  </a:cubicBezTo>
                  <a:cubicBezTo>
                    <a:pt x="878" y="797"/>
                    <a:pt x="879" y="797"/>
                    <a:pt x="880" y="796"/>
                  </a:cubicBezTo>
                  <a:cubicBezTo>
                    <a:pt x="884" y="794"/>
                    <a:pt x="888" y="791"/>
                    <a:pt x="892" y="789"/>
                  </a:cubicBezTo>
                  <a:cubicBezTo>
                    <a:pt x="893" y="789"/>
                    <a:pt x="894" y="788"/>
                    <a:pt x="894" y="788"/>
                  </a:cubicBezTo>
                  <a:cubicBezTo>
                    <a:pt x="896" y="787"/>
                    <a:pt x="898" y="785"/>
                    <a:pt x="900" y="784"/>
                  </a:cubicBezTo>
                  <a:cubicBezTo>
                    <a:pt x="1010" y="973"/>
                    <a:pt x="1010" y="973"/>
                    <a:pt x="1010" y="973"/>
                  </a:cubicBezTo>
                  <a:lnTo>
                    <a:pt x="900" y="973"/>
                  </a:lnTo>
                  <a:close/>
                  <a:moveTo>
                    <a:pt x="785" y="837"/>
                  </a:moveTo>
                  <a:cubicBezTo>
                    <a:pt x="850" y="973"/>
                    <a:pt x="850" y="973"/>
                    <a:pt x="850" y="973"/>
                  </a:cubicBezTo>
                  <a:cubicBezTo>
                    <a:pt x="394" y="973"/>
                    <a:pt x="394" y="973"/>
                    <a:pt x="394" y="973"/>
                  </a:cubicBezTo>
                  <a:cubicBezTo>
                    <a:pt x="459" y="837"/>
                    <a:pt x="459" y="837"/>
                    <a:pt x="459" y="837"/>
                  </a:cubicBezTo>
                  <a:cubicBezTo>
                    <a:pt x="512" y="854"/>
                    <a:pt x="566" y="863"/>
                    <a:pt x="622" y="863"/>
                  </a:cubicBezTo>
                  <a:cubicBezTo>
                    <a:pt x="678" y="863"/>
                    <a:pt x="733" y="854"/>
                    <a:pt x="785" y="837"/>
                  </a:cubicBezTo>
                  <a:close/>
                  <a:moveTo>
                    <a:pt x="344" y="784"/>
                  </a:moveTo>
                  <a:cubicBezTo>
                    <a:pt x="368" y="798"/>
                    <a:pt x="392" y="811"/>
                    <a:pt x="417" y="821"/>
                  </a:cubicBezTo>
                  <a:cubicBezTo>
                    <a:pt x="344" y="973"/>
                    <a:pt x="344" y="973"/>
                    <a:pt x="344" y="973"/>
                  </a:cubicBezTo>
                  <a:cubicBezTo>
                    <a:pt x="235" y="973"/>
                    <a:pt x="235" y="973"/>
                    <a:pt x="235" y="973"/>
                  </a:cubicBezTo>
                  <a:lnTo>
                    <a:pt x="344" y="784"/>
                  </a:lnTo>
                  <a:close/>
                </a:path>
              </a:pathLst>
            </a:custGeom>
            <a:solidFill>
              <a:srgbClr val="0517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1" name="Line 68">
              <a:extLst>
                <a:ext uri="{FF2B5EF4-FFF2-40B4-BE49-F238E27FC236}">
                  <a16:creationId xmlns:a16="http://schemas.microsoft.com/office/drawing/2014/main" id="{6B47805B-5BF1-E6A7-52EC-A6E65593E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675" y="657199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2" name="Line 69">
              <a:extLst>
                <a:ext uri="{FF2B5EF4-FFF2-40B4-BE49-F238E27FC236}">
                  <a16:creationId xmlns:a16="http://schemas.microsoft.com/office/drawing/2014/main" id="{16DF017D-F74F-AF90-B2B4-A3CC2A6278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675" y="6571994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B26B7890-12BD-1A78-13BB-49E70D579F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838" y="6030168"/>
              <a:ext cx="920640" cy="519067"/>
            </a:xfrm>
            <a:custGeom>
              <a:avLst/>
              <a:gdLst>
                <a:gd name="T0" fmla="*/ 837 w 939"/>
                <a:gd name="T1" fmla="*/ 126 h 532"/>
                <a:gd name="T2" fmla="*/ 916 w 939"/>
                <a:gd name="T3" fmla="*/ 126 h 532"/>
                <a:gd name="T4" fmla="*/ 939 w 939"/>
                <a:gd name="T5" fmla="*/ 104 h 532"/>
                <a:gd name="T6" fmla="*/ 916 w 939"/>
                <a:gd name="T7" fmla="*/ 81 h 532"/>
                <a:gd name="T8" fmla="*/ 344 w 939"/>
                <a:gd name="T9" fmla="*/ 81 h 532"/>
                <a:gd name="T10" fmla="*/ 241 w 939"/>
                <a:gd name="T11" fmla="*/ 5 h 532"/>
                <a:gd name="T12" fmla="*/ 228 w 939"/>
                <a:gd name="T13" fmla="*/ 0 h 532"/>
                <a:gd name="T14" fmla="*/ 25 w 939"/>
                <a:gd name="T15" fmla="*/ 0 h 532"/>
                <a:gd name="T16" fmla="*/ 4 w 939"/>
                <a:gd name="T17" fmla="*/ 14 h 532"/>
                <a:gd name="T18" fmla="*/ 9 w 939"/>
                <a:gd name="T19" fmla="*/ 39 h 532"/>
                <a:gd name="T20" fmla="*/ 36 w 939"/>
                <a:gd name="T21" fmla="*/ 104 h 532"/>
                <a:gd name="T22" fmla="*/ 9 w 939"/>
                <a:gd name="T23" fmla="*/ 168 h 532"/>
                <a:gd name="T24" fmla="*/ 4 w 939"/>
                <a:gd name="T25" fmla="*/ 193 h 532"/>
                <a:gd name="T26" fmla="*/ 25 w 939"/>
                <a:gd name="T27" fmla="*/ 207 h 532"/>
                <a:gd name="T28" fmla="*/ 228 w 939"/>
                <a:gd name="T29" fmla="*/ 207 h 532"/>
                <a:gd name="T30" fmla="*/ 241 w 939"/>
                <a:gd name="T31" fmla="*/ 202 h 532"/>
                <a:gd name="T32" fmla="*/ 344 w 939"/>
                <a:gd name="T33" fmla="*/ 126 h 532"/>
                <a:gd name="T34" fmla="*/ 369 w 939"/>
                <a:gd name="T35" fmla="*/ 126 h 532"/>
                <a:gd name="T36" fmla="*/ 371 w 939"/>
                <a:gd name="T37" fmla="*/ 228 h 532"/>
                <a:gd name="T38" fmla="*/ 384 w 939"/>
                <a:gd name="T39" fmla="*/ 257 h 532"/>
                <a:gd name="T40" fmla="*/ 413 w 939"/>
                <a:gd name="T41" fmla="*/ 244 h 532"/>
                <a:gd name="T42" fmla="*/ 419 w 939"/>
                <a:gd name="T43" fmla="*/ 126 h 532"/>
                <a:gd name="T44" fmla="*/ 586 w 939"/>
                <a:gd name="T45" fmla="*/ 126 h 532"/>
                <a:gd name="T46" fmla="*/ 555 w 939"/>
                <a:gd name="T47" fmla="*/ 295 h 532"/>
                <a:gd name="T48" fmla="*/ 506 w 939"/>
                <a:gd name="T49" fmla="*/ 445 h 532"/>
                <a:gd name="T50" fmla="*/ 449 w 939"/>
                <a:gd name="T51" fmla="*/ 375 h 532"/>
                <a:gd name="T52" fmla="*/ 433 w 939"/>
                <a:gd name="T53" fmla="*/ 364 h 532"/>
                <a:gd name="T54" fmla="*/ 415 w 939"/>
                <a:gd name="T55" fmla="*/ 368 h 532"/>
                <a:gd name="T56" fmla="*/ 335 w 939"/>
                <a:gd name="T57" fmla="*/ 450 h 532"/>
                <a:gd name="T58" fmla="*/ 372 w 939"/>
                <a:gd name="T59" fmla="*/ 327 h 532"/>
                <a:gd name="T60" fmla="*/ 363 w 939"/>
                <a:gd name="T61" fmla="*/ 297 h 532"/>
                <a:gd name="T62" fmla="*/ 333 w 939"/>
                <a:gd name="T63" fmla="*/ 306 h 532"/>
                <a:gd name="T64" fmla="*/ 317 w 939"/>
                <a:gd name="T65" fmla="*/ 520 h 532"/>
                <a:gd name="T66" fmla="*/ 335 w 939"/>
                <a:gd name="T67" fmla="*/ 530 h 532"/>
                <a:gd name="T68" fmla="*/ 340 w 939"/>
                <a:gd name="T69" fmla="*/ 529 h 532"/>
                <a:gd name="T70" fmla="*/ 357 w 939"/>
                <a:gd name="T71" fmla="*/ 511 h 532"/>
                <a:gd name="T72" fmla="*/ 424 w 939"/>
                <a:gd name="T73" fmla="*/ 420 h 532"/>
                <a:gd name="T74" fmla="*/ 540 w 939"/>
                <a:gd name="T75" fmla="*/ 526 h 532"/>
                <a:gd name="T76" fmla="*/ 568 w 939"/>
                <a:gd name="T77" fmla="*/ 522 h 532"/>
                <a:gd name="T78" fmla="*/ 570 w 939"/>
                <a:gd name="T79" fmla="*/ 494 h 532"/>
                <a:gd name="T80" fmla="*/ 595 w 939"/>
                <a:gd name="T81" fmla="*/ 316 h 532"/>
                <a:gd name="T82" fmla="*/ 636 w 939"/>
                <a:gd name="T83" fmla="*/ 126 h 532"/>
                <a:gd name="T84" fmla="*/ 791 w 939"/>
                <a:gd name="T85" fmla="*/ 126 h 532"/>
                <a:gd name="T86" fmla="*/ 826 w 939"/>
                <a:gd name="T87" fmla="*/ 134 h 532"/>
                <a:gd name="T88" fmla="*/ 826 w 939"/>
                <a:gd name="T89" fmla="*/ 134 h 532"/>
                <a:gd name="T90" fmla="*/ 220 w 939"/>
                <a:gd name="T91" fmla="*/ 162 h 532"/>
                <a:gd name="T92" fmla="*/ 68 w 939"/>
                <a:gd name="T93" fmla="*/ 162 h 532"/>
                <a:gd name="T94" fmla="*/ 81 w 939"/>
                <a:gd name="T95" fmla="*/ 104 h 532"/>
                <a:gd name="T96" fmla="*/ 68 w 939"/>
                <a:gd name="T97" fmla="*/ 45 h 532"/>
                <a:gd name="T98" fmla="*/ 220 w 939"/>
                <a:gd name="T99" fmla="*/ 45 h 532"/>
                <a:gd name="T100" fmla="*/ 298 w 939"/>
                <a:gd name="T101" fmla="*/ 104 h 532"/>
                <a:gd name="T102" fmla="*/ 220 w 939"/>
                <a:gd name="T103" fmla="*/ 16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9" h="532">
                  <a:moveTo>
                    <a:pt x="837" y="126"/>
                  </a:moveTo>
                  <a:cubicBezTo>
                    <a:pt x="916" y="126"/>
                    <a:pt x="916" y="126"/>
                    <a:pt x="916" y="126"/>
                  </a:cubicBezTo>
                  <a:cubicBezTo>
                    <a:pt x="929" y="126"/>
                    <a:pt x="939" y="116"/>
                    <a:pt x="939" y="104"/>
                  </a:cubicBezTo>
                  <a:cubicBezTo>
                    <a:pt x="939" y="91"/>
                    <a:pt x="929" y="81"/>
                    <a:pt x="916" y="81"/>
                  </a:cubicBezTo>
                  <a:cubicBezTo>
                    <a:pt x="344" y="81"/>
                    <a:pt x="344" y="81"/>
                    <a:pt x="344" y="81"/>
                  </a:cubicBezTo>
                  <a:cubicBezTo>
                    <a:pt x="241" y="5"/>
                    <a:pt x="241" y="5"/>
                    <a:pt x="241" y="5"/>
                  </a:cubicBezTo>
                  <a:cubicBezTo>
                    <a:pt x="237" y="2"/>
                    <a:pt x="233" y="0"/>
                    <a:pt x="228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5" y="0"/>
                    <a:pt x="7" y="6"/>
                    <a:pt x="4" y="14"/>
                  </a:cubicBezTo>
                  <a:cubicBezTo>
                    <a:pt x="0" y="23"/>
                    <a:pt x="2" y="33"/>
                    <a:pt x="9" y="39"/>
                  </a:cubicBezTo>
                  <a:cubicBezTo>
                    <a:pt x="27" y="56"/>
                    <a:pt x="36" y="79"/>
                    <a:pt x="36" y="104"/>
                  </a:cubicBezTo>
                  <a:cubicBezTo>
                    <a:pt x="36" y="128"/>
                    <a:pt x="27" y="151"/>
                    <a:pt x="9" y="168"/>
                  </a:cubicBezTo>
                  <a:cubicBezTo>
                    <a:pt x="2" y="174"/>
                    <a:pt x="0" y="184"/>
                    <a:pt x="4" y="193"/>
                  </a:cubicBezTo>
                  <a:cubicBezTo>
                    <a:pt x="7" y="201"/>
                    <a:pt x="15" y="207"/>
                    <a:pt x="25" y="207"/>
                  </a:cubicBezTo>
                  <a:cubicBezTo>
                    <a:pt x="228" y="207"/>
                    <a:pt x="228" y="207"/>
                    <a:pt x="228" y="207"/>
                  </a:cubicBezTo>
                  <a:cubicBezTo>
                    <a:pt x="233" y="207"/>
                    <a:pt x="237" y="205"/>
                    <a:pt x="241" y="202"/>
                  </a:cubicBezTo>
                  <a:cubicBezTo>
                    <a:pt x="344" y="126"/>
                    <a:pt x="344" y="126"/>
                    <a:pt x="344" y="126"/>
                  </a:cubicBezTo>
                  <a:cubicBezTo>
                    <a:pt x="369" y="126"/>
                    <a:pt x="369" y="126"/>
                    <a:pt x="369" y="126"/>
                  </a:cubicBezTo>
                  <a:cubicBezTo>
                    <a:pt x="386" y="155"/>
                    <a:pt x="387" y="186"/>
                    <a:pt x="371" y="228"/>
                  </a:cubicBezTo>
                  <a:cubicBezTo>
                    <a:pt x="366" y="240"/>
                    <a:pt x="372" y="253"/>
                    <a:pt x="384" y="257"/>
                  </a:cubicBezTo>
                  <a:cubicBezTo>
                    <a:pt x="395" y="261"/>
                    <a:pt x="408" y="256"/>
                    <a:pt x="413" y="244"/>
                  </a:cubicBezTo>
                  <a:cubicBezTo>
                    <a:pt x="424" y="214"/>
                    <a:pt x="436" y="172"/>
                    <a:pt x="419" y="126"/>
                  </a:cubicBezTo>
                  <a:cubicBezTo>
                    <a:pt x="586" y="126"/>
                    <a:pt x="586" y="126"/>
                    <a:pt x="586" y="126"/>
                  </a:cubicBezTo>
                  <a:cubicBezTo>
                    <a:pt x="617" y="179"/>
                    <a:pt x="588" y="233"/>
                    <a:pt x="555" y="295"/>
                  </a:cubicBezTo>
                  <a:cubicBezTo>
                    <a:pt x="530" y="342"/>
                    <a:pt x="503" y="393"/>
                    <a:pt x="506" y="445"/>
                  </a:cubicBezTo>
                  <a:cubicBezTo>
                    <a:pt x="482" y="424"/>
                    <a:pt x="463" y="401"/>
                    <a:pt x="449" y="375"/>
                  </a:cubicBezTo>
                  <a:cubicBezTo>
                    <a:pt x="446" y="369"/>
                    <a:pt x="440" y="365"/>
                    <a:pt x="433" y="364"/>
                  </a:cubicBezTo>
                  <a:cubicBezTo>
                    <a:pt x="427" y="363"/>
                    <a:pt x="420" y="364"/>
                    <a:pt x="415" y="368"/>
                  </a:cubicBezTo>
                  <a:cubicBezTo>
                    <a:pt x="378" y="398"/>
                    <a:pt x="352" y="425"/>
                    <a:pt x="335" y="450"/>
                  </a:cubicBezTo>
                  <a:cubicBezTo>
                    <a:pt x="330" y="412"/>
                    <a:pt x="348" y="372"/>
                    <a:pt x="372" y="327"/>
                  </a:cubicBezTo>
                  <a:cubicBezTo>
                    <a:pt x="378" y="316"/>
                    <a:pt x="374" y="302"/>
                    <a:pt x="363" y="297"/>
                  </a:cubicBezTo>
                  <a:cubicBezTo>
                    <a:pt x="352" y="291"/>
                    <a:pt x="338" y="295"/>
                    <a:pt x="333" y="306"/>
                  </a:cubicBezTo>
                  <a:cubicBezTo>
                    <a:pt x="302" y="363"/>
                    <a:pt x="261" y="442"/>
                    <a:pt x="317" y="520"/>
                  </a:cubicBezTo>
                  <a:cubicBezTo>
                    <a:pt x="321" y="526"/>
                    <a:pt x="328" y="530"/>
                    <a:pt x="335" y="530"/>
                  </a:cubicBezTo>
                  <a:cubicBezTo>
                    <a:pt x="337" y="530"/>
                    <a:pt x="338" y="529"/>
                    <a:pt x="340" y="529"/>
                  </a:cubicBezTo>
                  <a:cubicBezTo>
                    <a:pt x="349" y="527"/>
                    <a:pt x="356" y="520"/>
                    <a:pt x="357" y="511"/>
                  </a:cubicBezTo>
                  <a:cubicBezTo>
                    <a:pt x="362" y="486"/>
                    <a:pt x="384" y="456"/>
                    <a:pt x="424" y="420"/>
                  </a:cubicBezTo>
                  <a:cubicBezTo>
                    <a:pt x="451" y="460"/>
                    <a:pt x="489" y="495"/>
                    <a:pt x="540" y="526"/>
                  </a:cubicBezTo>
                  <a:cubicBezTo>
                    <a:pt x="549" y="532"/>
                    <a:pt x="561" y="530"/>
                    <a:pt x="568" y="522"/>
                  </a:cubicBezTo>
                  <a:cubicBezTo>
                    <a:pt x="575" y="515"/>
                    <a:pt x="576" y="503"/>
                    <a:pt x="570" y="494"/>
                  </a:cubicBezTo>
                  <a:cubicBezTo>
                    <a:pt x="530" y="438"/>
                    <a:pt x="560" y="381"/>
                    <a:pt x="595" y="316"/>
                  </a:cubicBezTo>
                  <a:cubicBezTo>
                    <a:pt x="626" y="257"/>
                    <a:pt x="660" y="192"/>
                    <a:pt x="636" y="126"/>
                  </a:cubicBezTo>
                  <a:cubicBezTo>
                    <a:pt x="791" y="126"/>
                    <a:pt x="791" y="126"/>
                    <a:pt x="791" y="126"/>
                  </a:cubicBezTo>
                  <a:moveTo>
                    <a:pt x="826" y="134"/>
                  </a:moveTo>
                  <a:cubicBezTo>
                    <a:pt x="826" y="134"/>
                    <a:pt x="826" y="134"/>
                    <a:pt x="826" y="134"/>
                  </a:cubicBezTo>
                  <a:moveTo>
                    <a:pt x="220" y="162"/>
                  </a:moveTo>
                  <a:cubicBezTo>
                    <a:pt x="68" y="162"/>
                    <a:pt x="68" y="162"/>
                    <a:pt x="68" y="162"/>
                  </a:cubicBezTo>
                  <a:cubicBezTo>
                    <a:pt x="77" y="144"/>
                    <a:pt x="81" y="124"/>
                    <a:pt x="81" y="104"/>
                  </a:cubicBezTo>
                  <a:cubicBezTo>
                    <a:pt x="81" y="83"/>
                    <a:pt x="77" y="63"/>
                    <a:pt x="68" y="45"/>
                  </a:cubicBezTo>
                  <a:cubicBezTo>
                    <a:pt x="220" y="45"/>
                    <a:pt x="220" y="45"/>
                    <a:pt x="220" y="45"/>
                  </a:cubicBezTo>
                  <a:cubicBezTo>
                    <a:pt x="298" y="104"/>
                    <a:pt x="298" y="104"/>
                    <a:pt x="298" y="104"/>
                  </a:cubicBezTo>
                  <a:lnTo>
                    <a:pt x="220" y="162"/>
                  </a:lnTo>
                  <a:close/>
                </a:path>
              </a:pathLst>
            </a:custGeom>
            <a:solidFill>
              <a:srgbClr val="73A1C1"/>
            </a:solidFill>
            <a:ln>
              <a:solidFill>
                <a:srgbClr val="73A1C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A8886F15-ECA7-F278-FE75-5A380979C20F}"/>
              </a:ext>
            </a:extLst>
          </p:cNvPr>
          <p:cNvSpPr/>
          <p:nvPr/>
        </p:nvSpPr>
        <p:spPr>
          <a:xfrm>
            <a:off x="11682304" y="2694986"/>
            <a:ext cx="5572543" cy="4687117"/>
          </a:xfrm>
          <a:prstGeom prst="rect">
            <a:avLst/>
          </a:prstGeom>
          <a:solidFill>
            <a:schemeClr val="bg1"/>
          </a:solidFill>
          <a:ln>
            <a:solidFill>
              <a:srgbClr val="0517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4268AB9D-5C5E-81C5-D63E-B7B92E9A8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2405" y="3429282"/>
            <a:ext cx="3533720" cy="3022822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3F1067D9-AA33-025B-76EE-F3D590A248BE}"/>
              </a:ext>
            </a:extLst>
          </p:cNvPr>
          <p:cNvSpPr txBox="1"/>
          <p:nvPr/>
        </p:nvSpPr>
        <p:spPr>
          <a:xfrm>
            <a:off x="12949631" y="6817068"/>
            <a:ext cx="372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err="1"/>
              <a:t>Grid</a:t>
            </a:r>
            <a:r>
              <a:rPr lang="es-ES" b="1"/>
              <a:t> </a:t>
            </a:r>
            <a:r>
              <a:rPr lang="es-ES" b="1" err="1"/>
              <a:t>Controllers</a:t>
            </a:r>
            <a:r>
              <a:rPr lang="es-ES" b="1"/>
              <a:t> in </a:t>
            </a:r>
            <a:r>
              <a:rPr lang="es-ES" b="1" err="1"/>
              <a:t>electric</a:t>
            </a:r>
            <a:r>
              <a:rPr lang="es-ES" b="1"/>
              <a:t> </a:t>
            </a:r>
            <a:r>
              <a:rPr lang="es-ES" b="1" err="1"/>
              <a:t>substation</a:t>
            </a:r>
            <a:endParaRPr lang="es-ES" b="1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480F18F-0FA5-5F01-E02A-E471566A103F}"/>
              </a:ext>
            </a:extLst>
          </p:cNvPr>
          <p:cNvGrpSpPr/>
          <p:nvPr/>
        </p:nvGrpSpPr>
        <p:grpSpPr>
          <a:xfrm>
            <a:off x="16108578" y="9414704"/>
            <a:ext cx="1486696" cy="245146"/>
            <a:chOff x="4059455" y="8930827"/>
            <a:chExt cx="2033709" cy="335344"/>
          </a:xfrm>
          <a:solidFill>
            <a:schemeClr val="bg1"/>
          </a:solidFill>
        </p:grpSpPr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99042036-81A4-224A-742E-BF8AE2036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506" y="8930827"/>
              <a:ext cx="333658" cy="333658"/>
            </a:xfrm>
            <a:custGeom>
              <a:avLst/>
              <a:gdLst>
                <a:gd name="T0" fmla="*/ 343911 w 360"/>
                <a:gd name="T1" fmla="*/ 57385 h 360"/>
                <a:gd name="T2" fmla="*/ 286593 w 360"/>
                <a:gd name="T3" fmla="*/ 0 h 360"/>
                <a:gd name="T4" fmla="*/ 57319 w 360"/>
                <a:gd name="T5" fmla="*/ 0 h 360"/>
                <a:gd name="T6" fmla="*/ 0 w 360"/>
                <a:gd name="T7" fmla="*/ 57385 h 360"/>
                <a:gd name="T8" fmla="*/ 0 w 360"/>
                <a:gd name="T9" fmla="*/ 286927 h 360"/>
                <a:gd name="T10" fmla="*/ 57319 w 360"/>
                <a:gd name="T11" fmla="*/ 344312 h 360"/>
                <a:gd name="T12" fmla="*/ 171956 w 360"/>
                <a:gd name="T13" fmla="*/ 344312 h 360"/>
                <a:gd name="T14" fmla="*/ 171956 w 360"/>
                <a:gd name="T15" fmla="*/ 214239 h 360"/>
                <a:gd name="T16" fmla="*/ 129922 w 360"/>
                <a:gd name="T17" fmla="*/ 214239 h 360"/>
                <a:gd name="T18" fmla="*/ 129922 w 360"/>
                <a:gd name="T19" fmla="*/ 156853 h 360"/>
                <a:gd name="T20" fmla="*/ 171956 w 360"/>
                <a:gd name="T21" fmla="*/ 156853 h 360"/>
                <a:gd name="T22" fmla="*/ 171956 w 360"/>
                <a:gd name="T23" fmla="*/ 134856 h 360"/>
                <a:gd name="T24" fmla="*/ 236916 w 360"/>
                <a:gd name="T25" fmla="*/ 61211 h 360"/>
                <a:gd name="T26" fmla="*/ 282771 w 360"/>
                <a:gd name="T27" fmla="*/ 61211 h 360"/>
                <a:gd name="T28" fmla="*/ 282771 w 360"/>
                <a:gd name="T29" fmla="*/ 118596 h 360"/>
                <a:gd name="T30" fmla="*/ 236916 w 360"/>
                <a:gd name="T31" fmla="*/ 118596 h 360"/>
                <a:gd name="T32" fmla="*/ 225453 w 360"/>
                <a:gd name="T33" fmla="*/ 133899 h 360"/>
                <a:gd name="T34" fmla="*/ 225453 w 360"/>
                <a:gd name="T35" fmla="*/ 156853 h 360"/>
                <a:gd name="T36" fmla="*/ 282771 w 360"/>
                <a:gd name="T37" fmla="*/ 156853 h 360"/>
                <a:gd name="T38" fmla="*/ 282771 w 360"/>
                <a:gd name="T39" fmla="*/ 214239 h 360"/>
                <a:gd name="T40" fmla="*/ 225453 w 360"/>
                <a:gd name="T41" fmla="*/ 214239 h 360"/>
                <a:gd name="T42" fmla="*/ 225453 w 360"/>
                <a:gd name="T43" fmla="*/ 344312 h 360"/>
                <a:gd name="T44" fmla="*/ 286593 w 360"/>
                <a:gd name="T45" fmla="*/ 344312 h 360"/>
                <a:gd name="T46" fmla="*/ 343911 w 360"/>
                <a:gd name="T47" fmla="*/ 286927 h 360"/>
                <a:gd name="T48" fmla="*/ 343911 w 360"/>
                <a:gd name="T49" fmla="*/ 57385 h 3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0" h="360">
                  <a:moveTo>
                    <a:pt x="360" y="60"/>
                  </a:moveTo>
                  <a:cubicBezTo>
                    <a:pt x="360" y="29"/>
                    <a:pt x="332" y="0"/>
                    <a:pt x="30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8" y="0"/>
                    <a:pt x="0" y="29"/>
                    <a:pt x="0" y="6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332"/>
                    <a:pt x="28" y="360"/>
                    <a:pt x="60" y="360"/>
                  </a:cubicBezTo>
                  <a:cubicBezTo>
                    <a:pt x="180" y="360"/>
                    <a:pt x="180" y="360"/>
                    <a:pt x="180" y="360"/>
                  </a:cubicBezTo>
                  <a:cubicBezTo>
                    <a:pt x="180" y="224"/>
                    <a:pt x="180" y="224"/>
                    <a:pt x="180" y="224"/>
                  </a:cubicBezTo>
                  <a:cubicBezTo>
                    <a:pt x="136" y="224"/>
                    <a:pt x="136" y="224"/>
                    <a:pt x="136" y="224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0" y="141"/>
                    <a:pt x="180" y="141"/>
                    <a:pt x="180" y="141"/>
                  </a:cubicBezTo>
                  <a:cubicBezTo>
                    <a:pt x="180" y="100"/>
                    <a:pt x="210" y="64"/>
                    <a:pt x="248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2" y="124"/>
                    <a:pt x="236" y="131"/>
                    <a:pt x="236" y="140"/>
                  </a:cubicBezTo>
                  <a:cubicBezTo>
                    <a:pt x="236" y="164"/>
                    <a:pt x="236" y="164"/>
                    <a:pt x="236" y="164"/>
                  </a:cubicBezTo>
                  <a:cubicBezTo>
                    <a:pt x="296" y="164"/>
                    <a:pt x="296" y="164"/>
                    <a:pt x="296" y="164"/>
                  </a:cubicBezTo>
                  <a:cubicBezTo>
                    <a:pt x="296" y="224"/>
                    <a:pt x="296" y="224"/>
                    <a:pt x="296" y="224"/>
                  </a:cubicBezTo>
                  <a:cubicBezTo>
                    <a:pt x="236" y="224"/>
                    <a:pt x="236" y="224"/>
                    <a:pt x="236" y="224"/>
                  </a:cubicBezTo>
                  <a:cubicBezTo>
                    <a:pt x="236" y="360"/>
                    <a:pt x="236" y="360"/>
                    <a:pt x="236" y="360"/>
                  </a:cubicBezTo>
                  <a:cubicBezTo>
                    <a:pt x="300" y="360"/>
                    <a:pt x="300" y="360"/>
                    <a:pt x="300" y="360"/>
                  </a:cubicBezTo>
                  <a:cubicBezTo>
                    <a:pt x="332" y="360"/>
                    <a:pt x="360" y="332"/>
                    <a:pt x="360" y="300"/>
                  </a:cubicBezTo>
                  <a:lnTo>
                    <a:pt x="360" y="6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>
                <a:solidFill>
                  <a:srgbClr val="0583FF"/>
                </a:solidFill>
              </a:endParaRPr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A2BC742A-5AAB-3593-0E59-63A0259794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4429" y="8930827"/>
              <a:ext cx="333658" cy="333658"/>
            </a:xfrm>
            <a:custGeom>
              <a:avLst/>
              <a:gdLst>
                <a:gd name="T0" fmla="*/ 330283 w 360"/>
                <a:gd name="T1" fmla="*/ 0 h 360"/>
                <a:gd name="T2" fmla="*/ 25788 w 360"/>
                <a:gd name="T3" fmla="*/ 0 h 360"/>
                <a:gd name="T4" fmla="*/ 0 w 360"/>
                <a:gd name="T5" fmla="*/ 24825 h 360"/>
                <a:gd name="T6" fmla="*/ 0 w 360"/>
                <a:gd name="T7" fmla="*/ 331661 h 360"/>
                <a:gd name="T8" fmla="*/ 25788 w 360"/>
                <a:gd name="T9" fmla="*/ 357479 h 360"/>
                <a:gd name="T10" fmla="*/ 330283 w 360"/>
                <a:gd name="T11" fmla="*/ 357479 h 360"/>
                <a:gd name="T12" fmla="*/ 357063 w 360"/>
                <a:gd name="T13" fmla="*/ 331661 h 360"/>
                <a:gd name="T14" fmla="*/ 357063 w 360"/>
                <a:gd name="T15" fmla="*/ 24825 h 360"/>
                <a:gd name="T16" fmla="*/ 330283 w 360"/>
                <a:gd name="T17" fmla="*/ 0 h 360"/>
                <a:gd name="T18" fmla="*/ 108111 w 360"/>
                <a:gd name="T19" fmla="*/ 298892 h 360"/>
                <a:gd name="T20" fmla="*/ 53559 w 360"/>
                <a:gd name="T21" fmla="*/ 298892 h 360"/>
                <a:gd name="T22" fmla="*/ 53559 w 360"/>
                <a:gd name="T23" fmla="*/ 137034 h 360"/>
                <a:gd name="T24" fmla="*/ 108111 w 360"/>
                <a:gd name="T25" fmla="*/ 137034 h 360"/>
                <a:gd name="T26" fmla="*/ 108111 w 360"/>
                <a:gd name="T27" fmla="*/ 298892 h 360"/>
                <a:gd name="T28" fmla="*/ 81331 w 360"/>
                <a:gd name="T29" fmla="*/ 115188 h 360"/>
                <a:gd name="T30" fmla="*/ 80339 w 360"/>
                <a:gd name="T31" fmla="*/ 115188 h 360"/>
                <a:gd name="T32" fmla="*/ 50584 w 360"/>
                <a:gd name="T33" fmla="*/ 87384 h 360"/>
                <a:gd name="T34" fmla="*/ 81331 w 360"/>
                <a:gd name="T35" fmla="*/ 59580 h 360"/>
                <a:gd name="T36" fmla="*/ 111086 w 360"/>
                <a:gd name="T37" fmla="*/ 87384 h 360"/>
                <a:gd name="T38" fmla="*/ 81331 w 360"/>
                <a:gd name="T39" fmla="*/ 115188 h 360"/>
                <a:gd name="T40" fmla="*/ 302512 w 360"/>
                <a:gd name="T41" fmla="*/ 298892 h 360"/>
                <a:gd name="T42" fmla="*/ 248952 w 360"/>
                <a:gd name="T43" fmla="*/ 298892 h 360"/>
                <a:gd name="T44" fmla="*/ 248952 w 360"/>
                <a:gd name="T45" fmla="*/ 212501 h 360"/>
                <a:gd name="T46" fmla="*/ 221181 w 360"/>
                <a:gd name="T47" fmla="*/ 175761 h 360"/>
                <a:gd name="T48" fmla="*/ 193409 w 360"/>
                <a:gd name="T49" fmla="*/ 195620 h 360"/>
                <a:gd name="T50" fmla="*/ 191425 w 360"/>
                <a:gd name="T51" fmla="*/ 208529 h 360"/>
                <a:gd name="T52" fmla="*/ 191425 w 360"/>
                <a:gd name="T53" fmla="*/ 298892 h 360"/>
                <a:gd name="T54" fmla="*/ 137866 w 360"/>
                <a:gd name="T55" fmla="*/ 298892 h 360"/>
                <a:gd name="T56" fmla="*/ 137866 w 360"/>
                <a:gd name="T57" fmla="*/ 137034 h 360"/>
                <a:gd name="T58" fmla="*/ 191425 w 360"/>
                <a:gd name="T59" fmla="*/ 137034 h 360"/>
                <a:gd name="T60" fmla="*/ 191425 w 360"/>
                <a:gd name="T61" fmla="*/ 159873 h 360"/>
                <a:gd name="T62" fmla="*/ 240026 w 360"/>
                <a:gd name="T63" fmla="*/ 134055 h 360"/>
                <a:gd name="T64" fmla="*/ 302512 w 360"/>
                <a:gd name="T65" fmla="*/ 206543 h 360"/>
                <a:gd name="T66" fmla="*/ 302512 w 360"/>
                <a:gd name="T67" fmla="*/ 298892 h 360"/>
                <a:gd name="T68" fmla="*/ 191425 w 360"/>
                <a:gd name="T69" fmla="*/ 160866 h 360"/>
                <a:gd name="T70" fmla="*/ 191425 w 360"/>
                <a:gd name="T71" fmla="*/ 159873 h 360"/>
                <a:gd name="T72" fmla="*/ 191425 w 360"/>
                <a:gd name="T73" fmla="*/ 160866 h 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0" h="360">
                  <a:moveTo>
                    <a:pt x="333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48"/>
                    <a:pt x="12" y="360"/>
                    <a:pt x="26" y="360"/>
                  </a:cubicBezTo>
                  <a:cubicBezTo>
                    <a:pt x="333" y="360"/>
                    <a:pt x="333" y="360"/>
                    <a:pt x="333" y="360"/>
                  </a:cubicBezTo>
                  <a:cubicBezTo>
                    <a:pt x="348" y="360"/>
                    <a:pt x="360" y="348"/>
                    <a:pt x="360" y="334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60" y="11"/>
                    <a:pt x="348" y="0"/>
                    <a:pt x="333" y="0"/>
                  </a:cubicBezTo>
                  <a:close/>
                  <a:moveTo>
                    <a:pt x="109" y="301"/>
                  </a:moveTo>
                  <a:cubicBezTo>
                    <a:pt x="54" y="301"/>
                    <a:pt x="54" y="301"/>
                    <a:pt x="54" y="301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109" y="138"/>
                    <a:pt x="109" y="138"/>
                    <a:pt x="109" y="138"/>
                  </a:cubicBezTo>
                  <a:lnTo>
                    <a:pt x="109" y="301"/>
                  </a:lnTo>
                  <a:close/>
                  <a:moveTo>
                    <a:pt x="82" y="116"/>
                  </a:moveTo>
                  <a:cubicBezTo>
                    <a:pt x="81" y="116"/>
                    <a:pt x="81" y="116"/>
                    <a:pt x="81" y="116"/>
                  </a:cubicBezTo>
                  <a:cubicBezTo>
                    <a:pt x="63" y="116"/>
                    <a:pt x="51" y="104"/>
                    <a:pt x="51" y="88"/>
                  </a:cubicBezTo>
                  <a:cubicBezTo>
                    <a:pt x="51" y="72"/>
                    <a:pt x="63" y="60"/>
                    <a:pt x="82" y="60"/>
                  </a:cubicBezTo>
                  <a:cubicBezTo>
                    <a:pt x="101" y="60"/>
                    <a:pt x="112" y="72"/>
                    <a:pt x="112" y="88"/>
                  </a:cubicBezTo>
                  <a:cubicBezTo>
                    <a:pt x="112" y="104"/>
                    <a:pt x="101" y="116"/>
                    <a:pt x="82" y="116"/>
                  </a:cubicBezTo>
                  <a:close/>
                  <a:moveTo>
                    <a:pt x="305" y="301"/>
                  </a:moveTo>
                  <a:cubicBezTo>
                    <a:pt x="251" y="301"/>
                    <a:pt x="251" y="301"/>
                    <a:pt x="251" y="301"/>
                  </a:cubicBezTo>
                  <a:cubicBezTo>
                    <a:pt x="251" y="214"/>
                    <a:pt x="251" y="214"/>
                    <a:pt x="251" y="214"/>
                  </a:cubicBezTo>
                  <a:cubicBezTo>
                    <a:pt x="251" y="192"/>
                    <a:pt x="243" y="177"/>
                    <a:pt x="223" y="177"/>
                  </a:cubicBezTo>
                  <a:cubicBezTo>
                    <a:pt x="208" y="177"/>
                    <a:pt x="199" y="187"/>
                    <a:pt x="195" y="197"/>
                  </a:cubicBezTo>
                  <a:cubicBezTo>
                    <a:pt x="194" y="200"/>
                    <a:pt x="193" y="205"/>
                    <a:pt x="193" y="210"/>
                  </a:cubicBezTo>
                  <a:cubicBezTo>
                    <a:pt x="193" y="301"/>
                    <a:pt x="193" y="301"/>
                    <a:pt x="193" y="301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39" y="301"/>
                    <a:pt x="140" y="154"/>
                    <a:pt x="139" y="138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3" y="161"/>
                    <a:pt x="193" y="161"/>
                    <a:pt x="193" y="161"/>
                  </a:cubicBezTo>
                  <a:cubicBezTo>
                    <a:pt x="201" y="150"/>
                    <a:pt x="213" y="135"/>
                    <a:pt x="242" y="135"/>
                  </a:cubicBezTo>
                  <a:cubicBezTo>
                    <a:pt x="278" y="135"/>
                    <a:pt x="305" y="158"/>
                    <a:pt x="305" y="208"/>
                  </a:cubicBezTo>
                  <a:lnTo>
                    <a:pt x="305" y="301"/>
                  </a:lnTo>
                  <a:close/>
                  <a:moveTo>
                    <a:pt x="193" y="162"/>
                  </a:moveTo>
                  <a:cubicBezTo>
                    <a:pt x="193" y="162"/>
                    <a:pt x="193" y="162"/>
                    <a:pt x="193" y="161"/>
                  </a:cubicBezTo>
                  <a:cubicBezTo>
                    <a:pt x="193" y="162"/>
                    <a:pt x="193" y="162"/>
                    <a:pt x="193" y="16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>
                <a:solidFill>
                  <a:srgbClr val="0583FF"/>
                </a:solidFill>
              </a:endParaRPr>
            </a:p>
          </p:txBody>
        </p:sp>
        <p:sp>
          <p:nvSpPr>
            <p:cNvPr id="6" name="Freeform 26">
              <a:extLst>
                <a:ext uri="{FF2B5EF4-FFF2-40B4-BE49-F238E27FC236}">
                  <a16:creationId xmlns:a16="http://schemas.microsoft.com/office/drawing/2014/main" id="{24ADE453-1179-0ACF-7856-92994B318D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59455" y="8932513"/>
              <a:ext cx="333658" cy="333658"/>
            </a:xfrm>
            <a:custGeom>
              <a:avLst/>
              <a:gdLst>
                <a:gd name="T0" fmla="*/ 283008 w 198"/>
                <a:gd name="T1" fmla="*/ 0 h 198"/>
                <a:gd name="T2" fmla="*/ 67214 w 198"/>
                <a:gd name="T3" fmla="*/ 0 h 198"/>
                <a:gd name="T4" fmla="*/ 0 w 198"/>
                <a:gd name="T5" fmla="*/ 67501 h 198"/>
                <a:gd name="T6" fmla="*/ 0 w 198"/>
                <a:gd name="T7" fmla="*/ 138556 h 198"/>
                <a:gd name="T8" fmla="*/ 0 w 198"/>
                <a:gd name="T9" fmla="*/ 282440 h 198"/>
                <a:gd name="T10" fmla="*/ 67214 w 198"/>
                <a:gd name="T11" fmla="*/ 351718 h 198"/>
                <a:gd name="T12" fmla="*/ 283008 w 198"/>
                <a:gd name="T13" fmla="*/ 351718 h 198"/>
                <a:gd name="T14" fmla="*/ 350222 w 198"/>
                <a:gd name="T15" fmla="*/ 282440 h 198"/>
                <a:gd name="T16" fmla="*/ 350222 w 198"/>
                <a:gd name="T17" fmla="*/ 138556 h 198"/>
                <a:gd name="T18" fmla="*/ 350222 w 198"/>
                <a:gd name="T19" fmla="*/ 67501 h 198"/>
                <a:gd name="T20" fmla="*/ 283008 w 198"/>
                <a:gd name="T21" fmla="*/ 0 h 198"/>
                <a:gd name="T22" fmla="*/ 302464 w 198"/>
                <a:gd name="T23" fmla="*/ 39080 h 198"/>
                <a:gd name="T24" fmla="*/ 309540 w 198"/>
                <a:gd name="T25" fmla="*/ 39080 h 198"/>
                <a:gd name="T26" fmla="*/ 309540 w 198"/>
                <a:gd name="T27" fmla="*/ 47962 h 198"/>
                <a:gd name="T28" fmla="*/ 309540 w 198"/>
                <a:gd name="T29" fmla="*/ 99476 h 198"/>
                <a:gd name="T30" fmla="*/ 251169 w 198"/>
                <a:gd name="T31" fmla="*/ 99476 h 198"/>
                <a:gd name="T32" fmla="*/ 251169 w 198"/>
                <a:gd name="T33" fmla="*/ 39080 h 198"/>
                <a:gd name="T34" fmla="*/ 302464 w 198"/>
                <a:gd name="T35" fmla="*/ 39080 h 198"/>
                <a:gd name="T36" fmla="*/ 125585 w 198"/>
                <a:gd name="T37" fmla="*/ 138556 h 198"/>
                <a:gd name="T38" fmla="*/ 175111 w 198"/>
                <a:gd name="T39" fmla="*/ 113687 h 198"/>
                <a:gd name="T40" fmla="*/ 224637 w 198"/>
                <a:gd name="T41" fmla="*/ 138556 h 198"/>
                <a:gd name="T42" fmla="*/ 237019 w 198"/>
                <a:gd name="T43" fmla="*/ 175859 h 198"/>
                <a:gd name="T44" fmla="*/ 175111 w 198"/>
                <a:gd name="T45" fmla="*/ 238031 h 198"/>
                <a:gd name="T46" fmla="*/ 113203 w 198"/>
                <a:gd name="T47" fmla="*/ 175859 h 198"/>
                <a:gd name="T48" fmla="*/ 125585 w 198"/>
                <a:gd name="T49" fmla="*/ 138556 h 198"/>
                <a:gd name="T50" fmla="*/ 316615 w 198"/>
                <a:gd name="T51" fmla="*/ 282440 h 198"/>
                <a:gd name="T52" fmla="*/ 283008 w 198"/>
                <a:gd name="T53" fmla="*/ 316191 h 198"/>
                <a:gd name="T54" fmla="*/ 67214 w 198"/>
                <a:gd name="T55" fmla="*/ 316191 h 198"/>
                <a:gd name="T56" fmla="*/ 33607 w 198"/>
                <a:gd name="T57" fmla="*/ 282440 h 198"/>
                <a:gd name="T58" fmla="*/ 33607 w 198"/>
                <a:gd name="T59" fmla="*/ 138556 h 198"/>
                <a:gd name="T60" fmla="*/ 86671 w 198"/>
                <a:gd name="T61" fmla="*/ 138556 h 198"/>
                <a:gd name="T62" fmla="*/ 79596 w 198"/>
                <a:gd name="T63" fmla="*/ 175859 h 198"/>
                <a:gd name="T64" fmla="*/ 175111 w 198"/>
                <a:gd name="T65" fmla="*/ 271782 h 198"/>
                <a:gd name="T66" fmla="*/ 270626 w 198"/>
                <a:gd name="T67" fmla="*/ 175859 h 198"/>
                <a:gd name="T68" fmla="*/ 263551 w 198"/>
                <a:gd name="T69" fmla="*/ 138556 h 198"/>
                <a:gd name="T70" fmla="*/ 316615 w 198"/>
                <a:gd name="T71" fmla="*/ 138556 h 198"/>
                <a:gd name="T72" fmla="*/ 316615 w 198"/>
                <a:gd name="T73" fmla="*/ 282440 h 1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8" h="198">
                  <a:moveTo>
                    <a:pt x="16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81"/>
                    <a:pt x="17" y="198"/>
                    <a:pt x="38" y="198"/>
                  </a:cubicBezTo>
                  <a:cubicBezTo>
                    <a:pt x="160" y="198"/>
                    <a:pt x="160" y="198"/>
                    <a:pt x="160" y="198"/>
                  </a:cubicBezTo>
                  <a:cubicBezTo>
                    <a:pt x="181" y="198"/>
                    <a:pt x="198" y="181"/>
                    <a:pt x="198" y="159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198" y="17"/>
                    <a:pt x="181" y="0"/>
                    <a:pt x="160" y="0"/>
                  </a:cubicBezTo>
                  <a:close/>
                  <a:moveTo>
                    <a:pt x="171" y="22"/>
                  </a:moveTo>
                  <a:cubicBezTo>
                    <a:pt x="175" y="22"/>
                    <a:pt x="175" y="22"/>
                    <a:pt x="175" y="22"/>
                  </a:cubicBezTo>
                  <a:cubicBezTo>
                    <a:pt x="175" y="27"/>
                    <a:pt x="175" y="27"/>
                    <a:pt x="175" y="27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42" y="56"/>
                    <a:pt x="142" y="56"/>
                    <a:pt x="142" y="56"/>
                  </a:cubicBezTo>
                  <a:cubicBezTo>
                    <a:pt x="142" y="22"/>
                    <a:pt x="142" y="22"/>
                    <a:pt x="142" y="22"/>
                  </a:cubicBezTo>
                  <a:lnTo>
                    <a:pt x="171" y="22"/>
                  </a:lnTo>
                  <a:close/>
                  <a:moveTo>
                    <a:pt x="71" y="78"/>
                  </a:moveTo>
                  <a:cubicBezTo>
                    <a:pt x="77" y="70"/>
                    <a:pt x="87" y="64"/>
                    <a:pt x="99" y="64"/>
                  </a:cubicBezTo>
                  <a:cubicBezTo>
                    <a:pt x="111" y="64"/>
                    <a:pt x="121" y="70"/>
                    <a:pt x="127" y="78"/>
                  </a:cubicBezTo>
                  <a:cubicBezTo>
                    <a:pt x="132" y="84"/>
                    <a:pt x="134" y="91"/>
                    <a:pt x="134" y="99"/>
                  </a:cubicBezTo>
                  <a:cubicBezTo>
                    <a:pt x="134" y="118"/>
                    <a:pt x="118" y="134"/>
                    <a:pt x="99" y="134"/>
                  </a:cubicBezTo>
                  <a:cubicBezTo>
                    <a:pt x="80" y="134"/>
                    <a:pt x="64" y="118"/>
                    <a:pt x="64" y="99"/>
                  </a:cubicBezTo>
                  <a:cubicBezTo>
                    <a:pt x="64" y="91"/>
                    <a:pt x="67" y="84"/>
                    <a:pt x="71" y="78"/>
                  </a:cubicBezTo>
                  <a:close/>
                  <a:moveTo>
                    <a:pt x="179" y="159"/>
                  </a:moveTo>
                  <a:cubicBezTo>
                    <a:pt x="179" y="170"/>
                    <a:pt x="170" y="178"/>
                    <a:pt x="160" y="178"/>
                  </a:cubicBezTo>
                  <a:cubicBezTo>
                    <a:pt x="38" y="178"/>
                    <a:pt x="38" y="178"/>
                    <a:pt x="38" y="178"/>
                  </a:cubicBezTo>
                  <a:cubicBezTo>
                    <a:pt x="28" y="178"/>
                    <a:pt x="19" y="170"/>
                    <a:pt x="19" y="159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6" y="85"/>
                    <a:pt x="45" y="91"/>
                    <a:pt x="45" y="99"/>
                  </a:cubicBezTo>
                  <a:cubicBezTo>
                    <a:pt x="45" y="129"/>
                    <a:pt x="69" y="153"/>
                    <a:pt x="99" y="153"/>
                  </a:cubicBezTo>
                  <a:cubicBezTo>
                    <a:pt x="129" y="153"/>
                    <a:pt x="153" y="129"/>
                    <a:pt x="153" y="99"/>
                  </a:cubicBezTo>
                  <a:cubicBezTo>
                    <a:pt x="153" y="91"/>
                    <a:pt x="152" y="85"/>
                    <a:pt x="149" y="78"/>
                  </a:cubicBezTo>
                  <a:cubicBezTo>
                    <a:pt x="179" y="78"/>
                    <a:pt x="179" y="78"/>
                    <a:pt x="179" y="78"/>
                  </a:cubicBezTo>
                  <a:lnTo>
                    <a:pt x="179" y="15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E1AF47AB-8F29-7F3B-9192-0BF501B7EE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8308" y="414246"/>
            <a:ext cx="2404119" cy="83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4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33B3F-56F4-8815-1859-F64375FAE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EDEBCA6A-385C-3763-0C28-56E226E17EDA}"/>
              </a:ext>
            </a:extLst>
          </p:cNvPr>
          <p:cNvSpPr/>
          <p:nvPr/>
        </p:nvSpPr>
        <p:spPr>
          <a:xfrm>
            <a:off x="811411" y="0"/>
            <a:ext cx="5407506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635686A-9A61-25FA-D3D9-CE44E0828B52}"/>
              </a:ext>
            </a:extLst>
          </p:cNvPr>
          <p:cNvGrpSpPr/>
          <p:nvPr/>
        </p:nvGrpSpPr>
        <p:grpSpPr>
          <a:xfrm>
            <a:off x="17404228" y="-6717"/>
            <a:ext cx="224168" cy="5012072"/>
            <a:chOff x="428112" y="-1"/>
            <a:chExt cx="224168" cy="5012072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359B180-EAA8-3714-8EE1-A1F1C636EED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3C59D6C-0313-AC6A-A317-77983AD31BEF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122BDEB-9339-B296-93CD-E27A026EF62A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08E0766-25F1-08AE-048B-2AE5257DBC7D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5F8C373-7E83-45DD-6C12-AA1191170B7A}"/>
              </a:ext>
            </a:extLst>
          </p:cNvPr>
          <p:cNvSpPr txBox="1"/>
          <p:nvPr/>
        </p:nvSpPr>
        <p:spPr>
          <a:xfrm>
            <a:off x="1506357" y="3926034"/>
            <a:ext cx="49409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UC 2 Energy</a:t>
            </a:r>
          </a:p>
          <a:p>
            <a:r>
              <a:rPr lang="en-AU" sz="3600" b="1">
                <a:solidFill>
                  <a:srgbClr val="05173D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D7721-6771-D7DB-FEE1-20DCD1F87391}"/>
              </a:ext>
            </a:extLst>
          </p:cNvPr>
          <p:cNvSpPr txBox="1"/>
          <p:nvPr/>
        </p:nvSpPr>
        <p:spPr>
          <a:xfrm>
            <a:off x="1252362" y="1679274"/>
            <a:ext cx="433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7F1AE4B9-1285-8699-7113-DFF0C9019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9868" y="2366575"/>
            <a:ext cx="3771378" cy="2377797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A2EF224-D521-C14A-B8A9-3E83752BB6DE}"/>
              </a:ext>
            </a:extLst>
          </p:cNvPr>
          <p:cNvSpPr/>
          <p:nvPr/>
        </p:nvSpPr>
        <p:spPr>
          <a:xfrm>
            <a:off x="6899793" y="1244181"/>
            <a:ext cx="4203044" cy="4255579"/>
          </a:xfrm>
          <a:prstGeom prst="rect">
            <a:avLst/>
          </a:prstGeom>
          <a:noFill/>
          <a:ln>
            <a:solidFill>
              <a:srgbClr val="0517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78D7EA8-E02E-2E9A-540A-86DEB8AB38EC}"/>
              </a:ext>
            </a:extLst>
          </p:cNvPr>
          <p:cNvSpPr/>
          <p:nvPr/>
        </p:nvSpPr>
        <p:spPr>
          <a:xfrm>
            <a:off x="11102837" y="1244181"/>
            <a:ext cx="5678806" cy="4255579"/>
          </a:xfrm>
          <a:prstGeom prst="rect">
            <a:avLst/>
          </a:prstGeom>
          <a:noFill/>
          <a:ln>
            <a:solidFill>
              <a:srgbClr val="0517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C57030-388C-9072-09C2-5027F66FC7A1}"/>
              </a:ext>
            </a:extLst>
          </p:cNvPr>
          <p:cNvSpPr txBox="1"/>
          <p:nvPr/>
        </p:nvSpPr>
        <p:spPr>
          <a:xfrm>
            <a:off x="11364428" y="1615195"/>
            <a:ext cx="5223969" cy="3601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400" b="1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Captures real-time information </a:t>
            </a:r>
            <a:r>
              <a:rPr lang="en-GB" sz="14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measured directly from substation assets or by using industrial communication protocols to exchange information with other elements of the substation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Captured information is </a:t>
            </a:r>
            <a:r>
              <a:rPr lang="en-GB" sz="1400" b="1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shared with grid operators</a:t>
            </a:r>
            <a:r>
              <a:rPr lang="en-GB" sz="14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through the Supervisory Control and Data Acquisition (SCADA) system following industrial communication standards (IEC 101, IEC 104, Modbus, DNP3, IEC 61850)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SCADA </a:t>
            </a:r>
            <a:r>
              <a:rPr lang="en-GB" sz="1400" b="1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defines the operation strategy of the grid</a:t>
            </a:r>
            <a:r>
              <a:rPr lang="en-GB" sz="1400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and routes it to such controller</a:t>
            </a:r>
            <a:endParaRPr lang="en-US" sz="1400" dirty="0">
              <a:solidFill>
                <a:srgbClr val="05173D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7" name="Google Shape;58;p15">
            <a:extLst>
              <a:ext uri="{FF2B5EF4-FFF2-40B4-BE49-F238E27FC236}">
                <a16:creationId xmlns:a16="http://schemas.microsoft.com/office/drawing/2014/main" id="{C3F86993-75A2-5C79-1DB7-910F9F2C5246}"/>
              </a:ext>
            </a:extLst>
          </p:cNvPr>
          <p:cNvSpPr/>
          <p:nvPr/>
        </p:nvSpPr>
        <p:spPr>
          <a:xfrm>
            <a:off x="12204560" y="6424867"/>
            <a:ext cx="1737596" cy="1389082"/>
          </a:xfrm>
          <a:custGeom>
            <a:avLst/>
            <a:gdLst/>
            <a:ahLst/>
            <a:cxnLst/>
            <a:rect l="l" t="t" r="r" b="b"/>
            <a:pathLst>
              <a:path w="65391" h="58520" extrusionOk="0">
                <a:moveTo>
                  <a:pt x="17491" y="0"/>
                </a:moveTo>
                <a:cubicBezTo>
                  <a:pt x="7823" y="0"/>
                  <a:pt x="1" y="7834"/>
                  <a:pt x="1" y="17490"/>
                </a:cubicBezTo>
                <a:lnTo>
                  <a:pt x="1" y="58519"/>
                </a:lnTo>
                <a:lnTo>
                  <a:pt x="47900" y="58519"/>
                </a:lnTo>
                <a:cubicBezTo>
                  <a:pt x="57568" y="58519"/>
                  <a:pt x="65390" y="50685"/>
                  <a:pt x="65390" y="41017"/>
                </a:cubicBezTo>
                <a:lnTo>
                  <a:pt x="65390" y="0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Google Shape;67;p15">
            <a:extLst>
              <a:ext uri="{FF2B5EF4-FFF2-40B4-BE49-F238E27FC236}">
                <a16:creationId xmlns:a16="http://schemas.microsoft.com/office/drawing/2014/main" id="{3B900FF6-5410-A070-39C7-8FCFC73A2923}"/>
              </a:ext>
            </a:extLst>
          </p:cNvPr>
          <p:cNvSpPr/>
          <p:nvPr/>
        </p:nvSpPr>
        <p:spPr>
          <a:xfrm>
            <a:off x="12180661" y="7870446"/>
            <a:ext cx="1737596" cy="1389082"/>
          </a:xfrm>
          <a:custGeom>
            <a:avLst/>
            <a:gdLst/>
            <a:ahLst/>
            <a:cxnLst/>
            <a:rect l="l" t="t" r="r" b="b"/>
            <a:pathLst>
              <a:path w="65391" h="58520" extrusionOk="0">
                <a:moveTo>
                  <a:pt x="1" y="1"/>
                </a:moveTo>
                <a:lnTo>
                  <a:pt x="1" y="41030"/>
                </a:lnTo>
                <a:cubicBezTo>
                  <a:pt x="1" y="50686"/>
                  <a:pt x="7823" y="58520"/>
                  <a:pt x="17491" y="58520"/>
                </a:cubicBezTo>
                <a:lnTo>
                  <a:pt x="65390" y="58520"/>
                </a:lnTo>
                <a:lnTo>
                  <a:pt x="65390" y="17503"/>
                </a:lnTo>
                <a:cubicBezTo>
                  <a:pt x="65390" y="7835"/>
                  <a:pt x="57568" y="1"/>
                  <a:pt x="47900" y="1"/>
                </a:cubicBez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Google Shape;84;p15">
            <a:extLst>
              <a:ext uri="{FF2B5EF4-FFF2-40B4-BE49-F238E27FC236}">
                <a16:creationId xmlns:a16="http://schemas.microsoft.com/office/drawing/2014/main" id="{DF8C7174-018E-C782-23E5-2D91C7B4A22E}"/>
              </a:ext>
            </a:extLst>
          </p:cNvPr>
          <p:cNvSpPr/>
          <p:nvPr/>
        </p:nvSpPr>
        <p:spPr>
          <a:xfrm>
            <a:off x="10341979" y="6380436"/>
            <a:ext cx="1737570" cy="1389082"/>
          </a:xfrm>
          <a:custGeom>
            <a:avLst/>
            <a:gdLst/>
            <a:ahLst/>
            <a:cxnLst/>
            <a:rect l="l" t="t" r="r" b="b"/>
            <a:pathLst>
              <a:path w="65390" h="58520" extrusionOk="0">
                <a:moveTo>
                  <a:pt x="1" y="0"/>
                </a:moveTo>
                <a:lnTo>
                  <a:pt x="1" y="41017"/>
                </a:lnTo>
                <a:cubicBezTo>
                  <a:pt x="1" y="50685"/>
                  <a:pt x="7823" y="58519"/>
                  <a:pt x="17491" y="58519"/>
                </a:cubicBezTo>
                <a:lnTo>
                  <a:pt x="65390" y="58519"/>
                </a:lnTo>
                <a:lnTo>
                  <a:pt x="65390" y="17490"/>
                </a:lnTo>
                <a:cubicBezTo>
                  <a:pt x="65390" y="7834"/>
                  <a:pt x="57567" y="0"/>
                  <a:pt x="47899" y="0"/>
                </a:cubicBez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Google Shape;90;p15">
            <a:extLst>
              <a:ext uri="{FF2B5EF4-FFF2-40B4-BE49-F238E27FC236}">
                <a16:creationId xmlns:a16="http://schemas.microsoft.com/office/drawing/2014/main" id="{E62E00E9-12FF-D051-0B0A-67A41F46EF7A}"/>
              </a:ext>
            </a:extLst>
          </p:cNvPr>
          <p:cNvSpPr/>
          <p:nvPr/>
        </p:nvSpPr>
        <p:spPr>
          <a:xfrm>
            <a:off x="10359533" y="7859497"/>
            <a:ext cx="1737570" cy="1389082"/>
          </a:xfrm>
          <a:custGeom>
            <a:avLst/>
            <a:gdLst/>
            <a:ahLst/>
            <a:cxnLst/>
            <a:rect l="l" t="t" r="r" b="b"/>
            <a:pathLst>
              <a:path w="65390" h="58520" extrusionOk="0">
                <a:moveTo>
                  <a:pt x="17491" y="1"/>
                </a:moveTo>
                <a:cubicBezTo>
                  <a:pt x="7823" y="1"/>
                  <a:pt x="1" y="7835"/>
                  <a:pt x="1" y="17503"/>
                </a:cubicBezTo>
                <a:lnTo>
                  <a:pt x="1" y="58520"/>
                </a:lnTo>
                <a:lnTo>
                  <a:pt x="47899" y="58520"/>
                </a:lnTo>
                <a:cubicBezTo>
                  <a:pt x="57567" y="58520"/>
                  <a:pt x="65390" y="50686"/>
                  <a:pt x="65390" y="41030"/>
                </a:cubicBezTo>
                <a:lnTo>
                  <a:pt x="65390" y="1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9F4A52C-F57A-D6ED-6F54-473B44EB8459}"/>
              </a:ext>
            </a:extLst>
          </p:cNvPr>
          <p:cNvSpPr txBox="1"/>
          <p:nvPr/>
        </p:nvSpPr>
        <p:spPr>
          <a:xfrm>
            <a:off x="7466407" y="1749505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REMOTE TERMINAL UNIT</a:t>
            </a:r>
          </a:p>
        </p:txBody>
      </p: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A507AB6-7D2A-E85E-CEBE-57B1E383E251}"/>
              </a:ext>
            </a:extLst>
          </p:cNvPr>
          <p:cNvGrpSpPr/>
          <p:nvPr/>
        </p:nvGrpSpPr>
        <p:grpSpPr>
          <a:xfrm flipH="1">
            <a:off x="10744574" y="6740596"/>
            <a:ext cx="956010" cy="560646"/>
            <a:chOff x="12504736" y="6832601"/>
            <a:chExt cx="956010" cy="560646"/>
          </a:xfrm>
        </p:grpSpPr>
        <p:sp>
          <p:nvSpPr>
            <p:cNvPr id="127" name="AutoShape 130">
              <a:extLst>
                <a:ext uri="{FF2B5EF4-FFF2-40B4-BE49-F238E27FC236}">
                  <a16:creationId xmlns:a16="http://schemas.microsoft.com/office/drawing/2014/main" id="{ECBC40CF-C884-55F9-6AE0-F497DE21158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 rot="5400000" flipH="1">
              <a:off x="12698143" y="6639194"/>
              <a:ext cx="506828" cy="893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8" name="Freeform 132">
              <a:extLst>
                <a:ext uri="{FF2B5EF4-FFF2-40B4-BE49-F238E27FC236}">
                  <a16:creationId xmlns:a16="http://schemas.microsoft.com/office/drawing/2014/main" id="{C5BC5DC9-2E22-DEA0-55D8-205561561623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 flipH="1">
              <a:off x="12776028" y="6708528"/>
              <a:ext cx="506828" cy="862609"/>
            </a:xfrm>
            <a:custGeom>
              <a:avLst/>
              <a:gdLst>
                <a:gd name="T0" fmla="*/ 818 w 950"/>
                <a:gd name="T1" fmla="*/ 325 h 1575"/>
                <a:gd name="T2" fmla="*/ 773 w 950"/>
                <a:gd name="T3" fmla="*/ 325 h 1575"/>
                <a:gd name="T4" fmla="*/ 624 w 950"/>
                <a:gd name="T5" fmla="*/ 741 h 1575"/>
                <a:gd name="T6" fmla="*/ 648 w 950"/>
                <a:gd name="T7" fmla="*/ 104 h 1575"/>
                <a:gd name="T8" fmla="*/ 773 w 950"/>
                <a:gd name="T9" fmla="*/ 220 h 1575"/>
                <a:gd name="T10" fmla="*/ 818 w 950"/>
                <a:gd name="T11" fmla="*/ 220 h 1575"/>
                <a:gd name="T12" fmla="*/ 617 w 950"/>
                <a:gd name="T13" fmla="*/ 71 h 1575"/>
                <a:gd name="T14" fmla="*/ 579 w 950"/>
                <a:gd name="T15" fmla="*/ 536 h 1575"/>
                <a:gd name="T16" fmla="*/ 210 w 950"/>
                <a:gd name="T17" fmla="*/ 577 h 1575"/>
                <a:gd name="T18" fmla="*/ 0 w 950"/>
                <a:gd name="T19" fmla="*/ 654 h 1575"/>
                <a:gd name="T20" fmla="*/ 22 w 950"/>
                <a:gd name="T21" fmla="*/ 1053 h 1575"/>
                <a:gd name="T22" fmla="*/ 45 w 950"/>
                <a:gd name="T23" fmla="*/ 986 h 1575"/>
                <a:gd name="T24" fmla="*/ 215 w 950"/>
                <a:gd name="T25" fmla="*/ 963 h 1575"/>
                <a:gd name="T26" fmla="*/ 576 w 950"/>
                <a:gd name="T27" fmla="*/ 988 h 1575"/>
                <a:gd name="T28" fmla="*/ 703 w 950"/>
                <a:gd name="T29" fmla="*/ 983 h 1575"/>
                <a:gd name="T30" fmla="*/ 477 w 950"/>
                <a:gd name="T31" fmla="*/ 791 h 1575"/>
                <a:gd name="T32" fmla="*/ 594 w 950"/>
                <a:gd name="T33" fmla="*/ 779 h 1575"/>
                <a:gd name="T34" fmla="*/ 899 w 950"/>
                <a:gd name="T35" fmla="*/ 966 h 1575"/>
                <a:gd name="T36" fmla="*/ 837 w 950"/>
                <a:gd name="T37" fmla="*/ 1260 h 1575"/>
                <a:gd name="T38" fmla="*/ 692 w 950"/>
                <a:gd name="T39" fmla="*/ 1376 h 1575"/>
                <a:gd name="T40" fmla="*/ 703 w 950"/>
                <a:gd name="T41" fmla="*/ 1420 h 1575"/>
                <a:gd name="T42" fmla="*/ 723 w 950"/>
                <a:gd name="T43" fmla="*/ 1471 h 1575"/>
                <a:gd name="T44" fmla="*/ 636 w 950"/>
                <a:gd name="T45" fmla="*/ 1530 h 1575"/>
                <a:gd name="T46" fmla="*/ 636 w 950"/>
                <a:gd name="T47" fmla="*/ 1575 h 1575"/>
                <a:gd name="T48" fmla="*/ 768 w 950"/>
                <a:gd name="T49" fmla="*/ 1471 h 1575"/>
                <a:gd name="T50" fmla="*/ 806 w 950"/>
                <a:gd name="T51" fmla="*/ 1369 h 1575"/>
                <a:gd name="T52" fmla="*/ 943 w 950"/>
                <a:gd name="T53" fmla="*/ 975 h 1575"/>
                <a:gd name="T54" fmla="*/ 818 w 950"/>
                <a:gd name="T55" fmla="*/ 786 h 1575"/>
                <a:gd name="T56" fmla="*/ 45 w 950"/>
                <a:gd name="T57" fmla="*/ 893 h 1575"/>
                <a:gd name="T58" fmla="*/ 133 w 950"/>
                <a:gd name="T59" fmla="*/ 581 h 1575"/>
                <a:gd name="T60" fmla="*/ 193 w 950"/>
                <a:gd name="T61" fmla="*/ 901 h 1575"/>
                <a:gd name="T62" fmla="*/ 386 w 950"/>
                <a:gd name="T63" fmla="*/ 893 h 1575"/>
                <a:gd name="T64" fmla="*/ 238 w 950"/>
                <a:gd name="T65" fmla="*/ 901 h 1575"/>
                <a:gd name="T66" fmla="*/ 312 w 950"/>
                <a:gd name="T67" fmla="*/ 564 h 1575"/>
                <a:gd name="T68" fmla="*/ 386 w 950"/>
                <a:gd name="T69" fmla="*/ 893 h 1575"/>
                <a:gd name="T70" fmla="*/ 431 w 950"/>
                <a:gd name="T71" fmla="*/ 893 h 1575"/>
                <a:gd name="T72" fmla="*/ 524 w 950"/>
                <a:gd name="T73" fmla="*/ 964 h 1575"/>
                <a:gd name="T74" fmla="*/ 520 w 950"/>
                <a:gd name="T75" fmla="*/ 714 h 1575"/>
                <a:gd name="T76" fmla="*/ 431 w 950"/>
                <a:gd name="T77" fmla="*/ 629 h 1575"/>
                <a:gd name="T78" fmla="*/ 579 w 950"/>
                <a:gd name="T79" fmla="*/ 629 h 1575"/>
                <a:gd name="T80" fmla="*/ 579 w 950"/>
                <a:gd name="T81" fmla="*/ 727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50" h="1575">
                  <a:moveTo>
                    <a:pt x="818" y="786"/>
                  </a:moveTo>
                  <a:cubicBezTo>
                    <a:pt x="818" y="325"/>
                    <a:pt x="818" y="325"/>
                    <a:pt x="818" y="325"/>
                  </a:cubicBezTo>
                  <a:cubicBezTo>
                    <a:pt x="818" y="313"/>
                    <a:pt x="808" y="303"/>
                    <a:pt x="795" y="303"/>
                  </a:cubicBezTo>
                  <a:cubicBezTo>
                    <a:pt x="783" y="303"/>
                    <a:pt x="773" y="313"/>
                    <a:pt x="773" y="325"/>
                  </a:cubicBezTo>
                  <a:cubicBezTo>
                    <a:pt x="773" y="778"/>
                    <a:pt x="773" y="778"/>
                    <a:pt x="773" y="778"/>
                  </a:cubicBezTo>
                  <a:cubicBezTo>
                    <a:pt x="712" y="768"/>
                    <a:pt x="657" y="752"/>
                    <a:pt x="624" y="741"/>
                  </a:cubicBezTo>
                  <a:cubicBezTo>
                    <a:pt x="624" y="669"/>
                    <a:pt x="624" y="238"/>
                    <a:pt x="624" y="158"/>
                  </a:cubicBezTo>
                  <a:cubicBezTo>
                    <a:pt x="624" y="137"/>
                    <a:pt x="633" y="118"/>
                    <a:pt x="648" y="104"/>
                  </a:cubicBezTo>
                  <a:cubicBezTo>
                    <a:pt x="696" y="60"/>
                    <a:pt x="773" y="94"/>
                    <a:pt x="773" y="160"/>
                  </a:cubicBezTo>
                  <a:cubicBezTo>
                    <a:pt x="773" y="220"/>
                    <a:pt x="773" y="220"/>
                    <a:pt x="773" y="220"/>
                  </a:cubicBezTo>
                  <a:cubicBezTo>
                    <a:pt x="773" y="232"/>
                    <a:pt x="783" y="243"/>
                    <a:pt x="795" y="243"/>
                  </a:cubicBezTo>
                  <a:cubicBezTo>
                    <a:pt x="808" y="243"/>
                    <a:pt x="818" y="232"/>
                    <a:pt x="818" y="220"/>
                  </a:cubicBezTo>
                  <a:cubicBezTo>
                    <a:pt x="818" y="160"/>
                    <a:pt x="818" y="160"/>
                    <a:pt x="818" y="160"/>
                  </a:cubicBezTo>
                  <a:cubicBezTo>
                    <a:pt x="818" y="55"/>
                    <a:pt x="694" y="0"/>
                    <a:pt x="617" y="71"/>
                  </a:cubicBezTo>
                  <a:cubicBezTo>
                    <a:pt x="593" y="93"/>
                    <a:pt x="579" y="125"/>
                    <a:pt x="579" y="158"/>
                  </a:cubicBezTo>
                  <a:cubicBezTo>
                    <a:pt x="579" y="536"/>
                    <a:pt x="579" y="536"/>
                    <a:pt x="579" y="536"/>
                  </a:cubicBezTo>
                  <a:cubicBezTo>
                    <a:pt x="524" y="491"/>
                    <a:pt x="443" y="506"/>
                    <a:pt x="405" y="564"/>
                  </a:cubicBezTo>
                  <a:cubicBezTo>
                    <a:pt x="352" y="498"/>
                    <a:pt x="252" y="507"/>
                    <a:pt x="210" y="577"/>
                  </a:cubicBezTo>
                  <a:cubicBezTo>
                    <a:pt x="210" y="577"/>
                    <a:pt x="210" y="577"/>
                    <a:pt x="210" y="577"/>
                  </a:cubicBezTo>
                  <a:cubicBezTo>
                    <a:pt x="138" y="493"/>
                    <a:pt x="0" y="543"/>
                    <a:pt x="0" y="654"/>
                  </a:cubicBezTo>
                  <a:cubicBezTo>
                    <a:pt x="0" y="664"/>
                    <a:pt x="0" y="1019"/>
                    <a:pt x="0" y="1030"/>
                  </a:cubicBezTo>
                  <a:cubicBezTo>
                    <a:pt x="0" y="1042"/>
                    <a:pt x="10" y="1053"/>
                    <a:pt x="22" y="1053"/>
                  </a:cubicBezTo>
                  <a:cubicBezTo>
                    <a:pt x="35" y="1053"/>
                    <a:pt x="45" y="1042"/>
                    <a:pt x="45" y="1030"/>
                  </a:cubicBezTo>
                  <a:cubicBezTo>
                    <a:pt x="45" y="986"/>
                    <a:pt x="45" y="986"/>
                    <a:pt x="45" y="986"/>
                  </a:cubicBezTo>
                  <a:cubicBezTo>
                    <a:pt x="65" y="1002"/>
                    <a:pt x="91" y="1012"/>
                    <a:pt x="119" y="1012"/>
                  </a:cubicBezTo>
                  <a:cubicBezTo>
                    <a:pt x="158" y="1012"/>
                    <a:pt x="194" y="993"/>
                    <a:pt x="215" y="963"/>
                  </a:cubicBezTo>
                  <a:cubicBezTo>
                    <a:pt x="263" y="1028"/>
                    <a:pt x="361" y="1028"/>
                    <a:pt x="408" y="962"/>
                  </a:cubicBezTo>
                  <a:cubicBezTo>
                    <a:pt x="448" y="1017"/>
                    <a:pt x="523" y="1028"/>
                    <a:pt x="576" y="988"/>
                  </a:cubicBezTo>
                  <a:cubicBezTo>
                    <a:pt x="622" y="1007"/>
                    <a:pt x="687" y="1027"/>
                    <a:pt x="697" y="1027"/>
                  </a:cubicBezTo>
                  <a:cubicBezTo>
                    <a:pt x="724" y="1027"/>
                    <a:pt x="728" y="990"/>
                    <a:pt x="703" y="983"/>
                  </a:cubicBezTo>
                  <a:cubicBezTo>
                    <a:pt x="605" y="958"/>
                    <a:pt x="538" y="921"/>
                    <a:pt x="535" y="919"/>
                  </a:cubicBezTo>
                  <a:cubicBezTo>
                    <a:pt x="513" y="907"/>
                    <a:pt x="443" y="862"/>
                    <a:pt x="477" y="791"/>
                  </a:cubicBezTo>
                  <a:cubicBezTo>
                    <a:pt x="496" y="752"/>
                    <a:pt x="505" y="750"/>
                    <a:pt x="583" y="775"/>
                  </a:cubicBezTo>
                  <a:cubicBezTo>
                    <a:pt x="591" y="777"/>
                    <a:pt x="595" y="779"/>
                    <a:pt x="594" y="779"/>
                  </a:cubicBezTo>
                  <a:cubicBezTo>
                    <a:pt x="703" y="817"/>
                    <a:pt x="792" y="826"/>
                    <a:pt x="791" y="826"/>
                  </a:cubicBezTo>
                  <a:cubicBezTo>
                    <a:pt x="858" y="839"/>
                    <a:pt x="904" y="899"/>
                    <a:pt x="899" y="966"/>
                  </a:cubicBezTo>
                  <a:cubicBezTo>
                    <a:pt x="898" y="972"/>
                    <a:pt x="895" y="1046"/>
                    <a:pt x="870" y="1170"/>
                  </a:cubicBezTo>
                  <a:cubicBezTo>
                    <a:pt x="865" y="1198"/>
                    <a:pt x="859" y="1222"/>
                    <a:pt x="837" y="1260"/>
                  </a:cubicBezTo>
                  <a:cubicBezTo>
                    <a:pt x="820" y="1288"/>
                    <a:pt x="799" y="1314"/>
                    <a:pt x="775" y="1337"/>
                  </a:cubicBezTo>
                  <a:cubicBezTo>
                    <a:pt x="771" y="1340"/>
                    <a:pt x="744" y="1364"/>
                    <a:pt x="692" y="1376"/>
                  </a:cubicBezTo>
                  <a:cubicBezTo>
                    <a:pt x="680" y="1379"/>
                    <a:pt x="672" y="1392"/>
                    <a:pt x="675" y="1404"/>
                  </a:cubicBezTo>
                  <a:cubicBezTo>
                    <a:pt x="678" y="1416"/>
                    <a:pt x="690" y="1423"/>
                    <a:pt x="703" y="1420"/>
                  </a:cubicBezTo>
                  <a:cubicBezTo>
                    <a:pt x="710" y="1418"/>
                    <a:pt x="717" y="1417"/>
                    <a:pt x="723" y="1414"/>
                  </a:cubicBezTo>
                  <a:cubicBezTo>
                    <a:pt x="723" y="1471"/>
                    <a:pt x="723" y="1471"/>
                    <a:pt x="723" y="1471"/>
                  </a:cubicBezTo>
                  <a:cubicBezTo>
                    <a:pt x="723" y="1504"/>
                    <a:pt x="697" y="1530"/>
                    <a:pt x="664" y="1530"/>
                  </a:cubicBezTo>
                  <a:cubicBezTo>
                    <a:pt x="636" y="1530"/>
                    <a:pt x="636" y="1530"/>
                    <a:pt x="636" y="1530"/>
                  </a:cubicBezTo>
                  <a:cubicBezTo>
                    <a:pt x="623" y="1530"/>
                    <a:pt x="613" y="1540"/>
                    <a:pt x="613" y="1553"/>
                  </a:cubicBezTo>
                  <a:cubicBezTo>
                    <a:pt x="613" y="1565"/>
                    <a:pt x="623" y="1575"/>
                    <a:pt x="636" y="1575"/>
                  </a:cubicBezTo>
                  <a:cubicBezTo>
                    <a:pt x="664" y="1575"/>
                    <a:pt x="664" y="1575"/>
                    <a:pt x="664" y="1575"/>
                  </a:cubicBezTo>
                  <a:cubicBezTo>
                    <a:pt x="722" y="1575"/>
                    <a:pt x="768" y="1528"/>
                    <a:pt x="768" y="1471"/>
                  </a:cubicBezTo>
                  <a:cubicBezTo>
                    <a:pt x="768" y="1400"/>
                    <a:pt x="768" y="1400"/>
                    <a:pt x="768" y="1400"/>
                  </a:cubicBezTo>
                  <a:cubicBezTo>
                    <a:pt x="771" y="1398"/>
                    <a:pt x="790" y="1385"/>
                    <a:pt x="806" y="1369"/>
                  </a:cubicBezTo>
                  <a:cubicBezTo>
                    <a:pt x="859" y="1320"/>
                    <a:pt x="901" y="1252"/>
                    <a:pt x="913" y="1185"/>
                  </a:cubicBezTo>
                  <a:cubicBezTo>
                    <a:pt x="918" y="1156"/>
                    <a:pt x="936" y="1077"/>
                    <a:pt x="943" y="975"/>
                  </a:cubicBezTo>
                  <a:cubicBezTo>
                    <a:pt x="944" y="970"/>
                    <a:pt x="944" y="970"/>
                    <a:pt x="944" y="970"/>
                  </a:cubicBezTo>
                  <a:cubicBezTo>
                    <a:pt x="950" y="886"/>
                    <a:pt x="897" y="810"/>
                    <a:pt x="818" y="786"/>
                  </a:cubicBezTo>
                  <a:close/>
                  <a:moveTo>
                    <a:pt x="119" y="967"/>
                  </a:moveTo>
                  <a:cubicBezTo>
                    <a:pt x="78" y="967"/>
                    <a:pt x="45" y="934"/>
                    <a:pt x="45" y="893"/>
                  </a:cubicBezTo>
                  <a:cubicBezTo>
                    <a:pt x="45" y="654"/>
                    <a:pt x="45" y="654"/>
                    <a:pt x="45" y="654"/>
                  </a:cubicBezTo>
                  <a:cubicBezTo>
                    <a:pt x="45" y="608"/>
                    <a:pt x="87" y="572"/>
                    <a:pt x="133" y="581"/>
                  </a:cubicBezTo>
                  <a:cubicBezTo>
                    <a:pt x="164" y="587"/>
                    <a:pt x="188" y="612"/>
                    <a:pt x="192" y="644"/>
                  </a:cubicBezTo>
                  <a:cubicBezTo>
                    <a:pt x="193" y="907"/>
                    <a:pt x="192" y="892"/>
                    <a:pt x="193" y="901"/>
                  </a:cubicBezTo>
                  <a:cubicBezTo>
                    <a:pt x="189" y="938"/>
                    <a:pt x="157" y="967"/>
                    <a:pt x="119" y="967"/>
                  </a:cubicBezTo>
                  <a:close/>
                  <a:moveTo>
                    <a:pt x="386" y="893"/>
                  </a:moveTo>
                  <a:cubicBezTo>
                    <a:pt x="386" y="934"/>
                    <a:pt x="353" y="967"/>
                    <a:pt x="312" y="967"/>
                  </a:cubicBezTo>
                  <a:cubicBezTo>
                    <a:pt x="273" y="967"/>
                    <a:pt x="242" y="938"/>
                    <a:pt x="238" y="901"/>
                  </a:cubicBezTo>
                  <a:cubicBezTo>
                    <a:pt x="238" y="895"/>
                    <a:pt x="239" y="657"/>
                    <a:pt x="237" y="639"/>
                  </a:cubicBezTo>
                  <a:cubicBezTo>
                    <a:pt x="237" y="598"/>
                    <a:pt x="271" y="564"/>
                    <a:pt x="312" y="564"/>
                  </a:cubicBezTo>
                  <a:cubicBezTo>
                    <a:pt x="353" y="564"/>
                    <a:pt x="386" y="598"/>
                    <a:pt x="386" y="639"/>
                  </a:cubicBezTo>
                  <a:lnTo>
                    <a:pt x="386" y="893"/>
                  </a:lnTo>
                  <a:close/>
                  <a:moveTo>
                    <a:pt x="524" y="964"/>
                  </a:moveTo>
                  <a:cubicBezTo>
                    <a:pt x="477" y="977"/>
                    <a:pt x="431" y="941"/>
                    <a:pt x="431" y="893"/>
                  </a:cubicBezTo>
                  <a:cubicBezTo>
                    <a:pt x="431" y="871"/>
                    <a:pt x="431" y="871"/>
                    <a:pt x="431" y="871"/>
                  </a:cubicBezTo>
                  <a:cubicBezTo>
                    <a:pt x="444" y="905"/>
                    <a:pt x="472" y="938"/>
                    <a:pt x="524" y="964"/>
                  </a:cubicBezTo>
                  <a:close/>
                  <a:moveTo>
                    <a:pt x="579" y="727"/>
                  </a:moveTo>
                  <a:cubicBezTo>
                    <a:pt x="561" y="721"/>
                    <a:pt x="539" y="715"/>
                    <a:pt x="520" y="714"/>
                  </a:cubicBezTo>
                  <a:cubicBezTo>
                    <a:pt x="474" y="711"/>
                    <a:pt x="447" y="742"/>
                    <a:pt x="431" y="785"/>
                  </a:cubicBezTo>
                  <a:cubicBezTo>
                    <a:pt x="431" y="739"/>
                    <a:pt x="431" y="676"/>
                    <a:pt x="431" y="629"/>
                  </a:cubicBezTo>
                  <a:cubicBezTo>
                    <a:pt x="431" y="588"/>
                    <a:pt x="464" y="555"/>
                    <a:pt x="505" y="555"/>
                  </a:cubicBezTo>
                  <a:cubicBezTo>
                    <a:pt x="546" y="555"/>
                    <a:pt x="579" y="588"/>
                    <a:pt x="579" y="629"/>
                  </a:cubicBezTo>
                  <a:lnTo>
                    <a:pt x="579" y="727"/>
                  </a:lnTo>
                  <a:close/>
                  <a:moveTo>
                    <a:pt x="579" y="727"/>
                  </a:moveTo>
                  <a:cubicBezTo>
                    <a:pt x="579" y="727"/>
                    <a:pt x="579" y="727"/>
                    <a:pt x="579" y="727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9" name="Freeform 133">
              <a:extLst>
                <a:ext uri="{FF2B5EF4-FFF2-40B4-BE49-F238E27FC236}">
                  <a16:creationId xmlns:a16="http://schemas.microsoft.com/office/drawing/2014/main" id="{278A8606-23F8-65DE-1151-9CAF7E4773C7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 flipH="1">
              <a:off x="12577308" y="7095806"/>
              <a:ext cx="293901" cy="252243"/>
            </a:xfrm>
            <a:custGeom>
              <a:avLst/>
              <a:gdLst>
                <a:gd name="T0" fmla="*/ 531 w 553"/>
                <a:gd name="T1" fmla="*/ 418 h 463"/>
                <a:gd name="T2" fmla="*/ 210 w 553"/>
                <a:gd name="T3" fmla="*/ 418 h 463"/>
                <a:gd name="T4" fmla="*/ 150 w 553"/>
                <a:gd name="T5" fmla="*/ 358 h 463"/>
                <a:gd name="T6" fmla="*/ 112 w 553"/>
                <a:gd name="T7" fmla="*/ 212 h 463"/>
                <a:gd name="T8" fmla="*/ 45 w 553"/>
                <a:gd name="T9" fmla="*/ 22 h 463"/>
                <a:gd name="T10" fmla="*/ 22 w 553"/>
                <a:gd name="T11" fmla="*/ 1 h 463"/>
                <a:gd name="T12" fmla="*/ 0 w 553"/>
                <a:gd name="T13" fmla="*/ 24 h 463"/>
                <a:gd name="T14" fmla="*/ 76 w 553"/>
                <a:gd name="T15" fmla="*/ 239 h 463"/>
                <a:gd name="T16" fmla="*/ 105 w 553"/>
                <a:gd name="T17" fmla="*/ 358 h 463"/>
                <a:gd name="T18" fmla="*/ 210 w 553"/>
                <a:gd name="T19" fmla="*/ 463 h 463"/>
                <a:gd name="T20" fmla="*/ 531 w 553"/>
                <a:gd name="T21" fmla="*/ 463 h 463"/>
                <a:gd name="T22" fmla="*/ 553 w 553"/>
                <a:gd name="T23" fmla="*/ 441 h 463"/>
                <a:gd name="T24" fmla="*/ 531 w 553"/>
                <a:gd name="T25" fmla="*/ 418 h 463"/>
                <a:gd name="T26" fmla="*/ 531 w 553"/>
                <a:gd name="T27" fmla="*/ 418 h 463"/>
                <a:gd name="T28" fmla="*/ 531 w 553"/>
                <a:gd name="T29" fmla="*/ 418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3" h="463">
                  <a:moveTo>
                    <a:pt x="531" y="418"/>
                  </a:moveTo>
                  <a:cubicBezTo>
                    <a:pt x="210" y="418"/>
                    <a:pt x="210" y="418"/>
                    <a:pt x="210" y="418"/>
                  </a:cubicBezTo>
                  <a:cubicBezTo>
                    <a:pt x="177" y="418"/>
                    <a:pt x="150" y="391"/>
                    <a:pt x="150" y="358"/>
                  </a:cubicBezTo>
                  <a:cubicBezTo>
                    <a:pt x="149" y="345"/>
                    <a:pt x="160" y="277"/>
                    <a:pt x="112" y="212"/>
                  </a:cubicBezTo>
                  <a:cubicBezTo>
                    <a:pt x="71" y="157"/>
                    <a:pt x="47" y="91"/>
                    <a:pt x="45" y="22"/>
                  </a:cubicBezTo>
                  <a:cubicBezTo>
                    <a:pt x="44" y="10"/>
                    <a:pt x="34" y="0"/>
                    <a:pt x="22" y="1"/>
                  </a:cubicBezTo>
                  <a:cubicBezTo>
                    <a:pt x="9" y="1"/>
                    <a:pt x="0" y="11"/>
                    <a:pt x="0" y="24"/>
                  </a:cubicBezTo>
                  <a:cubicBezTo>
                    <a:pt x="3" y="102"/>
                    <a:pt x="29" y="176"/>
                    <a:pt x="76" y="239"/>
                  </a:cubicBezTo>
                  <a:cubicBezTo>
                    <a:pt x="114" y="290"/>
                    <a:pt x="104" y="344"/>
                    <a:pt x="105" y="358"/>
                  </a:cubicBezTo>
                  <a:cubicBezTo>
                    <a:pt x="105" y="416"/>
                    <a:pt x="152" y="463"/>
                    <a:pt x="210" y="463"/>
                  </a:cubicBezTo>
                  <a:cubicBezTo>
                    <a:pt x="531" y="463"/>
                    <a:pt x="531" y="463"/>
                    <a:pt x="531" y="463"/>
                  </a:cubicBezTo>
                  <a:cubicBezTo>
                    <a:pt x="543" y="463"/>
                    <a:pt x="553" y="453"/>
                    <a:pt x="553" y="441"/>
                  </a:cubicBezTo>
                  <a:cubicBezTo>
                    <a:pt x="553" y="428"/>
                    <a:pt x="543" y="418"/>
                    <a:pt x="531" y="418"/>
                  </a:cubicBezTo>
                  <a:close/>
                  <a:moveTo>
                    <a:pt x="531" y="418"/>
                  </a:moveTo>
                  <a:cubicBezTo>
                    <a:pt x="531" y="418"/>
                    <a:pt x="531" y="418"/>
                    <a:pt x="531" y="418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A7E8A545-597F-9D71-35A0-A24D63D1ED05}"/>
              </a:ext>
            </a:extLst>
          </p:cNvPr>
          <p:cNvSpPr txBox="1"/>
          <p:nvPr/>
        </p:nvSpPr>
        <p:spPr>
          <a:xfrm>
            <a:off x="7907767" y="6441106"/>
            <a:ext cx="22198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Key Element of the Electric Grid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1CE54FC5-ADB2-486E-6994-509A0A44262B}"/>
              </a:ext>
            </a:extLst>
          </p:cNvPr>
          <p:cNvGrpSpPr/>
          <p:nvPr/>
        </p:nvGrpSpPr>
        <p:grpSpPr>
          <a:xfrm>
            <a:off x="12759861" y="6777239"/>
            <a:ext cx="626994" cy="684337"/>
            <a:chOff x="8850741" y="7028292"/>
            <a:chExt cx="626994" cy="684337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FE57ECDD-5053-C8BC-3976-45C5AFC5B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50741" y="7028292"/>
              <a:ext cx="626994" cy="684337"/>
            </a:xfrm>
            <a:custGeom>
              <a:avLst/>
              <a:gdLst>
                <a:gd name="T0" fmla="*/ 1514 w 1536"/>
                <a:gd name="T1" fmla="*/ 649 h 1297"/>
                <a:gd name="T2" fmla="*/ 1491 w 1536"/>
                <a:gd name="T3" fmla="*/ 671 h 1297"/>
                <a:gd name="T4" fmla="*/ 1491 w 1536"/>
                <a:gd name="T5" fmla="*/ 823 h 1297"/>
                <a:gd name="T6" fmla="*/ 45 w 1536"/>
                <a:gd name="T7" fmla="*/ 823 h 1297"/>
                <a:gd name="T8" fmla="*/ 45 w 1536"/>
                <a:gd name="T9" fmla="*/ 74 h 1297"/>
                <a:gd name="T10" fmla="*/ 74 w 1536"/>
                <a:gd name="T11" fmla="*/ 45 h 1297"/>
                <a:gd name="T12" fmla="*/ 1090 w 1536"/>
                <a:gd name="T13" fmla="*/ 45 h 1297"/>
                <a:gd name="T14" fmla="*/ 1112 w 1536"/>
                <a:gd name="T15" fmla="*/ 22 h 1297"/>
                <a:gd name="T16" fmla="*/ 1090 w 1536"/>
                <a:gd name="T17" fmla="*/ 0 h 1297"/>
                <a:gd name="T18" fmla="*/ 74 w 1536"/>
                <a:gd name="T19" fmla="*/ 0 h 1297"/>
                <a:gd name="T20" fmla="*/ 0 w 1536"/>
                <a:gd name="T21" fmla="*/ 74 h 1297"/>
                <a:gd name="T22" fmla="*/ 0 w 1536"/>
                <a:gd name="T23" fmla="*/ 926 h 1297"/>
                <a:gd name="T24" fmla="*/ 74 w 1536"/>
                <a:gd name="T25" fmla="*/ 1000 h 1297"/>
                <a:gd name="T26" fmla="*/ 325 w 1536"/>
                <a:gd name="T27" fmla="*/ 1000 h 1297"/>
                <a:gd name="T28" fmla="*/ 347 w 1536"/>
                <a:gd name="T29" fmla="*/ 977 h 1297"/>
                <a:gd name="T30" fmla="*/ 325 w 1536"/>
                <a:gd name="T31" fmla="*/ 955 h 1297"/>
                <a:gd name="T32" fmla="*/ 74 w 1536"/>
                <a:gd name="T33" fmla="*/ 955 h 1297"/>
                <a:gd name="T34" fmla="*/ 45 w 1536"/>
                <a:gd name="T35" fmla="*/ 926 h 1297"/>
                <a:gd name="T36" fmla="*/ 45 w 1536"/>
                <a:gd name="T37" fmla="*/ 868 h 1297"/>
                <a:gd name="T38" fmla="*/ 1491 w 1536"/>
                <a:gd name="T39" fmla="*/ 868 h 1297"/>
                <a:gd name="T40" fmla="*/ 1491 w 1536"/>
                <a:gd name="T41" fmla="*/ 926 h 1297"/>
                <a:gd name="T42" fmla="*/ 1462 w 1536"/>
                <a:gd name="T43" fmla="*/ 955 h 1297"/>
                <a:gd name="T44" fmla="*/ 429 w 1536"/>
                <a:gd name="T45" fmla="*/ 955 h 1297"/>
                <a:gd name="T46" fmla="*/ 406 w 1536"/>
                <a:gd name="T47" fmla="*/ 977 h 1297"/>
                <a:gd name="T48" fmla="*/ 429 w 1536"/>
                <a:gd name="T49" fmla="*/ 1000 h 1297"/>
                <a:gd name="T50" fmla="*/ 618 w 1536"/>
                <a:gd name="T51" fmla="*/ 1000 h 1297"/>
                <a:gd name="T52" fmla="*/ 609 w 1536"/>
                <a:gd name="T53" fmla="*/ 1057 h 1297"/>
                <a:gd name="T54" fmla="*/ 551 w 1536"/>
                <a:gd name="T55" fmla="*/ 1176 h 1297"/>
                <a:gd name="T56" fmla="*/ 526 w 1536"/>
                <a:gd name="T57" fmla="*/ 1202 h 1297"/>
                <a:gd name="T58" fmla="*/ 515 w 1536"/>
                <a:gd name="T59" fmla="*/ 1263 h 1297"/>
                <a:gd name="T60" fmla="*/ 567 w 1536"/>
                <a:gd name="T61" fmla="*/ 1297 h 1297"/>
                <a:gd name="T62" fmla="*/ 969 w 1536"/>
                <a:gd name="T63" fmla="*/ 1297 h 1297"/>
                <a:gd name="T64" fmla="*/ 1021 w 1536"/>
                <a:gd name="T65" fmla="*/ 1263 h 1297"/>
                <a:gd name="T66" fmla="*/ 1010 w 1536"/>
                <a:gd name="T67" fmla="*/ 1202 h 1297"/>
                <a:gd name="T68" fmla="*/ 985 w 1536"/>
                <a:gd name="T69" fmla="*/ 1176 h 1297"/>
                <a:gd name="T70" fmla="*/ 927 w 1536"/>
                <a:gd name="T71" fmla="*/ 1057 h 1297"/>
                <a:gd name="T72" fmla="*/ 918 w 1536"/>
                <a:gd name="T73" fmla="*/ 1000 h 1297"/>
                <a:gd name="T74" fmla="*/ 1462 w 1536"/>
                <a:gd name="T75" fmla="*/ 1000 h 1297"/>
                <a:gd name="T76" fmla="*/ 1536 w 1536"/>
                <a:gd name="T77" fmla="*/ 926 h 1297"/>
                <a:gd name="T78" fmla="*/ 1536 w 1536"/>
                <a:gd name="T79" fmla="*/ 671 h 1297"/>
                <a:gd name="T80" fmla="*/ 1514 w 1536"/>
                <a:gd name="T81" fmla="*/ 649 h 1297"/>
                <a:gd name="T82" fmla="*/ 980 w 1536"/>
                <a:gd name="T83" fmla="*/ 1245 h 1297"/>
                <a:gd name="T84" fmla="*/ 969 w 1536"/>
                <a:gd name="T85" fmla="*/ 1252 h 1297"/>
                <a:gd name="T86" fmla="*/ 567 w 1536"/>
                <a:gd name="T87" fmla="*/ 1252 h 1297"/>
                <a:gd name="T88" fmla="*/ 556 w 1536"/>
                <a:gd name="T89" fmla="*/ 1245 h 1297"/>
                <a:gd name="T90" fmla="*/ 559 w 1536"/>
                <a:gd name="T91" fmla="*/ 1233 h 1297"/>
                <a:gd name="T92" fmla="*/ 583 w 1536"/>
                <a:gd name="T93" fmla="*/ 1207 h 1297"/>
                <a:gd name="T94" fmla="*/ 596 w 1536"/>
                <a:gd name="T95" fmla="*/ 1193 h 1297"/>
                <a:gd name="T96" fmla="*/ 940 w 1536"/>
                <a:gd name="T97" fmla="*/ 1193 h 1297"/>
                <a:gd name="T98" fmla="*/ 953 w 1536"/>
                <a:gd name="T99" fmla="*/ 1207 h 1297"/>
                <a:gd name="T100" fmla="*/ 977 w 1536"/>
                <a:gd name="T101" fmla="*/ 1233 h 1297"/>
                <a:gd name="T102" fmla="*/ 980 w 1536"/>
                <a:gd name="T103" fmla="*/ 1245 h 1297"/>
                <a:gd name="T104" fmla="*/ 882 w 1536"/>
                <a:gd name="T105" fmla="*/ 1064 h 1297"/>
                <a:gd name="T106" fmla="*/ 910 w 1536"/>
                <a:gd name="T107" fmla="*/ 1148 h 1297"/>
                <a:gd name="T108" fmla="*/ 626 w 1536"/>
                <a:gd name="T109" fmla="*/ 1148 h 1297"/>
                <a:gd name="T110" fmla="*/ 654 w 1536"/>
                <a:gd name="T111" fmla="*/ 1064 h 1297"/>
                <a:gd name="T112" fmla="*/ 664 w 1536"/>
                <a:gd name="T113" fmla="*/ 1000 h 1297"/>
                <a:gd name="T114" fmla="*/ 872 w 1536"/>
                <a:gd name="T115" fmla="*/ 1000 h 1297"/>
                <a:gd name="T116" fmla="*/ 882 w 1536"/>
                <a:gd name="T117" fmla="*/ 1064 h 1297"/>
                <a:gd name="T118" fmla="*/ 882 w 1536"/>
                <a:gd name="T119" fmla="*/ 1064 h 1297"/>
                <a:gd name="T120" fmla="*/ 882 w 1536"/>
                <a:gd name="T121" fmla="*/ 1064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36" h="1297">
                  <a:moveTo>
                    <a:pt x="1514" y="649"/>
                  </a:moveTo>
                  <a:cubicBezTo>
                    <a:pt x="1501" y="649"/>
                    <a:pt x="1491" y="659"/>
                    <a:pt x="1491" y="671"/>
                  </a:cubicBezTo>
                  <a:cubicBezTo>
                    <a:pt x="1491" y="823"/>
                    <a:pt x="1491" y="823"/>
                    <a:pt x="1491" y="823"/>
                  </a:cubicBezTo>
                  <a:cubicBezTo>
                    <a:pt x="45" y="823"/>
                    <a:pt x="45" y="823"/>
                    <a:pt x="45" y="823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58"/>
                    <a:pt x="58" y="45"/>
                    <a:pt x="74" y="45"/>
                  </a:cubicBezTo>
                  <a:cubicBezTo>
                    <a:pt x="1090" y="45"/>
                    <a:pt x="1090" y="45"/>
                    <a:pt x="1090" y="45"/>
                  </a:cubicBezTo>
                  <a:cubicBezTo>
                    <a:pt x="1102" y="45"/>
                    <a:pt x="1112" y="35"/>
                    <a:pt x="1112" y="22"/>
                  </a:cubicBezTo>
                  <a:cubicBezTo>
                    <a:pt x="1112" y="10"/>
                    <a:pt x="1102" y="0"/>
                    <a:pt x="109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33" y="0"/>
                    <a:pt x="0" y="33"/>
                    <a:pt x="0" y="74"/>
                  </a:cubicBezTo>
                  <a:cubicBezTo>
                    <a:pt x="0" y="926"/>
                    <a:pt x="0" y="926"/>
                    <a:pt x="0" y="926"/>
                  </a:cubicBezTo>
                  <a:cubicBezTo>
                    <a:pt x="0" y="967"/>
                    <a:pt x="33" y="1000"/>
                    <a:pt x="74" y="1000"/>
                  </a:cubicBezTo>
                  <a:cubicBezTo>
                    <a:pt x="325" y="1000"/>
                    <a:pt x="325" y="1000"/>
                    <a:pt x="325" y="1000"/>
                  </a:cubicBezTo>
                  <a:cubicBezTo>
                    <a:pt x="337" y="1000"/>
                    <a:pt x="347" y="990"/>
                    <a:pt x="347" y="977"/>
                  </a:cubicBezTo>
                  <a:cubicBezTo>
                    <a:pt x="347" y="965"/>
                    <a:pt x="337" y="955"/>
                    <a:pt x="325" y="955"/>
                  </a:cubicBezTo>
                  <a:cubicBezTo>
                    <a:pt x="74" y="955"/>
                    <a:pt x="74" y="955"/>
                    <a:pt x="74" y="955"/>
                  </a:cubicBezTo>
                  <a:cubicBezTo>
                    <a:pt x="58" y="955"/>
                    <a:pt x="45" y="942"/>
                    <a:pt x="45" y="926"/>
                  </a:cubicBezTo>
                  <a:cubicBezTo>
                    <a:pt x="45" y="868"/>
                    <a:pt x="45" y="868"/>
                    <a:pt x="45" y="868"/>
                  </a:cubicBezTo>
                  <a:cubicBezTo>
                    <a:pt x="1491" y="868"/>
                    <a:pt x="1491" y="868"/>
                    <a:pt x="1491" y="868"/>
                  </a:cubicBezTo>
                  <a:cubicBezTo>
                    <a:pt x="1491" y="926"/>
                    <a:pt x="1491" y="926"/>
                    <a:pt x="1491" y="926"/>
                  </a:cubicBezTo>
                  <a:cubicBezTo>
                    <a:pt x="1491" y="942"/>
                    <a:pt x="1478" y="955"/>
                    <a:pt x="1462" y="955"/>
                  </a:cubicBezTo>
                  <a:cubicBezTo>
                    <a:pt x="429" y="955"/>
                    <a:pt x="429" y="955"/>
                    <a:pt x="429" y="955"/>
                  </a:cubicBezTo>
                  <a:cubicBezTo>
                    <a:pt x="416" y="955"/>
                    <a:pt x="406" y="965"/>
                    <a:pt x="406" y="977"/>
                  </a:cubicBezTo>
                  <a:cubicBezTo>
                    <a:pt x="406" y="990"/>
                    <a:pt x="416" y="1000"/>
                    <a:pt x="429" y="1000"/>
                  </a:cubicBezTo>
                  <a:cubicBezTo>
                    <a:pt x="618" y="1000"/>
                    <a:pt x="618" y="1000"/>
                    <a:pt x="618" y="1000"/>
                  </a:cubicBezTo>
                  <a:cubicBezTo>
                    <a:pt x="609" y="1057"/>
                    <a:pt x="609" y="1057"/>
                    <a:pt x="609" y="1057"/>
                  </a:cubicBezTo>
                  <a:cubicBezTo>
                    <a:pt x="603" y="1102"/>
                    <a:pt x="582" y="1143"/>
                    <a:pt x="551" y="1176"/>
                  </a:cubicBezTo>
                  <a:cubicBezTo>
                    <a:pt x="526" y="1202"/>
                    <a:pt x="526" y="1202"/>
                    <a:pt x="526" y="1202"/>
                  </a:cubicBezTo>
                  <a:cubicBezTo>
                    <a:pt x="510" y="1218"/>
                    <a:pt x="506" y="1242"/>
                    <a:pt x="515" y="1263"/>
                  </a:cubicBezTo>
                  <a:cubicBezTo>
                    <a:pt x="524" y="1284"/>
                    <a:pt x="544" y="1297"/>
                    <a:pt x="567" y="1297"/>
                  </a:cubicBezTo>
                  <a:cubicBezTo>
                    <a:pt x="969" y="1297"/>
                    <a:pt x="969" y="1297"/>
                    <a:pt x="969" y="1297"/>
                  </a:cubicBezTo>
                  <a:cubicBezTo>
                    <a:pt x="992" y="1297"/>
                    <a:pt x="1012" y="1284"/>
                    <a:pt x="1021" y="1263"/>
                  </a:cubicBezTo>
                  <a:cubicBezTo>
                    <a:pt x="1030" y="1242"/>
                    <a:pt x="1026" y="1218"/>
                    <a:pt x="1010" y="1202"/>
                  </a:cubicBezTo>
                  <a:cubicBezTo>
                    <a:pt x="985" y="1176"/>
                    <a:pt x="985" y="1176"/>
                    <a:pt x="985" y="1176"/>
                  </a:cubicBezTo>
                  <a:cubicBezTo>
                    <a:pt x="954" y="1143"/>
                    <a:pt x="933" y="1102"/>
                    <a:pt x="927" y="1057"/>
                  </a:cubicBezTo>
                  <a:cubicBezTo>
                    <a:pt x="918" y="1000"/>
                    <a:pt x="918" y="1000"/>
                    <a:pt x="918" y="1000"/>
                  </a:cubicBezTo>
                  <a:cubicBezTo>
                    <a:pt x="1462" y="1000"/>
                    <a:pt x="1462" y="1000"/>
                    <a:pt x="1462" y="1000"/>
                  </a:cubicBezTo>
                  <a:cubicBezTo>
                    <a:pt x="1503" y="1000"/>
                    <a:pt x="1536" y="967"/>
                    <a:pt x="1536" y="926"/>
                  </a:cubicBezTo>
                  <a:cubicBezTo>
                    <a:pt x="1536" y="671"/>
                    <a:pt x="1536" y="671"/>
                    <a:pt x="1536" y="671"/>
                  </a:cubicBezTo>
                  <a:cubicBezTo>
                    <a:pt x="1536" y="659"/>
                    <a:pt x="1526" y="649"/>
                    <a:pt x="1514" y="649"/>
                  </a:cubicBezTo>
                  <a:close/>
                  <a:moveTo>
                    <a:pt x="980" y="1245"/>
                  </a:moveTo>
                  <a:cubicBezTo>
                    <a:pt x="979" y="1248"/>
                    <a:pt x="976" y="1252"/>
                    <a:pt x="969" y="1252"/>
                  </a:cubicBezTo>
                  <a:cubicBezTo>
                    <a:pt x="567" y="1252"/>
                    <a:pt x="567" y="1252"/>
                    <a:pt x="567" y="1252"/>
                  </a:cubicBezTo>
                  <a:cubicBezTo>
                    <a:pt x="560" y="1252"/>
                    <a:pt x="557" y="1248"/>
                    <a:pt x="556" y="1245"/>
                  </a:cubicBezTo>
                  <a:cubicBezTo>
                    <a:pt x="555" y="1243"/>
                    <a:pt x="554" y="1238"/>
                    <a:pt x="559" y="1233"/>
                  </a:cubicBezTo>
                  <a:cubicBezTo>
                    <a:pt x="583" y="1207"/>
                    <a:pt x="583" y="1207"/>
                    <a:pt x="583" y="1207"/>
                  </a:cubicBezTo>
                  <a:cubicBezTo>
                    <a:pt x="588" y="1202"/>
                    <a:pt x="592" y="1198"/>
                    <a:pt x="596" y="1193"/>
                  </a:cubicBezTo>
                  <a:cubicBezTo>
                    <a:pt x="940" y="1193"/>
                    <a:pt x="940" y="1193"/>
                    <a:pt x="940" y="1193"/>
                  </a:cubicBezTo>
                  <a:cubicBezTo>
                    <a:pt x="944" y="1198"/>
                    <a:pt x="948" y="1202"/>
                    <a:pt x="953" y="1207"/>
                  </a:cubicBezTo>
                  <a:cubicBezTo>
                    <a:pt x="977" y="1233"/>
                    <a:pt x="977" y="1233"/>
                    <a:pt x="977" y="1233"/>
                  </a:cubicBezTo>
                  <a:cubicBezTo>
                    <a:pt x="982" y="1238"/>
                    <a:pt x="981" y="1243"/>
                    <a:pt x="980" y="1245"/>
                  </a:cubicBezTo>
                  <a:close/>
                  <a:moveTo>
                    <a:pt x="882" y="1064"/>
                  </a:moveTo>
                  <a:cubicBezTo>
                    <a:pt x="887" y="1093"/>
                    <a:pt x="896" y="1122"/>
                    <a:pt x="910" y="1148"/>
                  </a:cubicBezTo>
                  <a:cubicBezTo>
                    <a:pt x="626" y="1148"/>
                    <a:pt x="626" y="1148"/>
                    <a:pt x="626" y="1148"/>
                  </a:cubicBezTo>
                  <a:cubicBezTo>
                    <a:pt x="640" y="1122"/>
                    <a:pt x="649" y="1093"/>
                    <a:pt x="654" y="1064"/>
                  </a:cubicBezTo>
                  <a:cubicBezTo>
                    <a:pt x="664" y="1000"/>
                    <a:pt x="664" y="1000"/>
                    <a:pt x="664" y="1000"/>
                  </a:cubicBezTo>
                  <a:cubicBezTo>
                    <a:pt x="872" y="1000"/>
                    <a:pt x="872" y="1000"/>
                    <a:pt x="872" y="1000"/>
                  </a:cubicBezTo>
                  <a:lnTo>
                    <a:pt x="882" y="1064"/>
                  </a:lnTo>
                  <a:close/>
                  <a:moveTo>
                    <a:pt x="882" y="1064"/>
                  </a:moveTo>
                  <a:cubicBezTo>
                    <a:pt x="882" y="1064"/>
                    <a:pt x="882" y="1064"/>
                    <a:pt x="882" y="10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110529E3-1D9D-6CB2-40F9-9EB8B48A7D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29565" y="7028292"/>
              <a:ext cx="148170" cy="310693"/>
            </a:xfrm>
            <a:custGeom>
              <a:avLst/>
              <a:gdLst>
                <a:gd name="T0" fmla="*/ 291 w 365"/>
                <a:gd name="T1" fmla="*/ 0 h 590"/>
                <a:gd name="T2" fmla="*/ 23 w 365"/>
                <a:gd name="T3" fmla="*/ 0 h 590"/>
                <a:gd name="T4" fmla="*/ 0 w 365"/>
                <a:gd name="T5" fmla="*/ 22 h 590"/>
                <a:gd name="T6" fmla="*/ 23 w 365"/>
                <a:gd name="T7" fmla="*/ 45 h 590"/>
                <a:gd name="T8" fmla="*/ 291 w 365"/>
                <a:gd name="T9" fmla="*/ 45 h 590"/>
                <a:gd name="T10" fmla="*/ 320 w 365"/>
                <a:gd name="T11" fmla="*/ 74 h 590"/>
                <a:gd name="T12" fmla="*/ 320 w 365"/>
                <a:gd name="T13" fmla="*/ 567 h 590"/>
                <a:gd name="T14" fmla="*/ 343 w 365"/>
                <a:gd name="T15" fmla="*/ 590 h 590"/>
                <a:gd name="T16" fmla="*/ 365 w 365"/>
                <a:gd name="T17" fmla="*/ 567 h 590"/>
                <a:gd name="T18" fmla="*/ 365 w 365"/>
                <a:gd name="T19" fmla="*/ 74 h 590"/>
                <a:gd name="T20" fmla="*/ 291 w 365"/>
                <a:gd name="T21" fmla="*/ 0 h 590"/>
                <a:gd name="T22" fmla="*/ 291 w 365"/>
                <a:gd name="T23" fmla="*/ 0 h 590"/>
                <a:gd name="T24" fmla="*/ 291 w 365"/>
                <a:gd name="T25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5" h="590">
                  <a:moveTo>
                    <a:pt x="291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91" y="45"/>
                    <a:pt x="291" y="45"/>
                    <a:pt x="291" y="45"/>
                  </a:cubicBezTo>
                  <a:cubicBezTo>
                    <a:pt x="307" y="45"/>
                    <a:pt x="320" y="58"/>
                    <a:pt x="320" y="74"/>
                  </a:cubicBezTo>
                  <a:cubicBezTo>
                    <a:pt x="320" y="567"/>
                    <a:pt x="320" y="567"/>
                    <a:pt x="320" y="567"/>
                  </a:cubicBezTo>
                  <a:cubicBezTo>
                    <a:pt x="320" y="580"/>
                    <a:pt x="330" y="590"/>
                    <a:pt x="343" y="590"/>
                  </a:cubicBezTo>
                  <a:cubicBezTo>
                    <a:pt x="355" y="590"/>
                    <a:pt x="365" y="580"/>
                    <a:pt x="365" y="567"/>
                  </a:cubicBezTo>
                  <a:cubicBezTo>
                    <a:pt x="365" y="74"/>
                    <a:pt x="365" y="74"/>
                    <a:pt x="365" y="74"/>
                  </a:cubicBezTo>
                  <a:cubicBezTo>
                    <a:pt x="365" y="33"/>
                    <a:pt x="332" y="0"/>
                    <a:pt x="291" y="0"/>
                  </a:cubicBezTo>
                  <a:close/>
                  <a:moveTo>
                    <a:pt x="291" y="0"/>
                  </a:moveTo>
                  <a:cubicBezTo>
                    <a:pt x="291" y="0"/>
                    <a:pt x="291" y="0"/>
                    <a:pt x="291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E4BF6435-3723-77A0-444F-A92E9DB3DF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48821" y="7142010"/>
              <a:ext cx="230834" cy="243680"/>
            </a:xfrm>
            <a:custGeom>
              <a:avLst/>
              <a:gdLst>
                <a:gd name="T0" fmla="*/ 60 w 567"/>
                <a:gd name="T1" fmla="*/ 461 h 461"/>
                <a:gd name="T2" fmla="*/ 506 w 567"/>
                <a:gd name="T3" fmla="*/ 461 h 461"/>
                <a:gd name="T4" fmla="*/ 556 w 567"/>
                <a:gd name="T5" fmla="*/ 431 h 461"/>
                <a:gd name="T6" fmla="*/ 554 w 567"/>
                <a:gd name="T7" fmla="*/ 373 h 461"/>
                <a:gd name="T8" fmla="*/ 331 w 567"/>
                <a:gd name="T9" fmla="*/ 26 h 461"/>
                <a:gd name="T10" fmla="*/ 283 w 567"/>
                <a:gd name="T11" fmla="*/ 0 h 461"/>
                <a:gd name="T12" fmla="*/ 235 w 567"/>
                <a:gd name="T13" fmla="*/ 26 h 461"/>
                <a:gd name="T14" fmla="*/ 12 w 567"/>
                <a:gd name="T15" fmla="*/ 373 h 461"/>
                <a:gd name="T16" fmla="*/ 10 w 567"/>
                <a:gd name="T17" fmla="*/ 431 h 461"/>
                <a:gd name="T18" fmla="*/ 60 w 567"/>
                <a:gd name="T19" fmla="*/ 461 h 461"/>
                <a:gd name="T20" fmla="*/ 50 w 567"/>
                <a:gd name="T21" fmla="*/ 397 h 461"/>
                <a:gd name="T22" fmla="*/ 273 w 567"/>
                <a:gd name="T23" fmla="*/ 51 h 461"/>
                <a:gd name="T24" fmla="*/ 283 w 567"/>
                <a:gd name="T25" fmla="*/ 45 h 461"/>
                <a:gd name="T26" fmla="*/ 293 w 567"/>
                <a:gd name="T27" fmla="*/ 51 h 461"/>
                <a:gd name="T28" fmla="*/ 516 w 567"/>
                <a:gd name="T29" fmla="*/ 397 h 461"/>
                <a:gd name="T30" fmla="*/ 517 w 567"/>
                <a:gd name="T31" fmla="*/ 410 h 461"/>
                <a:gd name="T32" fmla="*/ 506 w 567"/>
                <a:gd name="T33" fmla="*/ 416 h 461"/>
                <a:gd name="T34" fmla="*/ 60 w 567"/>
                <a:gd name="T35" fmla="*/ 416 h 461"/>
                <a:gd name="T36" fmla="*/ 49 w 567"/>
                <a:gd name="T37" fmla="*/ 410 h 461"/>
                <a:gd name="T38" fmla="*/ 50 w 567"/>
                <a:gd name="T39" fmla="*/ 397 h 461"/>
                <a:gd name="T40" fmla="*/ 50 w 567"/>
                <a:gd name="T41" fmla="*/ 397 h 461"/>
                <a:gd name="T42" fmla="*/ 50 w 567"/>
                <a:gd name="T43" fmla="*/ 39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7" h="461">
                  <a:moveTo>
                    <a:pt x="60" y="461"/>
                  </a:moveTo>
                  <a:cubicBezTo>
                    <a:pt x="506" y="461"/>
                    <a:pt x="506" y="461"/>
                    <a:pt x="506" y="461"/>
                  </a:cubicBezTo>
                  <a:cubicBezTo>
                    <a:pt x="527" y="461"/>
                    <a:pt x="546" y="450"/>
                    <a:pt x="556" y="431"/>
                  </a:cubicBezTo>
                  <a:cubicBezTo>
                    <a:pt x="567" y="413"/>
                    <a:pt x="566" y="390"/>
                    <a:pt x="554" y="373"/>
                  </a:cubicBezTo>
                  <a:cubicBezTo>
                    <a:pt x="331" y="26"/>
                    <a:pt x="331" y="26"/>
                    <a:pt x="331" y="26"/>
                  </a:cubicBezTo>
                  <a:cubicBezTo>
                    <a:pt x="321" y="10"/>
                    <a:pt x="303" y="0"/>
                    <a:pt x="283" y="0"/>
                  </a:cubicBezTo>
                  <a:cubicBezTo>
                    <a:pt x="263" y="0"/>
                    <a:pt x="245" y="10"/>
                    <a:pt x="235" y="26"/>
                  </a:cubicBezTo>
                  <a:cubicBezTo>
                    <a:pt x="12" y="373"/>
                    <a:pt x="12" y="373"/>
                    <a:pt x="12" y="373"/>
                  </a:cubicBezTo>
                  <a:cubicBezTo>
                    <a:pt x="0" y="390"/>
                    <a:pt x="0" y="413"/>
                    <a:pt x="10" y="431"/>
                  </a:cubicBezTo>
                  <a:cubicBezTo>
                    <a:pt x="20" y="450"/>
                    <a:pt x="39" y="461"/>
                    <a:pt x="60" y="461"/>
                  </a:cubicBezTo>
                  <a:close/>
                  <a:moveTo>
                    <a:pt x="50" y="397"/>
                  </a:moveTo>
                  <a:cubicBezTo>
                    <a:pt x="273" y="51"/>
                    <a:pt x="273" y="51"/>
                    <a:pt x="273" y="51"/>
                  </a:cubicBezTo>
                  <a:cubicBezTo>
                    <a:pt x="276" y="45"/>
                    <a:pt x="281" y="45"/>
                    <a:pt x="283" y="45"/>
                  </a:cubicBezTo>
                  <a:cubicBezTo>
                    <a:pt x="285" y="45"/>
                    <a:pt x="290" y="45"/>
                    <a:pt x="293" y="51"/>
                  </a:cubicBezTo>
                  <a:cubicBezTo>
                    <a:pt x="516" y="397"/>
                    <a:pt x="516" y="397"/>
                    <a:pt x="516" y="397"/>
                  </a:cubicBezTo>
                  <a:cubicBezTo>
                    <a:pt x="520" y="403"/>
                    <a:pt x="518" y="408"/>
                    <a:pt x="517" y="410"/>
                  </a:cubicBezTo>
                  <a:cubicBezTo>
                    <a:pt x="516" y="412"/>
                    <a:pt x="513" y="416"/>
                    <a:pt x="506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3" y="416"/>
                    <a:pt x="50" y="412"/>
                    <a:pt x="49" y="410"/>
                  </a:cubicBezTo>
                  <a:cubicBezTo>
                    <a:pt x="48" y="408"/>
                    <a:pt x="46" y="403"/>
                    <a:pt x="50" y="397"/>
                  </a:cubicBezTo>
                  <a:close/>
                  <a:moveTo>
                    <a:pt x="50" y="397"/>
                  </a:moveTo>
                  <a:cubicBezTo>
                    <a:pt x="50" y="397"/>
                    <a:pt x="50" y="397"/>
                    <a:pt x="50" y="39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24D2534F-4D3A-E901-C84D-F9364C7271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54879" y="7219175"/>
              <a:ext cx="18716" cy="81227"/>
            </a:xfrm>
            <a:custGeom>
              <a:avLst/>
              <a:gdLst>
                <a:gd name="T0" fmla="*/ 22 w 45"/>
                <a:gd name="T1" fmla="*/ 154 h 154"/>
                <a:gd name="T2" fmla="*/ 45 w 45"/>
                <a:gd name="T3" fmla="*/ 131 h 154"/>
                <a:gd name="T4" fmla="*/ 45 w 45"/>
                <a:gd name="T5" fmla="*/ 22 h 154"/>
                <a:gd name="T6" fmla="*/ 22 w 45"/>
                <a:gd name="T7" fmla="*/ 0 h 154"/>
                <a:gd name="T8" fmla="*/ 0 w 45"/>
                <a:gd name="T9" fmla="*/ 22 h 154"/>
                <a:gd name="T10" fmla="*/ 0 w 45"/>
                <a:gd name="T11" fmla="*/ 131 h 154"/>
                <a:gd name="T12" fmla="*/ 22 w 45"/>
                <a:gd name="T13" fmla="*/ 154 h 154"/>
                <a:gd name="T14" fmla="*/ 22 w 45"/>
                <a:gd name="T15" fmla="*/ 154 h 154"/>
                <a:gd name="T16" fmla="*/ 22 w 45"/>
                <a:gd name="T17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54">
                  <a:moveTo>
                    <a:pt x="22" y="154"/>
                  </a:moveTo>
                  <a:cubicBezTo>
                    <a:pt x="34" y="154"/>
                    <a:pt x="45" y="144"/>
                    <a:pt x="45" y="131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44"/>
                    <a:pt x="10" y="154"/>
                    <a:pt x="22" y="154"/>
                  </a:cubicBezTo>
                  <a:close/>
                  <a:moveTo>
                    <a:pt x="22" y="154"/>
                  </a:moveTo>
                  <a:cubicBezTo>
                    <a:pt x="22" y="154"/>
                    <a:pt x="22" y="154"/>
                    <a:pt x="22" y="15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67B6EAF0-0FDA-38D6-2022-F9AC7156A2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54879" y="7312586"/>
              <a:ext cx="18716" cy="24367"/>
            </a:xfrm>
            <a:custGeom>
              <a:avLst/>
              <a:gdLst>
                <a:gd name="T0" fmla="*/ 23 w 46"/>
                <a:gd name="T1" fmla="*/ 45 h 45"/>
                <a:gd name="T2" fmla="*/ 23 w 46"/>
                <a:gd name="T3" fmla="*/ 45 h 45"/>
                <a:gd name="T4" fmla="*/ 46 w 46"/>
                <a:gd name="T5" fmla="*/ 22 h 45"/>
                <a:gd name="T6" fmla="*/ 23 w 46"/>
                <a:gd name="T7" fmla="*/ 0 h 45"/>
                <a:gd name="T8" fmla="*/ 23 w 46"/>
                <a:gd name="T9" fmla="*/ 0 h 45"/>
                <a:gd name="T10" fmla="*/ 0 w 46"/>
                <a:gd name="T11" fmla="*/ 22 h 45"/>
                <a:gd name="T12" fmla="*/ 23 w 46"/>
                <a:gd name="T13" fmla="*/ 45 h 45"/>
                <a:gd name="T14" fmla="*/ 23 w 46"/>
                <a:gd name="T15" fmla="*/ 45 h 45"/>
                <a:gd name="T16" fmla="*/ 23 w 46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5"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  <a:cubicBezTo>
                    <a:pt x="36" y="45"/>
                    <a:pt x="46" y="35"/>
                    <a:pt x="46" y="22"/>
                  </a:cubicBezTo>
                  <a:cubicBezTo>
                    <a:pt x="46" y="10"/>
                    <a:pt x="36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lose/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59CCD836-2D6D-28DF-334B-57F3D34125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7076" y="7135918"/>
              <a:ext cx="138812" cy="22338"/>
            </a:xfrm>
            <a:custGeom>
              <a:avLst/>
              <a:gdLst>
                <a:gd name="T0" fmla="*/ 317 w 339"/>
                <a:gd name="T1" fmla="*/ 45 h 45"/>
                <a:gd name="T2" fmla="*/ 339 w 339"/>
                <a:gd name="T3" fmla="*/ 22 h 45"/>
                <a:gd name="T4" fmla="*/ 317 w 339"/>
                <a:gd name="T5" fmla="*/ 0 h 45"/>
                <a:gd name="T6" fmla="*/ 23 w 339"/>
                <a:gd name="T7" fmla="*/ 0 h 45"/>
                <a:gd name="T8" fmla="*/ 0 w 339"/>
                <a:gd name="T9" fmla="*/ 22 h 45"/>
                <a:gd name="T10" fmla="*/ 23 w 339"/>
                <a:gd name="T11" fmla="*/ 45 h 45"/>
                <a:gd name="T12" fmla="*/ 317 w 339"/>
                <a:gd name="T13" fmla="*/ 45 h 45"/>
                <a:gd name="T14" fmla="*/ 317 w 339"/>
                <a:gd name="T15" fmla="*/ 45 h 45"/>
                <a:gd name="T16" fmla="*/ 317 w 339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" h="45">
                  <a:moveTo>
                    <a:pt x="317" y="45"/>
                  </a:moveTo>
                  <a:cubicBezTo>
                    <a:pt x="329" y="45"/>
                    <a:pt x="339" y="35"/>
                    <a:pt x="339" y="22"/>
                  </a:cubicBezTo>
                  <a:cubicBezTo>
                    <a:pt x="339" y="10"/>
                    <a:pt x="329" y="0"/>
                    <a:pt x="3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1" y="0"/>
                    <a:pt x="0" y="10"/>
                    <a:pt x="0" y="22"/>
                  </a:cubicBezTo>
                  <a:cubicBezTo>
                    <a:pt x="0" y="35"/>
                    <a:pt x="11" y="45"/>
                    <a:pt x="23" y="45"/>
                  </a:cubicBezTo>
                  <a:lnTo>
                    <a:pt x="317" y="45"/>
                  </a:lnTo>
                  <a:close/>
                  <a:moveTo>
                    <a:pt x="317" y="45"/>
                  </a:moveTo>
                  <a:cubicBezTo>
                    <a:pt x="317" y="45"/>
                    <a:pt x="317" y="45"/>
                    <a:pt x="317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B9354114-6B8A-2B7D-A97D-1854469E87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7166" y="7135918"/>
              <a:ext cx="34313" cy="22338"/>
            </a:xfrm>
            <a:custGeom>
              <a:avLst/>
              <a:gdLst>
                <a:gd name="T0" fmla="*/ 23 w 84"/>
                <a:gd name="T1" fmla="*/ 45 h 45"/>
                <a:gd name="T2" fmla="*/ 62 w 84"/>
                <a:gd name="T3" fmla="*/ 45 h 45"/>
                <a:gd name="T4" fmla="*/ 84 w 84"/>
                <a:gd name="T5" fmla="*/ 22 h 45"/>
                <a:gd name="T6" fmla="*/ 62 w 84"/>
                <a:gd name="T7" fmla="*/ 0 h 45"/>
                <a:gd name="T8" fmla="*/ 23 w 84"/>
                <a:gd name="T9" fmla="*/ 0 h 45"/>
                <a:gd name="T10" fmla="*/ 0 w 84"/>
                <a:gd name="T11" fmla="*/ 22 h 45"/>
                <a:gd name="T12" fmla="*/ 23 w 84"/>
                <a:gd name="T13" fmla="*/ 45 h 45"/>
                <a:gd name="T14" fmla="*/ 23 w 84"/>
                <a:gd name="T15" fmla="*/ 45 h 45"/>
                <a:gd name="T16" fmla="*/ 23 w 84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45">
                  <a:moveTo>
                    <a:pt x="23" y="45"/>
                  </a:moveTo>
                  <a:cubicBezTo>
                    <a:pt x="62" y="45"/>
                    <a:pt x="62" y="45"/>
                    <a:pt x="62" y="45"/>
                  </a:cubicBezTo>
                  <a:cubicBezTo>
                    <a:pt x="74" y="45"/>
                    <a:pt x="84" y="35"/>
                    <a:pt x="84" y="22"/>
                  </a:cubicBezTo>
                  <a:cubicBezTo>
                    <a:pt x="84" y="10"/>
                    <a:pt x="74" y="0"/>
                    <a:pt x="6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3" y="45"/>
                  </a:cubicBezTo>
                  <a:close/>
                  <a:moveTo>
                    <a:pt x="23" y="45"/>
                  </a:moveTo>
                  <a:cubicBezTo>
                    <a:pt x="23" y="45"/>
                    <a:pt x="23" y="45"/>
                    <a:pt x="23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84D12465-54CB-339F-119A-DB00E66C6B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7166" y="7190747"/>
              <a:ext cx="151289" cy="24367"/>
            </a:xfrm>
            <a:custGeom>
              <a:avLst/>
              <a:gdLst>
                <a:gd name="T0" fmla="*/ 372 w 372"/>
                <a:gd name="T1" fmla="*/ 23 h 45"/>
                <a:gd name="T2" fmla="*/ 350 w 372"/>
                <a:gd name="T3" fmla="*/ 0 h 45"/>
                <a:gd name="T4" fmla="*/ 23 w 372"/>
                <a:gd name="T5" fmla="*/ 0 h 45"/>
                <a:gd name="T6" fmla="*/ 0 w 372"/>
                <a:gd name="T7" fmla="*/ 23 h 45"/>
                <a:gd name="T8" fmla="*/ 23 w 372"/>
                <a:gd name="T9" fmla="*/ 45 h 45"/>
                <a:gd name="T10" fmla="*/ 350 w 372"/>
                <a:gd name="T11" fmla="*/ 45 h 45"/>
                <a:gd name="T12" fmla="*/ 372 w 372"/>
                <a:gd name="T13" fmla="*/ 23 h 45"/>
                <a:gd name="T14" fmla="*/ 372 w 372"/>
                <a:gd name="T15" fmla="*/ 23 h 45"/>
                <a:gd name="T16" fmla="*/ 372 w 372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">
                  <a:moveTo>
                    <a:pt x="372" y="23"/>
                  </a:moveTo>
                  <a:cubicBezTo>
                    <a:pt x="372" y="10"/>
                    <a:pt x="362" y="0"/>
                    <a:pt x="35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350" y="45"/>
                    <a:pt x="350" y="45"/>
                    <a:pt x="350" y="45"/>
                  </a:cubicBezTo>
                  <a:cubicBezTo>
                    <a:pt x="362" y="45"/>
                    <a:pt x="372" y="35"/>
                    <a:pt x="372" y="23"/>
                  </a:cubicBezTo>
                  <a:close/>
                  <a:moveTo>
                    <a:pt x="372" y="23"/>
                  </a:moveTo>
                  <a:cubicBezTo>
                    <a:pt x="372" y="23"/>
                    <a:pt x="372" y="23"/>
                    <a:pt x="372" y="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D26C6621-B2F0-DB2C-F171-17A204C17D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7166" y="7247605"/>
              <a:ext cx="121655" cy="24367"/>
            </a:xfrm>
            <a:custGeom>
              <a:avLst/>
              <a:gdLst>
                <a:gd name="T0" fmla="*/ 300 w 300"/>
                <a:gd name="T1" fmla="*/ 23 h 45"/>
                <a:gd name="T2" fmla="*/ 278 w 300"/>
                <a:gd name="T3" fmla="*/ 0 h 45"/>
                <a:gd name="T4" fmla="*/ 23 w 300"/>
                <a:gd name="T5" fmla="*/ 0 h 45"/>
                <a:gd name="T6" fmla="*/ 0 w 300"/>
                <a:gd name="T7" fmla="*/ 23 h 45"/>
                <a:gd name="T8" fmla="*/ 23 w 300"/>
                <a:gd name="T9" fmla="*/ 45 h 45"/>
                <a:gd name="T10" fmla="*/ 278 w 300"/>
                <a:gd name="T11" fmla="*/ 45 h 45"/>
                <a:gd name="T12" fmla="*/ 300 w 300"/>
                <a:gd name="T13" fmla="*/ 23 h 45"/>
                <a:gd name="T14" fmla="*/ 300 w 300"/>
                <a:gd name="T15" fmla="*/ 23 h 45"/>
                <a:gd name="T16" fmla="*/ 300 w 300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0" h="45">
                  <a:moveTo>
                    <a:pt x="300" y="23"/>
                  </a:moveTo>
                  <a:cubicBezTo>
                    <a:pt x="300" y="10"/>
                    <a:pt x="290" y="0"/>
                    <a:pt x="27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78" y="45"/>
                    <a:pt x="278" y="45"/>
                    <a:pt x="278" y="45"/>
                  </a:cubicBezTo>
                  <a:cubicBezTo>
                    <a:pt x="290" y="45"/>
                    <a:pt x="300" y="35"/>
                    <a:pt x="300" y="23"/>
                  </a:cubicBezTo>
                  <a:close/>
                  <a:moveTo>
                    <a:pt x="300" y="23"/>
                  </a:moveTo>
                  <a:cubicBezTo>
                    <a:pt x="300" y="23"/>
                    <a:pt x="300" y="23"/>
                    <a:pt x="300" y="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F436923F-2857-E315-B2F4-8F92E25840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7166" y="7304463"/>
              <a:ext cx="99820" cy="24367"/>
            </a:xfrm>
            <a:custGeom>
              <a:avLst/>
              <a:gdLst>
                <a:gd name="T0" fmla="*/ 246 w 246"/>
                <a:gd name="T1" fmla="*/ 23 h 45"/>
                <a:gd name="T2" fmla="*/ 224 w 246"/>
                <a:gd name="T3" fmla="*/ 0 h 45"/>
                <a:gd name="T4" fmla="*/ 23 w 246"/>
                <a:gd name="T5" fmla="*/ 0 h 45"/>
                <a:gd name="T6" fmla="*/ 0 w 246"/>
                <a:gd name="T7" fmla="*/ 23 h 45"/>
                <a:gd name="T8" fmla="*/ 23 w 246"/>
                <a:gd name="T9" fmla="*/ 45 h 45"/>
                <a:gd name="T10" fmla="*/ 224 w 246"/>
                <a:gd name="T11" fmla="*/ 45 h 45"/>
                <a:gd name="T12" fmla="*/ 246 w 246"/>
                <a:gd name="T13" fmla="*/ 23 h 45"/>
                <a:gd name="T14" fmla="*/ 246 w 246"/>
                <a:gd name="T15" fmla="*/ 23 h 45"/>
                <a:gd name="T16" fmla="*/ 246 w 246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45">
                  <a:moveTo>
                    <a:pt x="246" y="23"/>
                  </a:moveTo>
                  <a:cubicBezTo>
                    <a:pt x="246" y="10"/>
                    <a:pt x="236" y="0"/>
                    <a:pt x="22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236" y="45"/>
                    <a:pt x="246" y="35"/>
                    <a:pt x="246" y="23"/>
                  </a:cubicBezTo>
                  <a:close/>
                  <a:moveTo>
                    <a:pt x="246" y="23"/>
                  </a:moveTo>
                  <a:cubicBezTo>
                    <a:pt x="246" y="23"/>
                    <a:pt x="246" y="23"/>
                    <a:pt x="246" y="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43C9F916-EF84-9161-D501-E3E91F1D3C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7166" y="7361322"/>
              <a:ext cx="92022" cy="24367"/>
            </a:xfrm>
            <a:custGeom>
              <a:avLst/>
              <a:gdLst>
                <a:gd name="T0" fmla="*/ 206 w 228"/>
                <a:gd name="T1" fmla="*/ 0 h 45"/>
                <a:gd name="T2" fmla="*/ 23 w 228"/>
                <a:gd name="T3" fmla="*/ 0 h 45"/>
                <a:gd name="T4" fmla="*/ 0 w 228"/>
                <a:gd name="T5" fmla="*/ 23 h 45"/>
                <a:gd name="T6" fmla="*/ 23 w 228"/>
                <a:gd name="T7" fmla="*/ 45 h 45"/>
                <a:gd name="T8" fmla="*/ 206 w 228"/>
                <a:gd name="T9" fmla="*/ 45 h 45"/>
                <a:gd name="T10" fmla="*/ 228 w 228"/>
                <a:gd name="T11" fmla="*/ 23 h 45"/>
                <a:gd name="T12" fmla="*/ 206 w 228"/>
                <a:gd name="T13" fmla="*/ 0 h 45"/>
                <a:gd name="T14" fmla="*/ 206 w 228"/>
                <a:gd name="T15" fmla="*/ 0 h 45"/>
                <a:gd name="T16" fmla="*/ 206 w 228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5">
                  <a:moveTo>
                    <a:pt x="206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18" y="45"/>
                    <a:pt x="228" y="35"/>
                    <a:pt x="228" y="23"/>
                  </a:cubicBezTo>
                  <a:cubicBezTo>
                    <a:pt x="228" y="10"/>
                    <a:pt x="218" y="0"/>
                    <a:pt x="206" y="0"/>
                  </a:cubicBezTo>
                  <a:close/>
                  <a:moveTo>
                    <a:pt x="206" y="0"/>
                  </a:moveTo>
                  <a:cubicBezTo>
                    <a:pt x="206" y="0"/>
                    <a:pt x="206" y="0"/>
                    <a:pt x="20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1E094BAD-9E85-569B-D6B8-06A10538A1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12588" y="7135918"/>
              <a:ext cx="188722" cy="22338"/>
            </a:xfrm>
            <a:custGeom>
              <a:avLst/>
              <a:gdLst>
                <a:gd name="T0" fmla="*/ 439 w 462"/>
                <a:gd name="T1" fmla="*/ 0 h 45"/>
                <a:gd name="T2" fmla="*/ 22 w 462"/>
                <a:gd name="T3" fmla="*/ 0 h 45"/>
                <a:gd name="T4" fmla="*/ 0 w 462"/>
                <a:gd name="T5" fmla="*/ 22 h 45"/>
                <a:gd name="T6" fmla="*/ 22 w 462"/>
                <a:gd name="T7" fmla="*/ 45 h 45"/>
                <a:gd name="T8" fmla="*/ 439 w 462"/>
                <a:gd name="T9" fmla="*/ 45 h 45"/>
                <a:gd name="T10" fmla="*/ 462 w 462"/>
                <a:gd name="T11" fmla="*/ 22 h 45"/>
                <a:gd name="T12" fmla="*/ 439 w 462"/>
                <a:gd name="T13" fmla="*/ 0 h 45"/>
                <a:gd name="T14" fmla="*/ 439 w 462"/>
                <a:gd name="T15" fmla="*/ 0 h 45"/>
                <a:gd name="T16" fmla="*/ 439 w 462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2" h="45">
                  <a:moveTo>
                    <a:pt x="43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439" y="45"/>
                    <a:pt x="439" y="45"/>
                    <a:pt x="439" y="45"/>
                  </a:cubicBezTo>
                  <a:cubicBezTo>
                    <a:pt x="452" y="45"/>
                    <a:pt x="462" y="35"/>
                    <a:pt x="462" y="22"/>
                  </a:cubicBezTo>
                  <a:cubicBezTo>
                    <a:pt x="462" y="10"/>
                    <a:pt x="452" y="0"/>
                    <a:pt x="439" y="0"/>
                  </a:cubicBezTo>
                  <a:close/>
                  <a:moveTo>
                    <a:pt x="439" y="0"/>
                  </a:moveTo>
                  <a:cubicBezTo>
                    <a:pt x="439" y="0"/>
                    <a:pt x="439" y="0"/>
                    <a:pt x="43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570B9D7E-C992-A328-2F26-0EC256646E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0021" y="7190747"/>
              <a:ext cx="151289" cy="24367"/>
            </a:xfrm>
            <a:custGeom>
              <a:avLst/>
              <a:gdLst>
                <a:gd name="T0" fmla="*/ 349 w 372"/>
                <a:gd name="T1" fmla="*/ 0 h 45"/>
                <a:gd name="T2" fmla="*/ 22 w 372"/>
                <a:gd name="T3" fmla="*/ 0 h 45"/>
                <a:gd name="T4" fmla="*/ 0 w 372"/>
                <a:gd name="T5" fmla="*/ 23 h 45"/>
                <a:gd name="T6" fmla="*/ 22 w 372"/>
                <a:gd name="T7" fmla="*/ 45 h 45"/>
                <a:gd name="T8" fmla="*/ 349 w 372"/>
                <a:gd name="T9" fmla="*/ 45 h 45"/>
                <a:gd name="T10" fmla="*/ 372 w 372"/>
                <a:gd name="T11" fmla="*/ 23 h 45"/>
                <a:gd name="T12" fmla="*/ 349 w 372"/>
                <a:gd name="T13" fmla="*/ 0 h 45"/>
                <a:gd name="T14" fmla="*/ 349 w 372"/>
                <a:gd name="T15" fmla="*/ 0 h 45"/>
                <a:gd name="T16" fmla="*/ 349 w 372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">
                  <a:moveTo>
                    <a:pt x="34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62" y="45"/>
                    <a:pt x="372" y="35"/>
                    <a:pt x="372" y="23"/>
                  </a:cubicBezTo>
                  <a:cubicBezTo>
                    <a:pt x="372" y="10"/>
                    <a:pt x="362" y="0"/>
                    <a:pt x="349" y="0"/>
                  </a:cubicBezTo>
                  <a:close/>
                  <a:moveTo>
                    <a:pt x="349" y="0"/>
                  </a:moveTo>
                  <a:cubicBezTo>
                    <a:pt x="349" y="0"/>
                    <a:pt x="349" y="0"/>
                    <a:pt x="34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4124A164-2C87-74FC-AC6D-8F3474960F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45162" y="7247605"/>
              <a:ext cx="56149" cy="24367"/>
            </a:xfrm>
            <a:custGeom>
              <a:avLst/>
              <a:gdLst>
                <a:gd name="T0" fmla="*/ 114 w 137"/>
                <a:gd name="T1" fmla="*/ 0 h 45"/>
                <a:gd name="T2" fmla="*/ 23 w 137"/>
                <a:gd name="T3" fmla="*/ 0 h 45"/>
                <a:gd name="T4" fmla="*/ 0 w 137"/>
                <a:gd name="T5" fmla="*/ 23 h 45"/>
                <a:gd name="T6" fmla="*/ 23 w 137"/>
                <a:gd name="T7" fmla="*/ 45 h 45"/>
                <a:gd name="T8" fmla="*/ 114 w 137"/>
                <a:gd name="T9" fmla="*/ 45 h 45"/>
                <a:gd name="T10" fmla="*/ 137 w 137"/>
                <a:gd name="T11" fmla="*/ 23 h 45"/>
                <a:gd name="T12" fmla="*/ 114 w 137"/>
                <a:gd name="T13" fmla="*/ 0 h 45"/>
                <a:gd name="T14" fmla="*/ 114 w 137"/>
                <a:gd name="T15" fmla="*/ 0 h 45"/>
                <a:gd name="T16" fmla="*/ 114 w 137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45">
                  <a:moveTo>
                    <a:pt x="11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3" y="45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27" y="45"/>
                    <a:pt x="137" y="35"/>
                    <a:pt x="137" y="23"/>
                  </a:cubicBezTo>
                  <a:cubicBezTo>
                    <a:pt x="137" y="10"/>
                    <a:pt x="127" y="0"/>
                    <a:pt x="114" y="0"/>
                  </a:cubicBezTo>
                  <a:close/>
                  <a:moveTo>
                    <a:pt x="114" y="0"/>
                  </a:moveTo>
                  <a:cubicBezTo>
                    <a:pt x="114" y="0"/>
                    <a:pt x="114" y="0"/>
                    <a:pt x="11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4B04F58B-271D-CAEE-0000-1677A4475C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9655" y="7247605"/>
              <a:ext cx="48351" cy="24367"/>
            </a:xfrm>
            <a:custGeom>
              <a:avLst/>
              <a:gdLst>
                <a:gd name="T0" fmla="*/ 120 w 120"/>
                <a:gd name="T1" fmla="*/ 23 h 45"/>
                <a:gd name="T2" fmla="*/ 98 w 120"/>
                <a:gd name="T3" fmla="*/ 0 h 45"/>
                <a:gd name="T4" fmla="*/ 22 w 120"/>
                <a:gd name="T5" fmla="*/ 0 h 45"/>
                <a:gd name="T6" fmla="*/ 0 w 120"/>
                <a:gd name="T7" fmla="*/ 23 h 45"/>
                <a:gd name="T8" fmla="*/ 22 w 120"/>
                <a:gd name="T9" fmla="*/ 45 h 45"/>
                <a:gd name="T10" fmla="*/ 98 w 120"/>
                <a:gd name="T11" fmla="*/ 45 h 45"/>
                <a:gd name="T12" fmla="*/ 120 w 120"/>
                <a:gd name="T13" fmla="*/ 23 h 45"/>
                <a:gd name="T14" fmla="*/ 120 w 120"/>
                <a:gd name="T15" fmla="*/ 23 h 45"/>
                <a:gd name="T16" fmla="*/ 120 w 120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45">
                  <a:moveTo>
                    <a:pt x="120" y="23"/>
                  </a:moveTo>
                  <a:cubicBezTo>
                    <a:pt x="120" y="10"/>
                    <a:pt x="110" y="0"/>
                    <a:pt x="9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98" y="45"/>
                    <a:pt x="98" y="45"/>
                    <a:pt x="98" y="45"/>
                  </a:cubicBezTo>
                  <a:cubicBezTo>
                    <a:pt x="110" y="45"/>
                    <a:pt x="120" y="35"/>
                    <a:pt x="120" y="23"/>
                  </a:cubicBezTo>
                  <a:close/>
                  <a:moveTo>
                    <a:pt x="120" y="23"/>
                  </a:moveTo>
                  <a:cubicBezTo>
                    <a:pt x="120" y="23"/>
                    <a:pt x="120" y="23"/>
                    <a:pt x="120" y="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29C51642-B027-01D1-B338-F0F3CA0F7E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01491" y="7304463"/>
              <a:ext cx="99820" cy="24367"/>
            </a:xfrm>
            <a:custGeom>
              <a:avLst/>
              <a:gdLst>
                <a:gd name="T0" fmla="*/ 223 w 246"/>
                <a:gd name="T1" fmla="*/ 0 h 45"/>
                <a:gd name="T2" fmla="*/ 22 w 246"/>
                <a:gd name="T3" fmla="*/ 0 h 45"/>
                <a:gd name="T4" fmla="*/ 0 w 246"/>
                <a:gd name="T5" fmla="*/ 23 h 45"/>
                <a:gd name="T6" fmla="*/ 22 w 246"/>
                <a:gd name="T7" fmla="*/ 45 h 45"/>
                <a:gd name="T8" fmla="*/ 223 w 246"/>
                <a:gd name="T9" fmla="*/ 45 h 45"/>
                <a:gd name="T10" fmla="*/ 246 w 246"/>
                <a:gd name="T11" fmla="*/ 23 h 45"/>
                <a:gd name="T12" fmla="*/ 223 w 246"/>
                <a:gd name="T13" fmla="*/ 0 h 45"/>
                <a:gd name="T14" fmla="*/ 223 w 246"/>
                <a:gd name="T15" fmla="*/ 0 h 45"/>
                <a:gd name="T16" fmla="*/ 223 w 246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45">
                  <a:moveTo>
                    <a:pt x="223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223" y="45"/>
                    <a:pt x="223" y="45"/>
                    <a:pt x="223" y="45"/>
                  </a:cubicBezTo>
                  <a:cubicBezTo>
                    <a:pt x="236" y="45"/>
                    <a:pt x="246" y="35"/>
                    <a:pt x="246" y="23"/>
                  </a:cubicBezTo>
                  <a:cubicBezTo>
                    <a:pt x="246" y="10"/>
                    <a:pt x="236" y="0"/>
                    <a:pt x="223" y="0"/>
                  </a:cubicBezTo>
                  <a:close/>
                  <a:moveTo>
                    <a:pt x="223" y="0"/>
                  </a:moveTo>
                  <a:cubicBezTo>
                    <a:pt x="223" y="0"/>
                    <a:pt x="223" y="0"/>
                    <a:pt x="223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C6C962CF-C330-A420-7D32-6909DF4017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09289" y="7361322"/>
              <a:ext cx="92022" cy="24367"/>
            </a:xfrm>
            <a:custGeom>
              <a:avLst/>
              <a:gdLst>
                <a:gd name="T0" fmla="*/ 205 w 228"/>
                <a:gd name="T1" fmla="*/ 0 h 45"/>
                <a:gd name="T2" fmla="*/ 22 w 228"/>
                <a:gd name="T3" fmla="*/ 0 h 45"/>
                <a:gd name="T4" fmla="*/ 0 w 228"/>
                <a:gd name="T5" fmla="*/ 23 h 45"/>
                <a:gd name="T6" fmla="*/ 22 w 228"/>
                <a:gd name="T7" fmla="*/ 45 h 45"/>
                <a:gd name="T8" fmla="*/ 205 w 228"/>
                <a:gd name="T9" fmla="*/ 45 h 45"/>
                <a:gd name="T10" fmla="*/ 228 w 228"/>
                <a:gd name="T11" fmla="*/ 23 h 45"/>
                <a:gd name="T12" fmla="*/ 205 w 228"/>
                <a:gd name="T13" fmla="*/ 0 h 45"/>
                <a:gd name="T14" fmla="*/ 205 w 228"/>
                <a:gd name="T15" fmla="*/ 0 h 45"/>
                <a:gd name="T16" fmla="*/ 205 w 228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5">
                  <a:moveTo>
                    <a:pt x="205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35"/>
                    <a:pt x="10" y="45"/>
                    <a:pt x="22" y="45"/>
                  </a:cubicBezTo>
                  <a:cubicBezTo>
                    <a:pt x="205" y="45"/>
                    <a:pt x="205" y="45"/>
                    <a:pt x="205" y="45"/>
                  </a:cubicBezTo>
                  <a:cubicBezTo>
                    <a:pt x="218" y="45"/>
                    <a:pt x="228" y="35"/>
                    <a:pt x="228" y="23"/>
                  </a:cubicBezTo>
                  <a:cubicBezTo>
                    <a:pt x="228" y="10"/>
                    <a:pt x="218" y="0"/>
                    <a:pt x="205" y="0"/>
                  </a:cubicBezTo>
                  <a:close/>
                  <a:moveTo>
                    <a:pt x="205" y="0"/>
                  </a:moveTo>
                  <a:cubicBezTo>
                    <a:pt x="205" y="0"/>
                    <a:pt x="205" y="0"/>
                    <a:pt x="20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4723CA73-9FCA-F50A-29EE-4E9AD3DD49A8}"/>
              </a:ext>
            </a:extLst>
          </p:cNvPr>
          <p:cNvSpPr txBox="1"/>
          <p:nvPr/>
        </p:nvSpPr>
        <p:spPr>
          <a:xfrm>
            <a:off x="14155833" y="6441106"/>
            <a:ext cx="17650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Cyber-attacks exposed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9FBE993B-A9BD-DA92-4245-95A8F7E3B0E7}"/>
              </a:ext>
            </a:extLst>
          </p:cNvPr>
          <p:cNvGrpSpPr/>
          <p:nvPr/>
        </p:nvGrpSpPr>
        <p:grpSpPr>
          <a:xfrm>
            <a:off x="12691462" y="8222818"/>
            <a:ext cx="715994" cy="684337"/>
            <a:chOff x="14021936" y="8329636"/>
            <a:chExt cx="715994" cy="684337"/>
          </a:xfrm>
        </p:grpSpPr>
        <p:sp>
          <p:nvSpPr>
            <p:cNvPr id="153" name="AutoShape 17">
              <a:extLst>
                <a:ext uri="{FF2B5EF4-FFF2-40B4-BE49-F238E27FC236}">
                  <a16:creationId xmlns:a16="http://schemas.microsoft.com/office/drawing/2014/main" id="{7C8D5909-34FA-876A-73BC-14A97C3AC1C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026904" y="8331460"/>
              <a:ext cx="693191" cy="679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4" name="Freeform 19">
              <a:extLst>
                <a:ext uri="{FF2B5EF4-FFF2-40B4-BE49-F238E27FC236}">
                  <a16:creationId xmlns:a16="http://schemas.microsoft.com/office/drawing/2014/main" id="{84C350EE-7EE1-D8D6-C615-08F4013201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25906" y="8578522"/>
              <a:ext cx="292284" cy="243418"/>
            </a:xfrm>
            <a:custGeom>
              <a:avLst/>
              <a:gdLst>
                <a:gd name="T0" fmla="*/ 553 w 578"/>
                <a:gd name="T1" fmla="*/ 193 h 550"/>
                <a:gd name="T2" fmla="*/ 384 w 578"/>
                <a:gd name="T3" fmla="*/ 169 h 550"/>
                <a:gd name="T4" fmla="*/ 309 w 578"/>
                <a:gd name="T5" fmla="*/ 16 h 550"/>
                <a:gd name="T6" fmla="*/ 269 w 578"/>
                <a:gd name="T7" fmla="*/ 16 h 550"/>
                <a:gd name="T8" fmla="*/ 194 w 578"/>
                <a:gd name="T9" fmla="*/ 169 h 550"/>
                <a:gd name="T10" fmla="*/ 25 w 578"/>
                <a:gd name="T11" fmla="*/ 193 h 550"/>
                <a:gd name="T12" fmla="*/ 13 w 578"/>
                <a:gd name="T13" fmla="*/ 232 h 550"/>
                <a:gd name="T14" fmla="*/ 135 w 578"/>
                <a:gd name="T15" fmla="*/ 350 h 550"/>
                <a:gd name="T16" fmla="*/ 106 w 578"/>
                <a:gd name="T17" fmla="*/ 518 h 550"/>
                <a:gd name="T18" fmla="*/ 139 w 578"/>
                <a:gd name="T19" fmla="*/ 542 h 550"/>
                <a:gd name="T20" fmla="*/ 289 w 578"/>
                <a:gd name="T21" fmla="*/ 462 h 550"/>
                <a:gd name="T22" fmla="*/ 450 w 578"/>
                <a:gd name="T23" fmla="*/ 544 h 550"/>
                <a:gd name="T24" fmla="*/ 472 w 578"/>
                <a:gd name="T25" fmla="*/ 518 h 550"/>
                <a:gd name="T26" fmla="*/ 443 w 578"/>
                <a:gd name="T27" fmla="*/ 350 h 550"/>
                <a:gd name="T28" fmla="*/ 565 w 578"/>
                <a:gd name="T29" fmla="*/ 232 h 550"/>
                <a:gd name="T30" fmla="*/ 553 w 578"/>
                <a:gd name="T31" fmla="*/ 193 h 550"/>
                <a:gd name="T32" fmla="*/ 404 w 578"/>
                <a:gd name="T33" fmla="*/ 326 h 550"/>
                <a:gd name="T34" fmla="*/ 397 w 578"/>
                <a:gd name="T35" fmla="*/ 346 h 550"/>
                <a:gd name="T36" fmla="*/ 420 w 578"/>
                <a:gd name="T37" fmla="*/ 480 h 550"/>
                <a:gd name="T38" fmla="*/ 289 w 578"/>
                <a:gd name="T39" fmla="*/ 414 h 550"/>
                <a:gd name="T40" fmla="*/ 158 w 578"/>
                <a:gd name="T41" fmla="*/ 480 h 550"/>
                <a:gd name="T42" fmla="*/ 181 w 578"/>
                <a:gd name="T43" fmla="*/ 346 h 550"/>
                <a:gd name="T44" fmla="*/ 175 w 578"/>
                <a:gd name="T45" fmla="*/ 326 h 550"/>
                <a:gd name="T46" fmla="*/ 77 w 578"/>
                <a:gd name="T47" fmla="*/ 231 h 550"/>
                <a:gd name="T48" fmla="*/ 212 w 578"/>
                <a:gd name="T49" fmla="*/ 212 h 550"/>
                <a:gd name="T50" fmla="*/ 229 w 578"/>
                <a:gd name="T51" fmla="*/ 199 h 550"/>
                <a:gd name="T52" fmla="*/ 289 w 578"/>
                <a:gd name="T53" fmla="*/ 77 h 550"/>
                <a:gd name="T54" fmla="*/ 349 w 578"/>
                <a:gd name="T55" fmla="*/ 199 h 550"/>
                <a:gd name="T56" fmla="*/ 366 w 578"/>
                <a:gd name="T57" fmla="*/ 212 h 550"/>
                <a:gd name="T58" fmla="*/ 501 w 578"/>
                <a:gd name="T59" fmla="*/ 231 h 550"/>
                <a:gd name="T60" fmla="*/ 404 w 578"/>
                <a:gd name="T61" fmla="*/ 326 h 550"/>
                <a:gd name="T62" fmla="*/ 404 w 578"/>
                <a:gd name="T63" fmla="*/ 326 h 550"/>
                <a:gd name="T64" fmla="*/ 404 w 578"/>
                <a:gd name="T65" fmla="*/ 326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8" h="550">
                  <a:moveTo>
                    <a:pt x="553" y="193"/>
                  </a:moveTo>
                  <a:cubicBezTo>
                    <a:pt x="384" y="169"/>
                    <a:pt x="384" y="169"/>
                    <a:pt x="384" y="169"/>
                  </a:cubicBezTo>
                  <a:cubicBezTo>
                    <a:pt x="309" y="16"/>
                    <a:pt x="309" y="16"/>
                    <a:pt x="309" y="16"/>
                  </a:cubicBezTo>
                  <a:cubicBezTo>
                    <a:pt x="301" y="0"/>
                    <a:pt x="277" y="0"/>
                    <a:pt x="269" y="16"/>
                  </a:cubicBezTo>
                  <a:cubicBezTo>
                    <a:pt x="194" y="169"/>
                    <a:pt x="194" y="169"/>
                    <a:pt x="194" y="169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7" y="196"/>
                    <a:pt x="0" y="219"/>
                    <a:pt x="13" y="232"/>
                  </a:cubicBezTo>
                  <a:cubicBezTo>
                    <a:pt x="135" y="350"/>
                    <a:pt x="135" y="350"/>
                    <a:pt x="135" y="350"/>
                  </a:cubicBezTo>
                  <a:cubicBezTo>
                    <a:pt x="106" y="518"/>
                    <a:pt x="106" y="518"/>
                    <a:pt x="106" y="518"/>
                  </a:cubicBezTo>
                  <a:cubicBezTo>
                    <a:pt x="103" y="536"/>
                    <a:pt x="122" y="550"/>
                    <a:pt x="139" y="542"/>
                  </a:cubicBezTo>
                  <a:cubicBezTo>
                    <a:pt x="289" y="462"/>
                    <a:pt x="289" y="462"/>
                    <a:pt x="289" y="462"/>
                  </a:cubicBezTo>
                  <a:cubicBezTo>
                    <a:pt x="448" y="545"/>
                    <a:pt x="440" y="544"/>
                    <a:pt x="450" y="544"/>
                  </a:cubicBezTo>
                  <a:cubicBezTo>
                    <a:pt x="464" y="544"/>
                    <a:pt x="475" y="532"/>
                    <a:pt x="472" y="518"/>
                  </a:cubicBezTo>
                  <a:cubicBezTo>
                    <a:pt x="443" y="350"/>
                    <a:pt x="443" y="350"/>
                    <a:pt x="443" y="350"/>
                  </a:cubicBezTo>
                  <a:cubicBezTo>
                    <a:pt x="565" y="232"/>
                    <a:pt x="565" y="232"/>
                    <a:pt x="565" y="232"/>
                  </a:cubicBezTo>
                  <a:cubicBezTo>
                    <a:pt x="578" y="219"/>
                    <a:pt x="571" y="196"/>
                    <a:pt x="553" y="193"/>
                  </a:cubicBezTo>
                  <a:close/>
                  <a:moveTo>
                    <a:pt x="404" y="326"/>
                  </a:moveTo>
                  <a:cubicBezTo>
                    <a:pt x="398" y="331"/>
                    <a:pt x="396" y="339"/>
                    <a:pt x="397" y="346"/>
                  </a:cubicBezTo>
                  <a:cubicBezTo>
                    <a:pt x="420" y="480"/>
                    <a:pt x="420" y="480"/>
                    <a:pt x="420" y="480"/>
                  </a:cubicBezTo>
                  <a:cubicBezTo>
                    <a:pt x="293" y="415"/>
                    <a:pt x="299" y="414"/>
                    <a:pt x="289" y="414"/>
                  </a:cubicBezTo>
                  <a:cubicBezTo>
                    <a:pt x="279" y="414"/>
                    <a:pt x="285" y="415"/>
                    <a:pt x="158" y="480"/>
                  </a:cubicBezTo>
                  <a:cubicBezTo>
                    <a:pt x="181" y="346"/>
                    <a:pt x="181" y="346"/>
                    <a:pt x="181" y="346"/>
                  </a:cubicBezTo>
                  <a:cubicBezTo>
                    <a:pt x="182" y="339"/>
                    <a:pt x="180" y="331"/>
                    <a:pt x="175" y="326"/>
                  </a:cubicBezTo>
                  <a:cubicBezTo>
                    <a:pt x="77" y="231"/>
                    <a:pt x="77" y="231"/>
                    <a:pt x="77" y="231"/>
                  </a:cubicBezTo>
                  <a:cubicBezTo>
                    <a:pt x="212" y="212"/>
                    <a:pt x="212" y="212"/>
                    <a:pt x="212" y="212"/>
                  </a:cubicBezTo>
                  <a:cubicBezTo>
                    <a:pt x="219" y="211"/>
                    <a:pt x="225" y="206"/>
                    <a:pt x="229" y="199"/>
                  </a:cubicBezTo>
                  <a:cubicBezTo>
                    <a:pt x="289" y="77"/>
                    <a:pt x="289" y="77"/>
                    <a:pt x="289" y="77"/>
                  </a:cubicBezTo>
                  <a:cubicBezTo>
                    <a:pt x="349" y="199"/>
                    <a:pt x="349" y="199"/>
                    <a:pt x="349" y="199"/>
                  </a:cubicBezTo>
                  <a:cubicBezTo>
                    <a:pt x="353" y="206"/>
                    <a:pt x="359" y="211"/>
                    <a:pt x="366" y="212"/>
                  </a:cubicBezTo>
                  <a:cubicBezTo>
                    <a:pt x="501" y="231"/>
                    <a:pt x="501" y="231"/>
                    <a:pt x="501" y="231"/>
                  </a:cubicBezTo>
                  <a:lnTo>
                    <a:pt x="404" y="326"/>
                  </a:lnTo>
                  <a:close/>
                  <a:moveTo>
                    <a:pt x="404" y="326"/>
                  </a:moveTo>
                  <a:cubicBezTo>
                    <a:pt x="404" y="326"/>
                    <a:pt x="404" y="326"/>
                    <a:pt x="404" y="3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5" name="Freeform 20">
              <a:extLst>
                <a:ext uri="{FF2B5EF4-FFF2-40B4-BE49-F238E27FC236}">
                  <a16:creationId xmlns:a16="http://schemas.microsoft.com/office/drawing/2014/main" id="{24B4ECC7-9E6A-23A9-043B-E286D18B2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021936" y="8329636"/>
              <a:ext cx="715994" cy="684337"/>
            </a:xfrm>
            <a:custGeom>
              <a:avLst/>
              <a:gdLst>
                <a:gd name="T0" fmla="*/ 1318 w 1416"/>
                <a:gd name="T1" fmla="*/ 542 h 1547"/>
                <a:gd name="T2" fmla="*/ 1341 w 1416"/>
                <a:gd name="T3" fmla="*/ 182 h 1547"/>
                <a:gd name="T4" fmla="*/ 1335 w 1416"/>
                <a:gd name="T5" fmla="*/ 125 h 1547"/>
                <a:gd name="T6" fmla="*/ 1228 w 1416"/>
                <a:gd name="T7" fmla="*/ 18 h 1547"/>
                <a:gd name="T8" fmla="*/ 1168 w 1416"/>
                <a:gd name="T9" fmla="*/ 14 h 1547"/>
                <a:gd name="T10" fmla="*/ 724 w 1416"/>
                <a:gd name="T11" fmla="*/ 13 h 1547"/>
                <a:gd name="T12" fmla="*/ 662 w 1416"/>
                <a:gd name="T13" fmla="*/ 13 h 1547"/>
                <a:gd name="T14" fmla="*/ 218 w 1416"/>
                <a:gd name="T15" fmla="*/ 14 h 1547"/>
                <a:gd name="T16" fmla="*/ 158 w 1416"/>
                <a:gd name="T17" fmla="*/ 18 h 1547"/>
                <a:gd name="T18" fmla="*/ 51 w 1416"/>
                <a:gd name="T19" fmla="*/ 125 h 1547"/>
                <a:gd name="T20" fmla="*/ 45 w 1416"/>
                <a:gd name="T21" fmla="*/ 182 h 1547"/>
                <a:gd name="T22" fmla="*/ 68 w 1416"/>
                <a:gd name="T23" fmla="*/ 542 h 1547"/>
                <a:gd name="T24" fmla="*/ 17 w 1416"/>
                <a:gd name="T25" fmla="*/ 702 h 1547"/>
                <a:gd name="T26" fmla="*/ 35 w 1416"/>
                <a:gd name="T27" fmla="*/ 728 h 1547"/>
                <a:gd name="T28" fmla="*/ 61 w 1416"/>
                <a:gd name="T29" fmla="*/ 709 h 1547"/>
                <a:gd name="T30" fmla="*/ 108 w 1416"/>
                <a:gd name="T31" fmla="*/ 562 h 1547"/>
                <a:gd name="T32" fmla="*/ 83 w 1416"/>
                <a:gd name="T33" fmla="*/ 158 h 1547"/>
                <a:gd name="T34" fmla="*/ 83 w 1416"/>
                <a:gd name="T35" fmla="*/ 157 h 1547"/>
                <a:gd name="T36" fmla="*/ 191 w 1416"/>
                <a:gd name="T37" fmla="*/ 50 h 1547"/>
                <a:gd name="T38" fmla="*/ 687 w 1416"/>
                <a:gd name="T39" fmla="*/ 51 h 1547"/>
                <a:gd name="T40" fmla="*/ 699 w 1416"/>
                <a:gd name="T41" fmla="*/ 51 h 1547"/>
                <a:gd name="T42" fmla="*/ 1195 w 1416"/>
                <a:gd name="T43" fmla="*/ 50 h 1547"/>
                <a:gd name="T44" fmla="*/ 1196 w 1416"/>
                <a:gd name="T45" fmla="*/ 50 h 1547"/>
                <a:gd name="T46" fmla="*/ 1303 w 1416"/>
                <a:gd name="T47" fmla="*/ 158 h 1547"/>
                <a:gd name="T48" fmla="*/ 1278 w 1416"/>
                <a:gd name="T49" fmla="*/ 562 h 1547"/>
                <a:gd name="T50" fmla="*/ 1331 w 1416"/>
                <a:gd name="T51" fmla="*/ 763 h 1547"/>
                <a:gd name="T52" fmla="*/ 783 w 1416"/>
                <a:gd name="T53" fmla="*/ 1478 h 1547"/>
                <a:gd name="T54" fmla="*/ 603 w 1416"/>
                <a:gd name="T55" fmla="*/ 1478 h 1547"/>
                <a:gd name="T56" fmla="*/ 54 w 1416"/>
                <a:gd name="T57" fmla="*/ 790 h 1547"/>
                <a:gd name="T58" fmla="*/ 32 w 1416"/>
                <a:gd name="T59" fmla="*/ 767 h 1547"/>
                <a:gd name="T60" fmla="*/ 9 w 1416"/>
                <a:gd name="T61" fmla="*/ 789 h 1547"/>
                <a:gd name="T62" fmla="*/ 586 w 1416"/>
                <a:gd name="T63" fmla="*/ 1519 h 1547"/>
                <a:gd name="T64" fmla="*/ 800 w 1416"/>
                <a:gd name="T65" fmla="*/ 1519 h 1547"/>
                <a:gd name="T66" fmla="*/ 1234 w 1416"/>
                <a:gd name="T67" fmla="*/ 1226 h 1547"/>
                <a:gd name="T68" fmla="*/ 1318 w 1416"/>
                <a:gd name="T69" fmla="*/ 542 h 1547"/>
                <a:gd name="T70" fmla="*/ 1318 w 1416"/>
                <a:gd name="T71" fmla="*/ 542 h 1547"/>
                <a:gd name="T72" fmla="*/ 1318 w 1416"/>
                <a:gd name="T73" fmla="*/ 542 h 1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6" h="1547">
                  <a:moveTo>
                    <a:pt x="1318" y="542"/>
                  </a:moveTo>
                  <a:cubicBezTo>
                    <a:pt x="1258" y="420"/>
                    <a:pt x="1266" y="302"/>
                    <a:pt x="1341" y="182"/>
                  </a:cubicBezTo>
                  <a:cubicBezTo>
                    <a:pt x="1353" y="163"/>
                    <a:pt x="1350" y="140"/>
                    <a:pt x="1335" y="125"/>
                  </a:cubicBezTo>
                  <a:cubicBezTo>
                    <a:pt x="1228" y="18"/>
                    <a:pt x="1228" y="18"/>
                    <a:pt x="1228" y="18"/>
                  </a:cubicBezTo>
                  <a:cubicBezTo>
                    <a:pt x="1212" y="2"/>
                    <a:pt x="1186" y="0"/>
                    <a:pt x="1168" y="14"/>
                  </a:cubicBezTo>
                  <a:cubicBezTo>
                    <a:pt x="1030" y="120"/>
                    <a:pt x="884" y="119"/>
                    <a:pt x="724" y="13"/>
                  </a:cubicBezTo>
                  <a:cubicBezTo>
                    <a:pt x="705" y="1"/>
                    <a:pt x="681" y="1"/>
                    <a:pt x="662" y="13"/>
                  </a:cubicBezTo>
                  <a:cubicBezTo>
                    <a:pt x="502" y="119"/>
                    <a:pt x="356" y="120"/>
                    <a:pt x="218" y="14"/>
                  </a:cubicBezTo>
                  <a:cubicBezTo>
                    <a:pt x="200" y="0"/>
                    <a:pt x="174" y="2"/>
                    <a:pt x="158" y="18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36" y="140"/>
                    <a:pt x="34" y="163"/>
                    <a:pt x="45" y="182"/>
                  </a:cubicBezTo>
                  <a:cubicBezTo>
                    <a:pt x="121" y="302"/>
                    <a:pt x="128" y="420"/>
                    <a:pt x="68" y="542"/>
                  </a:cubicBezTo>
                  <a:cubicBezTo>
                    <a:pt x="43" y="593"/>
                    <a:pt x="26" y="646"/>
                    <a:pt x="17" y="702"/>
                  </a:cubicBezTo>
                  <a:cubicBezTo>
                    <a:pt x="15" y="714"/>
                    <a:pt x="23" y="726"/>
                    <a:pt x="35" y="728"/>
                  </a:cubicBezTo>
                  <a:cubicBezTo>
                    <a:pt x="48" y="730"/>
                    <a:pt x="59" y="721"/>
                    <a:pt x="61" y="709"/>
                  </a:cubicBezTo>
                  <a:cubicBezTo>
                    <a:pt x="70" y="658"/>
                    <a:pt x="85" y="609"/>
                    <a:pt x="108" y="562"/>
                  </a:cubicBezTo>
                  <a:cubicBezTo>
                    <a:pt x="175" y="426"/>
                    <a:pt x="166" y="290"/>
                    <a:pt x="83" y="158"/>
                  </a:cubicBezTo>
                  <a:cubicBezTo>
                    <a:pt x="83" y="157"/>
                    <a:pt x="83" y="157"/>
                    <a:pt x="83" y="157"/>
                  </a:cubicBezTo>
                  <a:cubicBezTo>
                    <a:pt x="193" y="47"/>
                    <a:pt x="190" y="49"/>
                    <a:pt x="191" y="50"/>
                  </a:cubicBezTo>
                  <a:cubicBezTo>
                    <a:pt x="352" y="173"/>
                    <a:pt x="520" y="161"/>
                    <a:pt x="687" y="51"/>
                  </a:cubicBezTo>
                  <a:cubicBezTo>
                    <a:pt x="691" y="48"/>
                    <a:pt x="695" y="48"/>
                    <a:pt x="699" y="51"/>
                  </a:cubicBezTo>
                  <a:cubicBezTo>
                    <a:pt x="875" y="167"/>
                    <a:pt x="1042" y="167"/>
                    <a:pt x="1195" y="50"/>
                  </a:cubicBezTo>
                  <a:cubicBezTo>
                    <a:pt x="1196" y="50"/>
                    <a:pt x="1196" y="50"/>
                    <a:pt x="1196" y="50"/>
                  </a:cubicBezTo>
                  <a:cubicBezTo>
                    <a:pt x="1310" y="164"/>
                    <a:pt x="1304" y="156"/>
                    <a:pt x="1303" y="158"/>
                  </a:cubicBezTo>
                  <a:cubicBezTo>
                    <a:pt x="1220" y="290"/>
                    <a:pt x="1211" y="426"/>
                    <a:pt x="1278" y="562"/>
                  </a:cubicBezTo>
                  <a:cubicBezTo>
                    <a:pt x="1309" y="625"/>
                    <a:pt x="1327" y="693"/>
                    <a:pt x="1331" y="763"/>
                  </a:cubicBezTo>
                  <a:cubicBezTo>
                    <a:pt x="1350" y="1088"/>
                    <a:pt x="1171" y="1322"/>
                    <a:pt x="783" y="1478"/>
                  </a:cubicBezTo>
                  <a:cubicBezTo>
                    <a:pt x="725" y="1501"/>
                    <a:pt x="661" y="1501"/>
                    <a:pt x="603" y="1478"/>
                  </a:cubicBezTo>
                  <a:cubicBezTo>
                    <a:pt x="226" y="1327"/>
                    <a:pt x="46" y="1102"/>
                    <a:pt x="54" y="790"/>
                  </a:cubicBezTo>
                  <a:cubicBezTo>
                    <a:pt x="55" y="778"/>
                    <a:pt x="44" y="767"/>
                    <a:pt x="32" y="767"/>
                  </a:cubicBezTo>
                  <a:cubicBezTo>
                    <a:pt x="20" y="767"/>
                    <a:pt x="10" y="777"/>
                    <a:pt x="9" y="789"/>
                  </a:cubicBezTo>
                  <a:cubicBezTo>
                    <a:pt x="0" y="1160"/>
                    <a:pt x="241" y="1381"/>
                    <a:pt x="586" y="1519"/>
                  </a:cubicBezTo>
                  <a:cubicBezTo>
                    <a:pt x="655" y="1547"/>
                    <a:pt x="731" y="1547"/>
                    <a:pt x="800" y="1519"/>
                  </a:cubicBezTo>
                  <a:cubicBezTo>
                    <a:pt x="996" y="1441"/>
                    <a:pt x="1138" y="1345"/>
                    <a:pt x="1234" y="1226"/>
                  </a:cubicBezTo>
                  <a:cubicBezTo>
                    <a:pt x="1397" y="1026"/>
                    <a:pt x="1416" y="742"/>
                    <a:pt x="1318" y="542"/>
                  </a:cubicBezTo>
                  <a:close/>
                  <a:moveTo>
                    <a:pt x="1318" y="542"/>
                  </a:moveTo>
                  <a:cubicBezTo>
                    <a:pt x="1318" y="542"/>
                    <a:pt x="1318" y="542"/>
                    <a:pt x="1318" y="5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6" name="Freeform 21">
              <a:extLst>
                <a:ext uri="{FF2B5EF4-FFF2-40B4-BE49-F238E27FC236}">
                  <a16:creationId xmlns:a16="http://schemas.microsoft.com/office/drawing/2014/main" id="{58626282-E4B8-FDDA-A3C3-6732EF61AF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65809" y="8470286"/>
              <a:ext cx="412931" cy="409946"/>
            </a:xfrm>
            <a:custGeom>
              <a:avLst/>
              <a:gdLst>
                <a:gd name="T0" fmla="*/ 635 w 816"/>
                <a:gd name="T1" fmla="*/ 179 h 927"/>
                <a:gd name="T2" fmla="*/ 0 w 816"/>
                <a:gd name="T3" fmla="*/ 519 h 927"/>
                <a:gd name="T4" fmla="*/ 408 w 816"/>
                <a:gd name="T5" fmla="*/ 927 h 927"/>
                <a:gd name="T6" fmla="*/ 816 w 816"/>
                <a:gd name="T7" fmla="*/ 519 h 927"/>
                <a:gd name="T8" fmla="*/ 703 w 816"/>
                <a:gd name="T9" fmla="*/ 237 h 927"/>
                <a:gd name="T10" fmla="*/ 671 w 816"/>
                <a:gd name="T11" fmla="*/ 236 h 927"/>
                <a:gd name="T12" fmla="*/ 671 w 816"/>
                <a:gd name="T13" fmla="*/ 268 h 927"/>
                <a:gd name="T14" fmla="*/ 772 w 816"/>
                <a:gd name="T15" fmla="*/ 519 h 927"/>
                <a:gd name="T16" fmla="*/ 408 w 816"/>
                <a:gd name="T17" fmla="*/ 882 h 927"/>
                <a:gd name="T18" fmla="*/ 45 w 816"/>
                <a:gd name="T19" fmla="*/ 519 h 927"/>
                <a:gd name="T20" fmla="*/ 610 w 816"/>
                <a:gd name="T21" fmla="*/ 217 h 927"/>
                <a:gd name="T22" fmla="*/ 641 w 816"/>
                <a:gd name="T23" fmla="*/ 210 h 927"/>
                <a:gd name="T24" fmla="*/ 635 w 816"/>
                <a:gd name="T25" fmla="*/ 179 h 927"/>
                <a:gd name="T26" fmla="*/ 635 w 816"/>
                <a:gd name="T27" fmla="*/ 179 h 927"/>
                <a:gd name="T28" fmla="*/ 635 w 816"/>
                <a:gd name="T29" fmla="*/ 179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6" h="927">
                  <a:moveTo>
                    <a:pt x="635" y="179"/>
                  </a:moveTo>
                  <a:cubicBezTo>
                    <a:pt x="367" y="0"/>
                    <a:pt x="0" y="191"/>
                    <a:pt x="0" y="519"/>
                  </a:cubicBezTo>
                  <a:cubicBezTo>
                    <a:pt x="0" y="744"/>
                    <a:pt x="183" y="927"/>
                    <a:pt x="408" y="927"/>
                  </a:cubicBezTo>
                  <a:cubicBezTo>
                    <a:pt x="633" y="927"/>
                    <a:pt x="816" y="744"/>
                    <a:pt x="816" y="519"/>
                  </a:cubicBezTo>
                  <a:cubicBezTo>
                    <a:pt x="816" y="413"/>
                    <a:pt x="776" y="313"/>
                    <a:pt x="703" y="237"/>
                  </a:cubicBezTo>
                  <a:cubicBezTo>
                    <a:pt x="695" y="228"/>
                    <a:pt x="680" y="227"/>
                    <a:pt x="671" y="236"/>
                  </a:cubicBezTo>
                  <a:cubicBezTo>
                    <a:pt x="662" y="244"/>
                    <a:pt x="662" y="259"/>
                    <a:pt x="671" y="268"/>
                  </a:cubicBezTo>
                  <a:cubicBezTo>
                    <a:pt x="736" y="336"/>
                    <a:pt x="772" y="425"/>
                    <a:pt x="772" y="519"/>
                  </a:cubicBezTo>
                  <a:cubicBezTo>
                    <a:pt x="772" y="719"/>
                    <a:pt x="608" y="882"/>
                    <a:pt x="408" y="882"/>
                  </a:cubicBezTo>
                  <a:cubicBezTo>
                    <a:pt x="208" y="882"/>
                    <a:pt x="45" y="719"/>
                    <a:pt x="45" y="519"/>
                  </a:cubicBezTo>
                  <a:cubicBezTo>
                    <a:pt x="45" y="227"/>
                    <a:pt x="372" y="57"/>
                    <a:pt x="610" y="217"/>
                  </a:cubicBezTo>
                  <a:cubicBezTo>
                    <a:pt x="620" y="223"/>
                    <a:pt x="634" y="221"/>
                    <a:pt x="641" y="210"/>
                  </a:cubicBezTo>
                  <a:cubicBezTo>
                    <a:pt x="648" y="200"/>
                    <a:pt x="645" y="186"/>
                    <a:pt x="635" y="179"/>
                  </a:cubicBezTo>
                  <a:close/>
                  <a:moveTo>
                    <a:pt x="635" y="179"/>
                  </a:moveTo>
                  <a:cubicBezTo>
                    <a:pt x="635" y="179"/>
                    <a:pt x="635" y="179"/>
                    <a:pt x="635" y="17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AC02FC10-D754-AAB5-B2DC-349D0F3E8E59}"/>
              </a:ext>
            </a:extLst>
          </p:cNvPr>
          <p:cNvSpPr txBox="1"/>
          <p:nvPr/>
        </p:nvSpPr>
        <p:spPr>
          <a:xfrm>
            <a:off x="14075107" y="8039415"/>
            <a:ext cx="2861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0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Designed with cybersecurity mindset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3AEA489C-7E25-6D38-BA0F-8FA5DD544939}"/>
              </a:ext>
            </a:extLst>
          </p:cNvPr>
          <p:cNvGrpSpPr/>
          <p:nvPr/>
        </p:nvGrpSpPr>
        <p:grpSpPr>
          <a:xfrm>
            <a:off x="10782200" y="8353282"/>
            <a:ext cx="957980" cy="550596"/>
            <a:chOff x="7651248" y="8435855"/>
            <a:chExt cx="744439" cy="468023"/>
          </a:xfrm>
        </p:grpSpPr>
        <p:sp>
          <p:nvSpPr>
            <p:cNvPr id="160" name="Freeform 22">
              <a:extLst>
                <a:ext uri="{FF2B5EF4-FFF2-40B4-BE49-F238E27FC236}">
                  <a16:creationId xmlns:a16="http://schemas.microsoft.com/office/drawing/2014/main" id="{325E834A-7AB9-0A86-C7E4-8A7C5EE54C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51248" y="8435855"/>
              <a:ext cx="392072" cy="468023"/>
            </a:xfrm>
            <a:custGeom>
              <a:avLst/>
              <a:gdLst>
                <a:gd name="T0" fmla="*/ 708 w 811"/>
                <a:gd name="T1" fmla="*/ 732 h 949"/>
                <a:gd name="T2" fmla="*/ 619 w 811"/>
                <a:gd name="T3" fmla="*/ 667 h 949"/>
                <a:gd name="T4" fmla="*/ 577 w 811"/>
                <a:gd name="T5" fmla="*/ 630 h 949"/>
                <a:gd name="T6" fmla="*/ 472 w 811"/>
                <a:gd name="T7" fmla="*/ 582 h 949"/>
                <a:gd name="T8" fmla="*/ 370 w 811"/>
                <a:gd name="T9" fmla="*/ 589 h 949"/>
                <a:gd name="T10" fmla="*/ 338 w 811"/>
                <a:gd name="T11" fmla="*/ 173 h 949"/>
                <a:gd name="T12" fmla="*/ 430 w 811"/>
                <a:gd name="T13" fmla="*/ 179 h 949"/>
                <a:gd name="T14" fmla="*/ 484 w 811"/>
                <a:gd name="T15" fmla="*/ 101 h 949"/>
                <a:gd name="T16" fmla="*/ 580 w 811"/>
                <a:gd name="T17" fmla="*/ 95 h 949"/>
                <a:gd name="T18" fmla="*/ 592 w 811"/>
                <a:gd name="T19" fmla="*/ 51 h 949"/>
                <a:gd name="T20" fmla="*/ 444 w 811"/>
                <a:gd name="T21" fmla="*/ 80 h 949"/>
                <a:gd name="T22" fmla="*/ 344 w 811"/>
                <a:gd name="T23" fmla="*/ 128 h 949"/>
                <a:gd name="T24" fmla="*/ 274 w 811"/>
                <a:gd name="T25" fmla="*/ 23 h 949"/>
                <a:gd name="T26" fmla="*/ 75 w 811"/>
                <a:gd name="T27" fmla="*/ 21 h 949"/>
                <a:gd name="T28" fmla="*/ 268 w 811"/>
                <a:gd name="T29" fmla="*/ 67 h 949"/>
                <a:gd name="T30" fmla="*/ 301 w 811"/>
                <a:gd name="T31" fmla="*/ 109 h 949"/>
                <a:gd name="T32" fmla="*/ 200 w 811"/>
                <a:gd name="T33" fmla="*/ 625 h 949"/>
                <a:gd name="T34" fmla="*/ 1 w 811"/>
                <a:gd name="T35" fmla="*/ 623 h 949"/>
                <a:gd name="T36" fmla="*/ 194 w 811"/>
                <a:gd name="T37" fmla="*/ 670 h 949"/>
                <a:gd name="T38" fmla="*/ 276 w 811"/>
                <a:gd name="T39" fmla="*/ 628 h 949"/>
                <a:gd name="T40" fmla="*/ 330 w 811"/>
                <a:gd name="T41" fmla="*/ 678 h 949"/>
                <a:gd name="T42" fmla="*/ 407 w 811"/>
                <a:gd name="T43" fmla="*/ 746 h 949"/>
                <a:gd name="T44" fmla="*/ 419 w 811"/>
                <a:gd name="T45" fmla="*/ 745 h 949"/>
                <a:gd name="T46" fmla="*/ 449 w 811"/>
                <a:gd name="T47" fmla="*/ 798 h 949"/>
                <a:gd name="T48" fmla="*/ 508 w 811"/>
                <a:gd name="T49" fmla="*/ 813 h 949"/>
                <a:gd name="T50" fmla="*/ 586 w 811"/>
                <a:gd name="T51" fmla="*/ 881 h 949"/>
                <a:gd name="T52" fmla="*/ 598 w 811"/>
                <a:gd name="T53" fmla="*/ 881 h 949"/>
                <a:gd name="T54" fmla="*/ 675 w 811"/>
                <a:gd name="T55" fmla="*/ 949 h 949"/>
                <a:gd name="T56" fmla="*/ 738 w 811"/>
                <a:gd name="T57" fmla="*/ 918 h 949"/>
                <a:gd name="T58" fmla="*/ 769 w 811"/>
                <a:gd name="T59" fmla="*/ 746 h 949"/>
                <a:gd name="T60" fmla="*/ 387 w 811"/>
                <a:gd name="T61" fmla="*/ 694 h 949"/>
                <a:gd name="T62" fmla="*/ 381 w 811"/>
                <a:gd name="T63" fmla="*/ 647 h 949"/>
                <a:gd name="T64" fmla="*/ 420 w 811"/>
                <a:gd name="T65" fmla="*/ 612 h 949"/>
                <a:gd name="T66" fmla="*/ 458 w 811"/>
                <a:gd name="T67" fmla="*/ 640 h 949"/>
                <a:gd name="T68" fmla="*/ 434 w 811"/>
                <a:gd name="T69" fmla="*/ 688 h 949"/>
                <a:gd name="T70" fmla="*/ 477 w 811"/>
                <a:gd name="T71" fmla="*/ 762 h 949"/>
                <a:gd name="T72" fmla="*/ 470 w 811"/>
                <a:gd name="T73" fmla="*/ 715 h 949"/>
                <a:gd name="T74" fmla="*/ 502 w 811"/>
                <a:gd name="T75" fmla="*/ 672 h 949"/>
                <a:gd name="T76" fmla="*/ 549 w 811"/>
                <a:gd name="T77" fmla="*/ 666 h 949"/>
                <a:gd name="T78" fmla="*/ 524 w 811"/>
                <a:gd name="T79" fmla="*/ 755 h 949"/>
                <a:gd name="T80" fmla="*/ 566 w 811"/>
                <a:gd name="T81" fmla="*/ 829 h 949"/>
                <a:gd name="T82" fmla="*/ 559 w 811"/>
                <a:gd name="T83" fmla="*/ 783 h 949"/>
                <a:gd name="T84" fmla="*/ 592 w 811"/>
                <a:gd name="T85" fmla="*/ 740 h 949"/>
                <a:gd name="T86" fmla="*/ 626 w 811"/>
                <a:gd name="T87" fmla="*/ 711 h 949"/>
                <a:gd name="T88" fmla="*/ 657 w 811"/>
                <a:gd name="T89" fmla="*/ 765 h 949"/>
                <a:gd name="T90" fmla="*/ 613 w 811"/>
                <a:gd name="T91" fmla="*/ 823 h 949"/>
                <a:gd name="T92" fmla="*/ 749 w 811"/>
                <a:gd name="T93" fmla="*/ 829 h 949"/>
                <a:gd name="T94" fmla="*/ 680 w 811"/>
                <a:gd name="T95" fmla="*/ 903 h 949"/>
                <a:gd name="T96" fmla="*/ 642 w 811"/>
                <a:gd name="T97" fmla="*/ 875 h 949"/>
                <a:gd name="T98" fmla="*/ 693 w 811"/>
                <a:gd name="T99" fmla="*/ 792 h 949"/>
                <a:gd name="T100" fmla="*/ 695 w 811"/>
                <a:gd name="T101" fmla="*/ 789 h 949"/>
                <a:gd name="T102" fmla="*/ 742 w 811"/>
                <a:gd name="T103" fmla="*/ 782 h 949"/>
                <a:gd name="T104" fmla="*/ 749 w 811"/>
                <a:gd name="T105" fmla="*/ 829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11" h="949">
                  <a:moveTo>
                    <a:pt x="769" y="746"/>
                  </a:moveTo>
                  <a:cubicBezTo>
                    <a:pt x="751" y="732"/>
                    <a:pt x="729" y="728"/>
                    <a:pt x="708" y="732"/>
                  </a:cubicBezTo>
                  <a:cubicBezTo>
                    <a:pt x="704" y="712"/>
                    <a:pt x="694" y="694"/>
                    <a:pt x="678" y="682"/>
                  </a:cubicBezTo>
                  <a:cubicBezTo>
                    <a:pt x="661" y="669"/>
                    <a:pt x="640" y="664"/>
                    <a:pt x="619" y="667"/>
                  </a:cubicBezTo>
                  <a:cubicBezTo>
                    <a:pt x="614" y="668"/>
                    <a:pt x="609" y="669"/>
                    <a:pt x="604" y="670"/>
                  </a:cubicBezTo>
                  <a:cubicBezTo>
                    <a:pt x="600" y="655"/>
                    <a:pt x="590" y="641"/>
                    <a:pt x="577" y="630"/>
                  </a:cubicBezTo>
                  <a:cubicBezTo>
                    <a:pt x="554" y="613"/>
                    <a:pt x="524" y="610"/>
                    <a:pt x="499" y="620"/>
                  </a:cubicBezTo>
                  <a:cubicBezTo>
                    <a:pt x="494" y="605"/>
                    <a:pt x="485" y="592"/>
                    <a:pt x="472" y="582"/>
                  </a:cubicBezTo>
                  <a:cubicBezTo>
                    <a:pt x="455" y="570"/>
                    <a:pt x="435" y="564"/>
                    <a:pt x="414" y="567"/>
                  </a:cubicBezTo>
                  <a:cubicBezTo>
                    <a:pt x="397" y="570"/>
                    <a:pt x="382" y="577"/>
                    <a:pt x="370" y="589"/>
                  </a:cubicBezTo>
                  <a:cubicBezTo>
                    <a:pt x="288" y="583"/>
                    <a:pt x="288" y="583"/>
                    <a:pt x="288" y="583"/>
                  </a:cubicBezTo>
                  <a:cubicBezTo>
                    <a:pt x="338" y="173"/>
                    <a:pt x="338" y="173"/>
                    <a:pt x="338" y="173"/>
                  </a:cubicBezTo>
                  <a:cubicBezTo>
                    <a:pt x="429" y="179"/>
                    <a:pt x="429" y="179"/>
                    <a:pt x="429" y="179"/>
                  </a:cubicBezTo>
                  <a:cubicBezTo>
                    <a:pt x="429" y="179"/>
                    <a:pt x="430" y="179"/>
                    <a:pt x="430" y="179"/>
                  </a:cubicBezTo>
                  <a:cubicBezTo>
                    <a:pt x="438" y="179"/>
                    <a:pt x="446" y="175"/>
                    <a:pt x="450" y="167"/>
                  </a:cubicBezTo>
                  <a:cubicBezTo>
                    <a:pt x="484" y="101"/>
                    <a:pt x="484" y="101"/>
                    <a:pt x="484" y="101"/>
                  </a:cubicBezTo>
                  <a:cubicBezTo>
                    <a:pt x="493" y="84"/>
                    <a:pt x="512" y="76"/>
                    <a:pt x="530" y="81"/>
                  </a:cubicBezTo>
                  <a:cubicBezTo>
                    <a:pt x="580" y="95"/>
                    <a:pt x="580" y="95"/>
                    <a:pt x="580" y="95"/>
                  </a:cubicBezTo>
                  <a:cubicBezTo>
                    <a:pt x="592" y="98"/>
                    <a:pt x="605" y="91"/>
                    <a:pt x="608" y="79"/>
                  </a:cubicBezTo>
                  <a:cubicBezTo>
                    <a:pt x="611" y="67"/>
                    <a:pt x="604" y="55"/>
                    <a:pt x="592" y="51"/>
                  </a:cubicBezTo>
                  <a:cubicBezTo>
                    <a:pt x="542" y="37"/>
                    <a:pt x="542" y="37"/>
                    <a:pt x="542" y="37"/>
                  </a:cubicBezTo>
                  <a:cubicBezTo>
                    <a:pt x="504" y="27"/>
                    <a:pt x="462" y="45"/>
                    <a:pt x="444" y="80"/>
                  </a:cubicBezTo>
                  <a:cubicBezTo>
                    <a:pt x="417" y="133"/>
                    <a:pt x="417" y="133"/>
                    <a:pt x="417" y="133"/>
                  </a:cubicBezTo>
                  <a:cubicBezTo>
                    <a:pt x="344" y="128"/>
                    <a:pt x="344" y="128"/>
                    <a:pt x="344" y="128"/>
                  </a:cubicBezTo>
                  <a:cubicBezTo>
                    <a:pt x="345" y="114"/>
                    <a:pt x="345" y="114"/>
                    <a:pt x="345" y="114"/>
                  </a:cubicBezTo>
                  <a:cubicBezTo>
                    <a:pt x="351" y="69"/>
                    <a:pt x="319" y="28"/>
                    <a:pt x="274" y="23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88" y="0"/>
                    <a:pt x="77" y="9"/>
                    <a:pt x="75" y="21"/>
                  </a:cubicBezTo>
                  <a:cubicBezTo>
                    <a:pt x="74" y="33"/>
                    <a:pt x="83" y="44"/>
                    <a:pt x="95" y="46"/>
                  </a:cubicBezTo>
                  <a:cubicBezTo>
                    <a:pt x="268" y="67"/>
                    <a:pt x="268" y="67"/>
                    <a:pt x="268" y="67"/>
                  </a:cubicBezTo>
                  <a:cubicBezTo>
                    <a:pt x="278" y="69"/>
                    <a:pt x="287" y="74"/>
                    <a:pt x="293" y="81"/>
                  </a:cubicBezTo>
                  <a:cubicBezTo>
                    <a:pt x="299" y="89"/>
                    <a:pt x="302" y="99"/>
                    <a:pt x="301" y="109"/>
                  </a:cubicBezTo>
                  <a:cubicBezTo>
                    <a:pt x="241" y="592"/>
                    <a:pt x="241" y="592"/>
                    <a:pt x="241" y="592"/>
                  </a:cubicBezTo>
                  <a:cubicBezTo>
                    <a:pt x="239" y="613"/>
                    <a:pt x="220" y="627"/>
                    <a:pt x="200" y="625"/>
                  </a:cubicBezTo>
                  <a:cubicBezTo>
                    <a:pt x="26" y="604"/>
                    <a:pt x="26" y="604"/>
                    <a:pt x="26" y="604"/>
                  </a:cubicBezTo>
                  <a:cubicBezTo>
                    <a:pt x="14" y="602"/>
                    <a:pt x="3" y="611"/>
                    <a:pt x="1" y="623"/>
                  </a:cubicBezTo>
                  <a:cubicBezTo>
                    <a:pt x="0" y="635"/>
                    <a:pt x="8" y="647"/>
                    <a:pt x="21" y="648"/>
                  </a:cubicBezTo>
                  <a:cubicBezTo>
                    <a:pt x="194" y="670"/>
                    <a:pt x="194" y="670"/>
                    <a:pt x="194" y="670"/>
                  </a:cubicBezTo>
                  <a:cubicBezTo>
                    <a:pt x="198" y="670"/>
                    <a:pt x="201" y="670"/>
                    <a:pt x="204" y="670"/>
                  </a:cubicBezTo>
                  <a:cubicBezTo>
                    <a:pt x="235" y="670"/>
                    <a:pt x="262" y="653"/>
                    <a:pt x="276" y="628"/>
                  </a:cubicBezTo>
                  <a:cubicBezTo>
                    <a:pt x="338" y="632"/>
                    <a:pt x="338" y="632"/>
                    <a:pt x="338" y="632"/>
                  </a:cubicBezTo>
                  <a:cubicBezTo>
                    <a:pt x="330" y="646"/>
                    <a:pt x="328" y="662"/>
                    <a:pt x="330" y="678"/>
                  </a:cubicBezTo>
                  <a:cubicBezTo>
                    <a:pt x="333" y="699"/>
                    <a:pt x="344" y="717"/>
                    <a:pt x="360" y="730"/>
                  </a:cubicBezTo>
                  <a:cubicBezTo>
                    <a:pt x="374" y="741"/>
                    <a:pt x="390" y="746"/>
                    <a:pt x="407" y="746"/>
                  </a:cubicBezTo>
                  <a:cubicBezTo>
                    <a:pt x="411" y="746"/>
                    <a:pt x="415" y="746"/>
                    <a:pt x="418" y="745"/>
                  </a:cubicBezTo>
                  <a:cubicBezTo>
                    <a:pt x="419" y="745"/>
                    <a:pt x="419" y="745"/>
                    <a:pt x="419" y="745"/>
                  </a:cubicBezTo>
                  <a:cubicBezTo>
                    <a:pt x="419" y="745"/>
                    <a:pt x="419" y="746"/>
                    <a:pt x="419" y="746"/>
                  </a:cubicBezTo>
                  <a:cubicBezTo>
                    <a:pt x="422" y="767"/>
                    <a:pt x="433" y="785"/>
                    <a:pt x="449" y="798"/>
                  </a:cubicBezTo>
                  <a:cubicBezTo>
                    <a:pt x="464" y="808"/>
                    <a:pt x="480" y="814"/>
                    <a:pt x="497" y="814"/>
                  </a:cubicBezTo>
                  <a:cubicBezTo>
                    <a:pt x="501" y="814"/>
                    <a:pt x="505" y="813"/>
                    <a:pt x="508" y="813"/>
                  </a:cubicBezTo>
                  <a:cubicBezTo>
                    <a:pt x="511" y="833"/>
                    <a:pt x="521" y="852"/>
                    <a:pt x="539" y="865"/>
                  </a:cubicBezTo>
                  <a:cubicBezTo>
                    <a:pt x="553" y="876"/>
                    <a:pt x="570" y="881"/>
                    <a:pt x="586" y="881"/>
                  </a:cubicBezTo>
                  <a:cubicBezTo>
                    <a:pt x="590" y="881"/>
                    <a:pt x="594" y="881"/>
                    <a:pt x="598" y="880"/>
                  </a:cubicBezTo>
                  <a:cubicBezTo>
                    <a:pt x="598" y="881"/>
                    <a:pt x="598" y="881"/>
                    <a:pt x="598" y="881"/>
                  </a:cubicBezTo>
                  <a:cubicBezTo>
                    <a:pt x="601" y="902"/>
                    <a:pt x="611" y="920"/>
                    <a:pt x="628" y="933"/>
                  </a:cubicBezTo>
                  <a:cubicBezTo>
                    <a:pt x="642" y="943"/>
                    <a:pt x="658" y="949"/>
                    <a:pt x="675" y="949"/>
                  </a:cubicBezTo>
                  <a:cubicBezTo>
                    <a:pt x="679" y="949"/>
                    <a:pt x="682" y="949"/>
                    <a:pt x="686" y="948"/>
                  </a:cubicBezTo>
                  <a:cubicBezTo>
                    <a:pt x="707" y="945"/>
                    <a:pt x="725" y="934"/>
                    <a:pt x="738" y="918"/>
                  </a:cubicBezTo>
                  <a:cubicBezTo>
                    <a:pt x="784" y="856"/>
                    <a:pt x="784" y="856"/>
                    <a:pt x="784" y="856"/>
                  </a:cubicBezTo>
                  <a:cubicBezTo>
                    <a:pt x="811" y="822"/>
                    <a:pt x="804" y="772"/>
                    <a:pt x="769" y="746"/>
                  </a:cubicBezTo>
                  <a:close/>
                  <a:moveTo>
                    <a:pt x="412" y="701"/>
                  </a:moveTo>
                  <a:cubicBezTo>
                    <a:pt x="403" y="702"/>
                    <a:pt x="395" y="700"/>
                    <a:pt x="387" y="694"/>
                  </a:cubicBezTo>
                  <a:cubicBezTo>
                    <a:pt x="380" y="689"/>
                    <a:pt x="376" y="681"/>
                    <a:pt x="374" y="672"/>
                  </a:cubicBezTo>
                  <a:cubicBezTo>
                    <a:pt x="373" y="663"/>
                    <a:pt x="376" y="654"/>
                    <a:pt x="381" y="647"/>
                  </a:cubicBezTo>
                  <a:cubicBezTo>
                    <a:pt x="398" y="625"/>
                    <a:pt x="398" y="625"/>
                    <a:pt x="398" y="625"/>
                  </a:cubicBezTo>
                  <a:cubicBezTo>
                    <a:pt x="403" y="618"/>
                    <a:pt x="411" y="613"/>
                    <a:pt x="420" y="612"/>
                  </a:cubicBezTo>
                  <a:cubicBezTo>
                    <a:pt x="429" y="611"/>
                    <a:pt x="438" y="613"/>
                    <a:pt x="445" y="618"/>
                  </a:cubicBezTo>
                  <a:cubicBezTo>
                    <a:pt x="452" y="624"/>
                    <a:pt x="457" y="631"/>
                    <a:pt x="458" y="640"/>
                  </a:cubicBezTo>
                  <a:cubicBezTo>
                    <a:pt x="459" y="649"/>
                    <a:pt x="457" y="658"/>
                    <a:pt x="451" y="665"/>
                  </a:cubicBezTo>
                  <a:cubicBezTo>
                    <a:pt x="434" y="688"/>
                    <a:pt x="434" y="688"/>
                    <a:pt x="434" y="688"/>
                  </a:cubicBezTo>
                  <a:cubicBezTo>
                    <a:pt x="429" y="695"/>
                    <a:pt x="421" y="700"/>
                    <a:pt x="412" y="701"/>
                  </a:cubicBezTo>
                  <a:close/>
                  <a:moveTo>
                    <a:pt x="477" y="762"/>
                  </a:moveTo>
                  <a:cubicBezTo>
                    <a:pt x="470" y="756"/>
                    <a:pt x="465" y="749"/>
                    <a:pt x="464" y="740"/>
                  </a:cubicBezTo>
                  <a:cubicBezTo>
                    <a:pt x="462" y="731"/>
                    <a:pt x="465" y="722"/>
                    <a:pt x="470" y="715"/>
                  </a:cubicBezTo>
                  <a:cubicBezTo>
                    <a:pt x="487" y="692"/>
                    <a:pt x="487" y="692"/>
                    <a:pt x="487" y="692"/>
                  </a:cubicBezTo>
                  <a:cubicBezTo>
                    <a:pt x="502" y="672"/>
                    <a:pt x="502" y="672"/>
                    <a:pt x="502" y="672"/>
                  </a:cubicBezTo>
                  <a:cubicBezTo>
                    <a:pt x="509" y="664"/>
                    <a:pt x="519" y="659"/>
                    <a:pt x="529" y="659"/>
                  </a:cubicBezTo>
                  <a:cubicBezTo>
                    <a:pt x="536" y="659"/>
                    <a:pt x="543" y="661"/>
                    <a:pt x="549" y="666"/>
                  </a:cubicBezTo>
                  <a:cubicBezTo>
                    <a:pt x="564" y="677"/>
                    <a:pt x="567" y="698"/>
                    <a:pt x="556" y="713"/>
                  </a:cubicBezTo>
                  <a:cubicBezTo>
                    <a:pt x="524" y="755"/>
                    <a:pt x="524" y="755"/>
                    <a:pt x="524" y="755"/>
                  </a:cubicBezTo>
                  <a:cubicBezTo>
                    <a:pt x="512" y="770"/>
                    <a:pt x="491" y="773"/>
                    <a:pt x="477" y="762"/>
                  </a:cubicBezTo>
                  <a:close/>
                  <a:moveTo>
                    <a:pt x="566" y="829"/>
                  </a:moveTo>
                  <a:cubicBezTo>
                    <a:pt x="559" y="824"/>
                    <a:pt x="554" y="816"/>
                    <a:pt x="553" y="807"/>
                  </a:cubicBezTo>
                  <a:cubicBezTo>
                    <a:pt x="552" y="798"/>
                    <a:pt x="554" y="790"/>
                    <a:pt x="559" y="783"/>
                  </a:cubicBezTo>
                  <a:cubicBezTo>
                    <a:pt x="559" y="783"/>
                    <a:pt x="559" y="783"/>
                    <a:pt x="559" y="783"/>
                  </a:cubicBezTo>
                  <a:cubicBezTo>
                    <a:pt x="592" y="740"/>
                    <a:pt x="592" y="740"/>
                    <a:pt x="592" y="740"/>
                  </a:cubicBezTo>
                  <a:cubicBezTo>
                    <a:pt x="603" y="724"/>
                    <a:pt x="603" y="724"/>
                    <a:pt x="603" y="724"/>
                  </a:cubicBezTo>
                  <a:cubicBezTo>
                    <a:pt x="609" y="717"/>
                    <a:pt x="617" y="713"/>
                    <a:pt x="626" y="711"/>
                  </a:cubicBezTo>
                  <a:cubicBezTo>
                    <a:pt x="634" y="710"/>
                    <a:pt x="643" y="713"/>
                    <a:pt x="650" y="718"/>
                  </a:cubicBezTo>
                  <a:cubicBezTo>
                    <a:pt x="665" y="729"/>
                    <a:pt x="668" y="750"/>
                    <a:pt x="657" y="765"/>
                  </a:cubicBezTo>
                  <a:cubicBezTo>
                    <a:pt x="613" y="823"/>
                    <a:pt x="613" y="823"/>
                    <a:pt x="613" y="823"/>
                  </a:cubicBezTo>
                  <a:cubicBezTo>
                    <a:pt x="613" y="823"/>
                    <a:pt x="613" y="823"/>
                    <a:pt x="613" y="823"/>
                  </a:cubicBezTo>
                  <a:cubicBezTo>
                    <a:pt x="602" y="838"/>
                    <a:pt x="581" y="841"/>
                    <a:pt x="566" y="829"/>
                  </a:cubicBezTo>
                  <a:close/>
                  <a:moveTo>
                    <a:pt x="749" y="829"/>
                  </a:moveTo>
                  <a:cubicBezTo>
                    <a:pt x="702" y="891"/>
                    <a:pt x="702" y="891"/>
                    <a:pt x="702" y="891"/>
                  </a:cubicBezTo>
                  <a:cubicBezTo>
                    <a:pt x="697" y="898"/>
                    <a:pt x="689" y="902"/>
                    <a:pt x="680" y="903"/>
                  </a:cubicBezTo>
                  <a:cubicBezTo>
                    <a:pt x="671" y="905"/>
                    <a:pt x="662" y="902"/>
                    <a:pt x="655" y="897"/>
                  </a:cubicBezTo>
                  <a:cubicBezTo>
                    <a:pt x="648" y="892"/>
                    <a:pt x="643" y="884"/>
                    <a:pt x="642" y="875"/>
                  </a:cubicBezTo>
                  <a:cubicBezTo>
                    <a:pt x="641" y="866"/>
                    <a:pt x="643" y="857"/>
                    <a:pt x="649" y="850"/>
                  </a:cubicBezTo>
                  <a:cubicBezTo>
                    <a:pt x="693" y="792"/>
                    <a:pt x="693" y="792"/>
                    <a:pt x="693" y="792"/>
                  </a:cubicBezTo>
                  <a:cubicBezTo>
                    <a:pt x="693" y="792"/>
                    <a:pt x="693" y="792"/>
                    <a:pt x="693" y="792"/>
                  </a:cubicBezTo>
                  <a:cubicBezTo>
                    <a:pt x="695" y="789"/>
                    <a:pt x="695" y="789"/>
                    <a:pt x="695" y="789"/>
                  </a:cubicBezTo>
                  <a:cubicBezTo>
                    <a:pt x="701" y="782"/>
                    <a:pt x="709" y="777"/>
                    <a:pt x="717" y="776"/>
                  </a:cubicBezTo>
                  <a:cubicBezTo>
                    <a:pt x="726" y="774"/>
                    <a:pt x="735" y="777"/>
                    <a:pt x="742" y="782"/>
                  </a:cubicBezTo>
                  <a:cubicBezTo>
                    <a:pt x="757" y="793"/>
                    <a:pt x="760" y="814"/>
                    <a:pt x="749" y="829"/>
                  </a:cubicBezTo>
                  <a:close/>
                  <a:moveTo>
                    <a:pt x="749" y="829"/>
                  </a:moveTo>
                  <a:cubicBezTo>
                    <a:pt x="749" y="829"/>
                    <a:pt x="749" y="829"/>
                    <a:pt x="749" y="82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1" name="Freeform 23">
              <a:extLst>
                <a:ext uri="{FF2B5EF4-FFF2-40B4-BE49-F238E27FC236}">
                  <a16:creationId xmlns:a16="http://schemas.microsoft.com/office/drawing/2014/main" id="{76E53884-A806-CBD4-2D30-CE93C1457B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82024" y="8435855"/>
              <a:ext cx="513663" cy="432605"/>
            </a:xfrm>
            <a:custGeom>
              <a:avLst/>
              <a:gdLst>
                <a:gd name="T0" fmla="*/ 1037 w 1063"/>
                <a:gd name="T1" fmla="*/ 604 h 876"/>
                <a:gd name="T2" fmla="*/ 822 w 1063"/>
                <a:gd name="T3" fmla="*/ 592 h 876"/>
                <a:gd name="T4" fmla="*/ 820 w 1063"/>
                <a:gd name="T5" fmla="*/ 575 h 876"/>
                <a:gd name="T6" fmla="*/ 770 w 1063"/>
                <a:gd name="T7" fmla="*/ 81 h 876"/>
                <a:gd name="T8" fmla="*/ 968 w 1063"/>
                <a:gd name="T9" fmla="*/ 46 h 876"/>
                <a:gd name="T10" fmla="*/ 963 w 1063"/>
                <a:gd name="T11" fmla="*/ 1 h 876"/>
                <a:gd name="T12" fmla="*/ 717 w 1063"/>
                <a:gd name="T13" fmla="*/ 106 h 876"/>
                <a:gd name="T14" fmla="*/ 538 w 1063"/>
                <a:gd name="T15" fmla="*/ 36 h 876"/>
                <a:gd name="T16" fmla="*/ 475 w 1063"/>
                <a:gd name="T17" fmla="*/ 22 h 876"/>
                <a:gd name="T18" fmla="*/ 414 w 1063"/>
                <a:gd name="T19" fmla="*/ 50 h 876"/>
                <a:gd name="T20" fmla="*/ 479 w 1063"/>
                <a:gd name="T21" fmla="*/ 67 h 876"/>
                <a:gd name="T22" fmla="*/ 656 w 1063"/>
                <a:gd name="T23" fmla="*/ 154 h 876"/>
                <a:gd name="T24" fmla="*/ 722 w 1063"/>
                <a:gd name="T25" fmla="*/ 151 h 876"/>
                <a:gd name="T26" fmla="*/ 772 w 1063"/>
                <a:gd name="T27" fmla="*/ 558 h 876"/>
                <a:gd name="T28" fmla="*/ 677 w 1063"/>
                <a:gd name="T29" fmla="*/ 564 h 876"/>
                <a:gd name="T30" fmla="*/ 467 w 1063"/>
                <a:gd name="T31" fmla="*/ 393 h 876"/>
                <a:gd name="T32" fmla="*/ 596 w 1063"/>
                <a:gd name="T33" fmla="*/ 265 h 876"/>
                <a:gd name="T34" fmla="*/ 420 w 1063"/>
                <a:gd name="T35" fmla="*/ 356 h 876"/>
                <a:gd name="T36" fmla="*/ 276 w 1063"/>
                <a:gd name="T37" fmla="*/ 288 h 876"/>
                <a:gd name="T38" fmla="*/ 198 w 1063"/>
                <a:gd name="T39" fmla="*/ 376 h 876"/>
                <a:gd name="T40" fmla="*/ 57 w 1063"/>
                <a:gd name="T41" fmla="*/ 412 h 876"/>
                <a:gd name="T42" fmla="*/ 49 w 1063"/>
                <a:gd name="T43" fmla="*/ 390 h 876"/>
                <a:gd name="T44" fmla="*/ 255 w 1063"/>
                <a:gd name="T45" fmla="*/ 88 h 876"/>
                <a:gd name="T46" fmla="*/ 369 w 1063"/>
                <a:gd name="T47" fmla="*/ 55 h 876"/>
                <a:gd name="T48" fmla="*/ 251 w 1063"/>
                <a:gd name="T49" fmla="*/ 43 h 876"/>
                <a:gd name="T50" fmla="*/ 10 w 1063"/>
                <a:gd name="T51" fmla="*/ 368 h 876"/>
                <a:gd name="T52" fmla="*/ 41 w 1063"/>
                <a:gd name="T53" fmla="*/ 454 h 876"/>
                <a:gd name="T54" fmla="*/ 105 w 1063"/>
                <a:gd name="T55" fmla="*/ 467 h 876"/>
                <a:gd name="T56" fmla="*/ 279 w 1063"/>
                <a:gd name="T57" fmla="*/ 345 h 876"/>
                <a:gd name="T58" fmla="*/ 700 w 1063"/>
                <a:gd name="T59" fmla="*/ 653 h 876"/>
                <a:gd name="T60" fmla="*/ 702 w 1063"/>
                <a:gd name="T61" fmla="*/ 690 h 876"/>
                <a:gd name="T62" fmla="*/ 635 w 1063"/>
                <a:gd name="T63" fmla="*/ 708 h 876"/>
                <a:gd name="T64" fmla="*/ 555 w 1063"/>
                <a:gd name="T65" fmla="*/ 640 h 876"/>
                <a:gd name="T66" fmla="*/ 526 w 1063"/>
                <a:gd name="T67" fmla="*/ 674 h 876"/>
                <a:gd name="T68" fmla="*/ 560 w 1063"/>
                <a:gd name="T69" fmla="*/ 760 h 876"/>
                <a:gd name="T70" fmla="*/ 503 w 1063"/>
                <a:gd name="T71" fmla="*/ 764 h 876"/>
                <a:gd name="T72" fmla="*/ 432 w 1063"/>
                <a:gd name="T73" fmla="*/ 703 h 876"/>
                <a:gd name="T74" fmla="*/ 403 w 1063"/>
                <a:gd name="T75" fmla="*/ 737 h 876"/>
                <a:gd name="T76" fmla="*/ 428 w 1063"/>
                <a:gd name="T77" fmla="*/ 817 h 876"/>
                <a:gd name="T78" fmla="*/ 368 w 1063"/>
                <a:gd name="T79" fmla="*/ 850 h 876"/>
                <a:gd name="T80" fmla="*/ 398 w 1063"/>
                <a:gd name="T81" fmla="*/ 876 h 876"/>
                <a:gd name="T82" fmla="*/ 493 w 1063"/>
                <a:gd name="T83" fmla="*/ 811 h 876"/>
                <a:gd name="T84" fmla="*/ 594 w 1063"/>
                <a:gd name="T85" fmla="*/ 789 h 876"/>
                <a:gd name="T86" fmla="*/ 725 w 1063"/>
                <a:gd name="T87" fmla="*/ 733 h 876"/>
                <a:gd name="T88" fmla="*/ 753 w 1063"/>
                <a:gd name="T89" fmla="*/ 668 h 876"/>
                <a:gd name="T90" fmla="*/ 711 w 1063"/>
                <a:gd name="T91" fmla="*/ 603 h 876"/>
                <a:gd name="T92" fmla="*/ 859 w 1063"/>
                <a:gd name="T93" fmla="*/ 670 h 876"/>
                <a:gd name="T94" fmla="*/ 1042 w 1063"/>
                <a:gd name="T95" fmla="*/ 648 h 876"/>
                <a:gd name="T96" fmla="*/ 1062 w 1063"/>
                <a:gd name="T97" fmla="*/ 623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3" h="876">
                  <a:moveTo>
                    <a:pt x="1062" y="623"/>
                  </a:moveTo>
                  <a:cubicBezTo>
                    <a:pt x="1060" y="611"/>
                    <a:pt x="1049" y="602"/>
                    <a:pt x="1037" y="604"/>
                  </a:cubicBezTo>
                  <a:cubicBezTo>
                    <a:pt x="863" y="625"/>
                    <a:pt x="863" y="625"/>
                    <a:pt x="863" y="625"/>
                  </a:cubicBezTo>
                  <a:cubicBezTo>
                    <a:pt x="843" y="627"/>
                    <a:pt x="824" y="613"/>
                    <a:pt x="822" y="592"/>
                  </a:cubicBezTo>
                  <a:cubicBezTo>
                    <a:pt x="820" y="578"/>
                    <a:pt x="820" y="578"/>
                    <a:pt x="820" y="578"/>
                  </a:cubicBezTo>
                  <a:cubicBezTo>
                    <a:pt x="820" y="575"/>
                    <a:pt x="820" y="575"/>
                    <a:pt x="820" y="575"/>
                  </a:cubicBezTo>
                  <a:cubicBezTo>
                    <a:pt x="762" y="109"/>
                    <a:pt x="762" y="109"/>
                    <a:pt x="762" y="109"/>
                  </a:cubicBezTo>
                  <a:cubicBezTo>
                    <a:pt x="761" y="99"/>
                    <a:pt x="764" y="89"/>
                    <a:pt x="770" y="81"/>
                  </a:cubicBezTo>
                  <a:cubicBezTo>
                    <a:pt x="776" y="74"/>
                    <a:pt x="785" y="69"/>
                    <a:pt x="795" y="67"/>
                  </a:cubicBezTo>
                  <a:cubicBezTo>
                    <a:pt x="968" y="46"/>
                    <a:pt x="968" y="46"/>
                    <a:pt x="968" y="46"/>
                  </a:cubicBezTo>
                  <a:cubicBezTo>
                    <a:pt x="980" y="44"/>
                    <a:pt x="989" y="33"/>
                    <a:pt x="988" y="21"/>
                  </a:cubicBezTo>
                  <a:cubicBezTo>
                    <a:pt x="986" y="9"/>
                    <a:pt x="975" y="0"/>
                    <a:pt x="963" y="1"/>
                  </a:cubicBezTo>
                  <a:cubicBezTo>
                    <a:pt x="789" y="23"/>
                    <a:pt x="789" y="23"/>
                    <a:pt x="789" y="23"/>
                  </a:cubicBezTo>
                  <a:cubicBezTo>
                    <a:pt x="747" y="28"/>
                    <a:pt x="716" y="65"/>
                    <a:pt x="717" y="106"/>
                  </a:cubicBezTo>
                  <a:cubicBezTo>
                    <a:pt x="673" y="112"/>
                    <a:pt x="673" y="112"/>
                    <a:pt x="673" y="112"/>
                  </a:cubicBezTo>
                  <a:cubicBezTo>
                    <a:pt x="538" y="36"/>
                    <a:pt x="538" y="36"/>
                    <a:pt x="538" y="36"/>
                  </a:cubicBezTo>
                  <a:cubicBezTo>
                    <a:pt x="519" y="25"/>
                    <a:pt x="497" y="20"/>
                    <a:pt x="475" y="22"/>
                  </a:cubicBezTo>
                  <a:cubicBezTo>
                    <a:pt x="475" y="22"/>
                    <a:pt x="475" y="22"/>
                    <a:pt x="475" y="22"/>
                  </a:cubicBezTo>
                  <a:cubicBezTo>
                    <a:pt x="434" y="26"/>
                    <a:pt x="434" y="26"/>
                    <a:pt x="434" y="26"/>
                  </a:cubicBezTo>
                  <a:cubicBezTo>
                    <a:pt x="422" y="27"/>
                    <a:pt x="413" y="38"/>
                    <a:pt x="414" y="50"/>
                  </a:cubicBezTo>
                  <a:cubicBezTo>
                    <a:pt x="415" y="63"/>
                    <a:pt x="426" y="72"/>
                    <a:pt x="438" y="71"/>
                  </a:cubicBezTo>
                  <a:cubicBezTo>
                    <a:pt x="479" y="67"/>
                    <a:pt x="479" y="67"/>
                    <a:pt x="479" y="67"/>
                  </a:cubicBezTo>
                  <a:cubicBezTo>
                    <a:pt x="492" y="66"/>
                    <a:pt x="505" y="69"/>
                    <a:pt x="516" y="75"/>
                  </a:cubicBezTo>
                  <a:cubicBezTo>
                    <a:pt x="656" y="154"/>
                    <a:pt x="656" y="154"/>
                    <a:pt x="656" y="154"/>
                  </a:cubicBezTo>
                  <a:cubicBezTo>
                    <a:pt x="661" y="157"/>
                    <a:pt x="666" y="158"/>
                    <a:pt x="671" y="157"/>
                  </a:cubicBezTo>
                  <a:cubicBezTo>
                    <a:pt x="722" y="151"/>
                    <a:pt x="722" y="151"/>
                    <a:pt x="722" y="151"/>
                  </a:cubicBezTo>
                  <a:cubicBezTo>
                    <a:pt x="759" y="454"/>
                    <a:pt x="759" y="454"/>
                    <a:pt x="759" y="454"/>
                  </a:cubicBezTo>
                  <a:cubicBezTo>
                    <a:pt x="772" y="558"/>
                    <a:pt x="772" y="558"/>
                    <a:pt x="772" y="558"/>
                  </a:cubicBezTo>
                  <a:cubicBezTo>
                    <a:pt x="691" y="558"/>
                    <a:pt x="691" y="558"/>
                    <a:pt x="691" y="558"/>
                  </a:cubicBezTo>
                  <a:cubicBezTo>
                    <a:pt x="686" y="558"/>
                    <a:pt x="681" y="560"/>
                    <a:pt x="677" y="564"/>
                  </a:cubicBezTo>
                  <a:cubicBezTo>
                    <a:pt x="670" y="569"/>
                    <a:pt x="670" y="569"/>
                    <a:pt x="670" y="569"/>
                  </a:cubicBezTo>
                  <a:cubicBezTo>
                    <a:pt x="467" y="393"/>
                    <a:pt x="467" y="393"/>
                    <a:pt x="467" y="393"/>
                  </a:cubicBezTo>
                  <a:cubicBezTo>
                    <a:pt x="513" y="380"/>
                    <a:pt x="558" y="348"/>
                    <a:pt x="599" y="297"/>
                  </a:cubicBezTo>
                  <a:cubicBezTo>
                    <a:pt x="607" y="287"/>
                    <a:pt x="606" y="273"/>
                    <a:pt x="596" y="265"/>
                  </a:cubicBezTo>
                  <a:cubicBezTo>
                    <a:pt x="586" y="257"/>
                    <a:pt x="572" y="259"/>
                    <a:pt x="564" y="269"/>
                  </a:cubicBezTo>
                  <a:cubicBezTo>
                    <a:pt x="518" y="325"/>
                    <a:pt x="469" y="355"/>
                    <a:pt x="420" y="356"/>
                  </a:cubicBezTo>
                  <a:cubicBezTo>
                    <a:pt x="347" y="357"/>
                    <a:pt x="294" y="297"/>
                    <a:pt x="294" y="296"/>
                  </a:cubicBezTo>
                  <a:cubicBezTo>
                    <a:pt x="289" y="291"/>
                    <a:pt x="283" y="288"/>
                    <a:pt x="276" y="288"/>
                  </a:cubicBezTo>
                  <a:cubicBezTo>
                    <a:pt x="269" y="289"/>
                    <a:pt x="263" y="292"/>
                    <a:pt x="259" y="297"/>
                  </a:cubicBezTo>
                  <a:cubicBezTo>
                    <a:pt x="198" y="376"/>
                    <a:pt x="198" y="376"/>
                    <a:pt x="198" y="376"/>
                  </a:cubicBezTo>
                  <a:cubicBezTo>
                    <a:pt x="166" y="417"/>
                    <a:pt x="112" y="433"/>
                    <a:pt x="63" y="414"/>
                  </a:cubicBezTo>
                  <a:cubicBezTo>
                    <a:pt x="57" y="412"/>
                    <a:pt x="57" y="412"/>
                    <a:pt x="57" y="412"/>
                  </a:cubicBezTo>
                  <a:cubicBezTo>
                    <a:pt x="51" y="410"/>
                    <a:pt x="49" y="405"/>
                    <a:pt x="48" y="403"/>
                  </a:cubicBezTo>
                  <a:cubicBezTo>
                    <a:pt x="47" y="400"/>
                    <a:pt x="46" y="396"/>
                    <a:pt x="49" y="390"/>
                  </a:cubicBezTo>
                  <a:cubicBezTo>
                    <a:pt x="207" y="119"/>
                    <a:pt x="207" y="119"/>
                    <a:pt x="207" y="119"/>
                  </a:cubicBezTo>
                  <a:cubicBezTo>
                    <a:pt x="217" y="101"/>
                    <a:pt x="235" y="90"/>
                    <a:pt x="255" y="88"/>
                  </a:cubicBezTo>
                  <a:cubicBezTo>
                    <a:pt x="349" y="79"/>
                    <a:pt x="349" y="79"/>
                    <a:pt x="349" y="79"/>
                  </a:cubicBezTo>
                  <a:cubicBezTo>
                    <a:pt x="361" y="78"/>
                    <a:pt x="370" y="67"/>
                    <a:pt x="369" y="55"/>
                  </a:cubicBezTo>
                  <a:cubicBezTo>
                    <a:pt x="368" y="42"/>
                    <a:pt x="357" y="33"/>
                    <a:pt x="345" y="34"/>
                  </a:cubicBezTo>
                  <a:cubicBezTo>
                    <a:pt x="251" y="43"/>
                    <a:pt x="251" y="43"/>
                    <a:pt x="251" y="43"/>
                  </a:cubicBezTo>
                  <a:cubicBezTo>
                    <a:pt x="217" y="46"/>
                    <a:pt x="185" y="66"/>
                    <a:pt x="168" y="96"/>
                  </a:cubicBezTo>
                  <a:cubicBezTo>
                    <a:pt x="10" y="368"/>
                    <a:pt x="10" y="368"/>
                    <a:pt x="10" y="368"/>
                  </a:cubicBezTo>
                  <a:cubicBezTo>
                    <a:pt x="1" y="383"/>
                    <a:pt x="0" y="401"/>
                    <a:pt x="6" y="418"/>
                  </a:cubicBezTo>
                  <a:cubicBezTo>
                    <a:pt x="11" y="435"/>
                    <a:pt x="24" y="448"/>
                    <a:pt x="41" y="454"/>
                  </a:cubicBezTo>
                  <a:cubicBezTo>
                    <a:pt x="47" y="456"/>
                    <a:pt x="47" y="456"/>
                    <a:pt x="47" y="456"/>
                  </a:cubicBezTo>
                  <a:cubicBezTo>
                    <a:pt x="66" y="464"/>
                    <a:pt x="86" y="467"/>
                    <a:pt x="105" y="467"/>
                  </a:cubicBezTo>
                  <a:cubicBezTo>
                    <a:pt x="155" y="467"/>
                    <a:pt x="202" y="445"/>
                    <a:pt x="234" y="403"/>
                  </a:cubicBezTo>
                  <a:cubicBezTo>
                    <a:pt x="279" y="345"/>
                    <a:pt x="279" y="345"/>
                    <a:pt x="279" y="345"/>
                  </a:cubicBezTo>
                  <a:cubicBezTo>
                    <a:pt x="303" y="365"/>
                    <a:pt x="348" y="396"/>
                    <a:pt x="406" y="400"/>
                  </a:cubicBezTo>
                  <a:cubicBezTo>
                    <a:pt x="700" y="653"/>
                    <a:pt x="700" y="653"/>
                    <a:pt x="700" y="653"/>
                  </a:cubicBezTo>
                  <a:cubicBezTo>
                    <a:pt x="705" y="658"/>
                    <a:pt x="708" y="664"/>
                    <a:pt x="709" y="671"/>
                  </a:cubicBezTo>
                  <a:cubicBezTo>
                    <a:pt x="709" y="678"/>
                    <a:pt x="707" y="685"/>
                    <a:pt x="702" y="690"/>
                  </a:cubicBezTo>
                  <a:cubicBezTo>
                    <a:pt x="691" y="703"/>
                    <a:pt x="691" y="703"/>
                    <a:pt x="691" y="703"/>
                  </a:cubicBezTo>
                  <a:cubicBezTo>
                    <a:pt x="677" y="720"/>
                    <a:pt x="651" y="722"/>
                    <a:pt x="635" y="708"/>
                  </a:cubicBezTo>
                  <a:cubicBezTo>
                    <a:pt x="634" y="707"/>
                    <a:pt x="633" y="706"/>
                    <a:pt x="632" y="705"/>
                  </a:cubicBezTo>
                  <a:cubicBezTo>
                    <a:pt x="555" y="640"/>
                    <a:pt x="555" y="640"/>
                    <a:pt x="555" y="640"/>
                  </a:cubicBezTo>
                  <a:cubicBezTo>
                    <a:pt x="546" y="632"/>
                    <a:pt x="532" y="633"/>
                    <a:pt x="524" y="642"/>
                  </a:cubicBezTo>
                  <a:cubicBezTo>
                    <a:pt x="515" y="651"/>
                    <a:pt x="517" y="666"/>
                    <a:pt x="526" y="674"/>
                  </a:cubicBezTo>
                  <a:cubicBezTo>
                    <a:pt x="588" y="727"/>
                    <a:pt x="588" y="727"/>
                    <a:pt x="588" y="727"/>
                  </a:cubicBezTo>
                  <a:cubicBezTo>
                    <a:pt x="560" y="760"/>
                    <a:pt x="560" y="760"/>
                    <a:pt x="560" y="760"/>
                  </a:cubicBezTo>
                  <a:cubicBezTo>
                    <a:pt x="551" y="770"/>
                    <a:pt x="538" y="775"/>
                    <a:pt x="525" y="774"/>
                  </a:cubicBezTo>
                  <a:cubicBezTo>
                    <a:pt x="517" y="773"/>
                    <a:pt x="509" y="769"/>
                    <a:pt x="503" y="764"/>
                  </a:cubicBezTo>
                  <a:cubicBezTo>
                    <a:pt x="503" y="764"/>
                    <a:pt x="503" y="764"/>
                    <a:pt x="503" y="764"/>
                  </a:cubicBezTo>
                  <a:cubicBezTo>
                    <a:pt x="432" y="703"/>
                    <a:pt x="432" y="703"/>
                    <a:pt x="432" y="703"/>
                  </a:cubicBezTo>
                  <a:cubicBezTo>
                    <a:pt x="423" y="695"/>
                    <a:pt x="408" y="696"/>
                    <a:pt x="400" y="705"/>
                  </a:cubicBezTo>
                  <a:cubicBezTo>
                    <a:pt x="392" y="715"/>
                    <a:pt x="393" y="729"/>
                    <a:pt x="403" y="737"/>
                  </a:cubicBezTo>
                  <a:cubicBezTo>
                    <a:pt x="457" y="784"/>
                    <a:pt x="457" y="784"/>
                    <a:pt x="457" y="784"/>
                  </a:cubicBezTo>
                  <a:cubicBezTo>
                    <a:pt x="428" y="817"/>
                    <a:pt x="428" y="817"/>
                    <a:pt x="428" y="817"/>
                  </a:cubicBezTo>
                  <a:cubicBezTo>
                    <a:pt x="420" y="827"/>
                    <a:pt x="407" y="832"/>
                    <a:pt x="393" y="830"/>
                  </a:cubicBezTo>
                  <a:cubicBezTo>
                    <a:pt x="381" y="829"/>
                    <a:pt x="370" y="838"/>
                    <a:pt x="368" y="850"/>
                  </a:cubicBezTo>
                  <a:cubicBezTo>
                    <a:pt x="367" y="862"/>
                    <a:pt x="376" y="874"/>
                    <a:pt x="388" y="875"/>
                  </a:cubicBezTo>
                  <a:cubicBezTo>
                    <a:pt x="392" y="875"/>
                    <a:pt x="395" y="876"/>
                    <a:pt x="398" y="876"/>
                  </a:cubicBezTo>
                  <a:cubicBezTo>
                    <a:pt x="423" y="876"/>
                    <a:pt x="446" y="865"/>
                    <a:pt x="463" y="846"/>
                  </a:cubicBezTo>
                  <a:cubicBezTo>
                    <a:pt x="493" y="811"/>
                    <a:pt x="493" y="811"/>
                    <a:pt x="493" y="811"/>
                  </a:cubicBezTo>
                  <a:cubicBezTo>
                    <a:pt x="501" y="815"/>
                    <a:pt x="510" y="817"/>
                    <a:pt x="519" y="818"/>
                  </a:cubicBezTo>
                  <a:cubicBezTo>
                    <a:pt x="548" y="822"/>
                    <a:pt x="575" y="811"/>
                    <a:pt x="594" y="789"/>
                  </a:cubicBezTo>
                  <a:cubicBezTo>
                    <a:pt x="624" y="754"/>
                    <a:pt x="624" y="754"/>
                    <a:pt x="624" y="754"/>
                  </a:cubicBezTo>
                  <a:cubicBezTo>
                    <a:pt x="658" y="770"/>
                    <a:pt x="699" y="762"/>
                    <a:pt x="725" y="733"/>
                  </a:cubicBezTo>
                  <a:cubicBezTo>
                    <a:pt x="736" y="720"/>
                    <a:pt x="736" y="720"/>
                    <a:pt x="736" y="720"/>
                  </a:cubicBezTo>
                  <a:cubicBezTo>
                    <a:pt x="749" y="705"/>
                    <a:pt x="755" y="687"/>
                    <a:pt x="753" y="668"/>
                  </a:cubicBezTo>
                  <a:cubicBezTo>
                    <a:pt x="752" y="649"/>
                    <a:pt x="743" y="632"/>
                    <a:pt x="729" y="619"/>
                  </a:cubicBezTo>
                  <a:cubicBezTo>
                    <a:pt x="711" y="603"/>
                    <a:pt x="711" y="603"/>
                    <a:pt x="711" y="603"/>
                  </a:cubicBezTo>
                  <a:cubicBezTo>
                    <a:pt x="778" y="603"/>
                    <a:pt x="778" y="603"/>
                    <a:pt x="778" y="603"/>
                  </a:cubicBezTo>
                  <a:cubicBezTo>
                    <a:pt x="785" y="642"/>
                    <a:pt x="820" y="670"/>
                    <a:pt x="859" y="670"/>
                  </a:cubicBezTo>
                  <a:cubicBezTo>
                    <a:pt x="862" y="670"/>
                    <a:pt x="865" y="670"/>
                    <a:pt x="869" y="670"/>
                  </a:cubicBezTo>
                  <a:cubicBezTo>
                    <a:pt x="1042" y="648"/>
                    <a:pt x="1042" y="648"/>
                    <a:pt x="1042" y="648"/>
                  </a:cubicBezTo>
                  <a:cubicBezTo>
                    <a:pt x="1055" y="647"/>
                    <a:pt x="1063" y="636"/>
                    <a:pt x="1062" y="623"/>
                  </a:cubicBezTo>
                  <a:close/>
                  <a:moveTo>
                    <a:pt x="1062" y="623"/>
                  </a:moveTo>
                  <a:cubicBezTo>
                    <a:pt x="1062" y="623"/>
                    <a:pt x="1062" y="623"/>
                    <a:pt x="1062" y="6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2" name="Freeform 24">
              <a:extLst>
                <a:ext uri="{FF2B5EF4-FFF2-40B4-BE49-F238E27FC236}">
                  <a16:creationId xmlns:a16="http://schemas.microsoft.com/office/drawing/2014/main" id="{58E52475-261C-1279-9045-4428B81BD6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93946" y="8663541"/>
              <a:ext cx="64518" cy="65776"/>
            </a:xfrm>
            <a:custGeom>
              <a:avLst/>
              <a:gdLst>
                <a:gd name="T0" fmla="*/ 66 w 132"/>
                <a:gd name="T1" fmla="*/ 0 h 132"/>
                <a:gd name="T2" fmla="*/ 0 w 132"/>
                <a:gd name="T3" fmla="*/ 66 h 132"/>
                <a:gd name="T4" fmla="*/ 66 w 132"/>
                <a:gd name="T5" fmla="*/ 132 h 132"/>
                <a:gd name="T6" fmla="*/ 132 w 132"/>
                <a:gd name="T7" fmla="*/ 66 h 132"/>
                <a:gd name="T8" fmla="*/ 66 w 132"/>
                <a:gd name="T9" fmla="*/ 0 h 132"/>
                <a:gd name="T10" fmla="*/ 66 w 132"/>
                <a:gd name="T11" fmla="*/ 87 h 132"/>
                <a:gd name="T12" fmla="*/ 45 w 132"/>
                <a:gd name="T13" fmla="*/ 66 h 132"/>
                <a:gd name="T14" fmla="*/ 66 w 132"/>
                <a:gd name="T15" fmla="*/ 45 h 132"/>
                <a:gd name="T16" fmla="*/ 87 w 132"/>
                <a:gd name="T17" fmla="*/ 66 h 132"/>
                <a:gd name="T18" fmla="*/ 66 w 132"/>
                <a:gd name="T19" fmla="*/ 87 h 132"/>
                <a:gd name="T20" fmla="*/ 66 w 132"/>
                <a:gd name="T21" fmla="*/ 87 h 132"/>
                <a:gd name="T22" fmla="*/ 66 w 132"/>
                <a:gd name="T23" fmla="*/ 8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132">
                  <a:moveTo>
                    <a:pt x="66" y="0"/>
                  </a:moveTo>
                  <a:cubicBezTo>
                    <a:pt x="30" y="0"/>
                    <a:pt x="0" y="29"/>
                    <a:pt x="0" y="66"/>
                  </a:cubicBezTo>
                  <a:cubicBezTo>
                    <a:pt x="0" y="102"/>
                    <a:pt x="30" y="132"/>
                    <a:pt x="66" y="132"/>
                  </a:cubicBezTo>
                  <a:cubicBezTo>
                    <a:pt x="102" y="132"/>
                    <a:pt x="132" y="102"/>
                    <a:pt x="132" y="66"/>
                  </a:cubicBezTo>
                  <a:cubicBezTo>
                    <a:pt x="132" y="29"/>
                    <a:pt x="102" y="0"/>
                    <a:pt x="66" y="0"/>
                  </a:cubicBezTo>
                  <a:close/>
                  <a:moveTo>
                    <a:pt x="66" y="87"/>
                  </a:moveTo>
                  <a:cubicBezTo>
                    <a:pt x="54" y="87"/>
                    <a:pt x="45" y="77"/>
                    <a:pt x="45" y="66"/>
                  </a:cubicBezTo>
                  <a:cubicBezTo>
                    <a:pt x="45" y="54"/>
                    <a:pt x="54" y="45"/>
                    <a:pt x="66" y="45"/>
                  </a:cubicBezTo>
                  <a:cubicBezTo>
                    <a:pt x="78" y="45"/>
                    <a:pt x="87" y="54"/>
                    <a:pt x="87" y="66"/>
                  </a:cubicBezTo>
                  <a:cubicBezTo>
                    <a:pt x="87" y="77"/>
                    <a:pt x="78" y="87"/>
                    <a:pt x="66" y="87"/>
                  </a:cubicBezTo>
                  <a:close/>
                  <a:moveTo>
                    <a:pt x="66" y="87"/>
                  </a:moveTo>
                  <a:cubicBezTo>
                    <a:pt x="66" y="87"/>
                    <a:pt x="66" y="87"/>
                    <a:pt x="66" y="8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3" name="Freeform 25">
              <a:extLst>
                <a:ext uri="{FF2B5EF4-FFF2-40B4-BE49-F238E27FC236}">
                  <a16:creationId xmlns:a16="http://schemas.microsoft.com/office/drawing/2014/main" id="{5BCE900B-DBBA-D661-181D-AE52C506B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88471" y="8663541"/>
              <a:ext cx="64518" cy="65776"/>
            </a:xfrm>
            <a:custGeom>
              <a:avLst/>
              <a:gdLst>
                <a:gd name="T0" fmla="*/ 132 w 132"/>
                <a:gd name="T1" fmla="*/ 66 h 132"/>
                <a:gd name="T2" fmla="*/ 66 w 132"/>
                <a:gd name="T3" fmla="*/ 0 h 132"/>
                <a:gd name="T4" fmla="*/ 0 w 132"/>
                <a:gd name="T5" fmla="*/ 66 h 132"/>
                <a:gd name="T6" fmla="*/ 66 w 132"/>
                <a:gd name="T7" fmla="*/ 132 h 132"/>
                <a:gd name="T8" fmla="*/ 132 w 132"/>
                <a:gd name="T9" fmla="*/ 66 h 132"/>
                <a:gd name="T10" fmla="*/ 45 w 132"/>
                <a:gd name="T11" fmla="*/ 66 h 132"/>
                <a:gd name="T12" fmla="*/ 66 w 132"/>
                <a:gd name="T13" fmla="*/ 45 h 132"/>
                <a:gd name="T14" fmla="*/ 87 w 132"/>
                <a:gd name="T15" fmla="*/ 66 h 132"/>
                <a:gd name="T16" fmla="*/ 66 w 132"/>
                <a:gd name="T17" fmla="*/ 87 h 132"/>
                <a:gd name="T18" fmla="*/ 45 w 132"/>
                <a:gd name="T19" fmla="*/ 66 h 132"/>
                <a:gd name="T20" fmla="*/ 45 w 132"/>
                <a:gd name="T21" fmla="*/ 66 h 132"/>
                <a:gd name="T22" fmla="*/ 45 w 132"/>
                <a:gd name="T23" fmla="*/ 6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132">
                  <a:moveTo>
                    <a:pt x="132" y="66"/>
                  </a:moveTo>
                  <a:cubicBezTo>
                    <a:pt x="132" y="29"/>
                    <a:pt x="102" y="0"/>
                    <a:pt x="66" y="0"/>
                  </a:cubicBezTo>
                  <a:cubicBezTo>
                    <a:pt x="29" y="0"/>
                    <a:pt x="0" y="29"/>
                    <a:pt x="0" y="66"/>
                  </a:cubicBezTo>
                  <a:cubicBezTo>
                    <a:pt x="0" y="102"/>
                    <a:pt x="29" y="132"/>
                    <a:pt x="66" y="132"/>
                  </a:cubicBezTo>
                  <a:cubicBezTo>
                    <a:pt x="102" y="132"/>
                    <a:pt x="132" y="102"/>
                    <a:pt x="132" y="66"/>
                  </a:cubicBezTo>
                  <a:close/>
                  <a:moveTo>
                    <a:pt x="45" y="66"/>
                  </a:moveTo>
                  <a:cubicBezTo>
                    <a:pt x="45" y="54"/>
                    <a:pt x="54" y="45"/>
                    <a:pt x="66" y="45"/>
                  </a:cubicBezTo>
                  <a:cubicBezTo>
                    <a:pt x="77" y="45"/>
                    <a:pt x="87" y="54"/>
                    <a:pt x="87" y="66"/>
                  </a:cubicBezTo>
                  <a:cubicBezTo>
                    <a:pt x="87" y="77"/>
                    <a:pt x="77" y="87"/>
                    <a:pt x="66" y="87"/>
                  </a:cubicBezTo>
                  <a:cubicBezTo>
                    <a:pt x="54" y="87"/>
                    <a:pt x="45" y="77"/>
                    <a:pt x="45" y="66"/>
                  </a:cubicBezTo>
                  <a:close/>
                  <a:moveTo>
                    <a:pt x="45" y="66"/>
                  </a:moveTo>
                  <a:cubicBezTo>
                    <a:pt x="45" y="66"/>
                    <a:pt x="45" y="66"/>
                    <a:pt x="45" y="6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8D85FD19-56FA-D37F-A709-A620B93FC3D1}"/>
              </a:ext>
            </a:extLst>
          </p:cNvPr>
          <p:cNvSpPr txBox="1"/>
          <p:nvPr/>
        </p:nvSpPr>
        <p:spPr>
          <a:xfrm>
            <a:off x="7113322" y="8113306"/>
            <a:ext cx="3014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spc="100" dirty="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Developed as per </a:t>
            </a:r>
          </a:p>
          <a:p>
            <a:pPr algn="r"/>
            <a:r>
              <a:rPr lang="en-GB" sz="2200" spc="100" dirty="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	</a:t>
            </a:r>
            <a:r>
              <a:rPr lang="en-GB" sz="1600" spc="100" dirty="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IEC 62443-4-1</a:t>
            </a:r>
          </a:p>
          <a:p>
            <a:pPr algn="r"/>
            <a:r>
              <a:rPr lang="en-GB" sz="1600" spc="100" dirty="0">
                <a:solidFill>
                  <a:srgbClr val="73A1C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	 IEC 62443-4-2</a:t>
            </a:r>
            <a:endParaRPr lang="en-US" sz="1600" spc="100" dirty="0">
              <a:solidFill>
                <a:srgbClr val="73A1C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2" name="Freeform 13">
            <a:extLst>
              <a:ext uri="{FF2B5EF4-FFF2-40B4-BE49-F238E27FC236}">
                <a16:creationId xmlns:a16="http://schemas.microsoft.com/office/drawing/2014/main" id="{19A7551D-DFB5-C001-A1DD-B9020C395536}"/>
              </a:ext>
            </a:extLst>
          </p:cNvPr>
          <p:cNvSpPr>
            <a:spLocks/>
          </p:cNvSpPr>
          <p:nvPr/>
        </p:nvSpPr>
        <p:spPr bwMode="auto">
          <a:xfrm>
            <a:off x="17449417" y="9510148"/>
            <a:ext cx="243913" cy="243913"/>
          </a:xfrm>
          <a:custGeom>
            <a:avLst/>
            <a:gdLst>
              <a:gd name="T0" fmla="*/ 343911 w 360"/>
              <a:gd name="T1" fmla="*/ 57385 h 360"/>
              <a:gd name="T2" fmla="*/ 286593 w 360"/>
              <a:gd name="T3" fmla="*/ 0 h 360"/>
              <a:gd name="T4" fmla="*/ 57319 w 360"/>
              <a:gd name="T5" fmla="*/ 0 h 360"/>
              <a:gd name="T6" fmla="*/ 0 w 360"/>
              <a:gd name="T7" fmla="*/ 57385 h 360"/>
              <a:gd name="T8" fmla="*/ 0 w 360"/>
              <a:gd name="T9" fmla="*/ 286927 h 360"/>
              <a:gd name="T10" fmla="*/ 57319 w 360"/>
              <a:gd name="T11" fmla="*/ 344312 h 360"/>
              <a:gd name="T12" fmla="*/ 171956 w 360"/>
              <a:gd name="T13" fmla="*/ 344312 h 360"/>
              <a:gd name="T14" fmla="*/ 171956 w 360"/>
              <a:gd name="T15" fmla="*/ 214239 h 360"/>
              <a:gd name="T16" fmla="*/ 129922 w 360"/>
              <a:gd name="T17" fmla="*/ 214239 h 360"/>
              <a:gd name="T18" fmla="*/ 129922 w 360"/>
              <a:gd name="T19" fmla="*/ 156853 h 360"/>
              <a:gd name="T20" fmla="*/ 171956 w 360"/>
              <a:gd name="T21" fmla="*/ 156853 h 360"/>
              <a:gd name="T22" fmla="*/ 171956 w 360"/>
              <a:gd name="T23" fmla="*/ 134856 h 360"/>
              <a:gd name="T24" fmla="*/ 236916 w 360"/>
              <a:gd name="T25" fmla="*/ 61211 h 360"/>
              <a:gd name="T26" fmla="*/ 282771 w 360"/>
              <a:gd name="T27" fmla="*/ 61211 h 360"/>
              <a:gd name="T28" fmla="*/ 282771 w 360"/>
              <a:gd name="T29" fmla="*/ 118596 h 360"/>
              <a:gd name="T30" fmla="*/ 236916 w 360"/>
              <a:gd name="T31" fmla="*/ 118596 h 360"/>
              <a:gd name="T32" fmla="*/ 225453 w 360"/>
              <a:gd name="T33" fmla="*/ 133899 h 360"/>
              <a:gd name="T34" fmla="*/ 225453 w 360"/>
              <a:gd name="T35" fmla="*/ 156853 h 360"/>
              <a:gd name="T36" fmla="*/ 282771 w 360"/>
              <a:gd name="T37" fmla="*/ 156853 h 360"/>
              <a:gd name="T38" fmla="*/ 282771 w 360"/>
              <a:gd name="T39" fmla="*/ 214239 h 360"/>
              <a:gd name="T40" fmla="*/ 225453 w 360"/>
              <a:gd name="T41" fmla="*/ 214239 h 360"/>
              <a:gd name="T42" fmla="*/ 225453 w 360"/>
              <a:gd name="T43" fmla="*/ 344312 h 360"/>
              <a:gd name="T44" fmla="*/ 286593 w 360"/>
              <a:gd name="T45" fmla="*/ 344312 h 360"/>
              <a:gd name="T46" fmla="*/ 343911 w 360"/>
              <a:gd name="T47" fmla="*/ 286927 h 360"/>
              <a:gd name="T48" fmla="*/ 343911 w 360"/>
              <a:gd name="T49" fmla="*/ 57385 h 3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0" h="360">
                <a:moveTo>
                  <a:pt x="360" y="60"/>
                </a:moveTo>
                <a:cubicBezTo>
                  <a:pt x="360" y="29"/>
                  <a:pt x="332" y="0"/>
                  <a:pt x="30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8" y="0"/>
                  <a:pt x="0" y="29"/>
                  <a:pt x="0" y="60"/>
                </a:cubicBezTo>
                <a:cubicBezTo>
                  <a:pt x="0" y="300"/>
                  <a:pt x="0" y="300"/>
                  <a:pt x="0" y="300"/>
                </a:cubicBezTo>
                <a:cubicBezTo>
                  <a:pt x="0" y="332"/>
                  <a:pt x="28" y="360"/>
                  <a:pt x="60" y="360"/>
                </a:cubicBezTo>
                <a:cubicBezTo>
                  <a:pt x="180" y="360"/>
                  <a:pt x="180" y="360"/>
                  <a:pt x="180" y="360"/>
                </a:cubicBezTo>
                <a:cubicBezTo>
                  <a:pt x="180" y="224"/>
                  <a:pt x="180" y="224"/>
                  <a:pt x="180" y="224"/>
                </a:cubicBezTo>
                <a:cubicBezTo>
                  <a:pt x="136" y="224"/>
                  <a:pt x="136" y="224"/>
                  <a:pt x="136" y="224"/>
                </a:cubicBezTo>
                <a:cubicBezTo>
                  <a:pt x="136" y="164"/>
                  <a:pt x="136" y="164"/>
                  <a:pt x="136" y="164"/>
                </a:cubicBezTo>
                <a:cubicBezTo>
                  <a:pt x="180" y="164"/>
                  <a:pt x="180" y="164"/>
                  <a:pt x="180" y="164"/>
                </a:cubicBezTo>
                <a:cubicBezTo>
                  <a:pt x="180" y="141"/>
                  <a:pt x="180" y="141"/>
                  <a:pt x="180" y="141"/>
                </a:cubicBezTo>
                <a:cubicBezTo>
                  <a:pt x="180" y="100"/>
                  <a:pt x="210" y="64"/>
                  <a:pt x="248" y="64"/>
                </a:cubicBezTo>
                <a:cubicBezTo>
                  <a:pt x="296" y="64"/>
                  <a:pt x="296" y="64"/>
                  <a:pt x="296" y="64"/>
                </a:cubicBezTo>
                <a:cubicBezTo>
                  <a:pt x="296" y="124"/>
                  <a:pt x="296" y="124"/>
                  <a:pt x="296" y="124"/>
                </a:cubicBezTo>
                <a:cubicBezTo>
                  <a:pt x="248" y="124"/>
                  <a:pt x="248" y="124"/>
                  <a:pt x="248" y="124"/>
                </a:cubicBezTo>
                <a:cubicBezTo>
                  <a:pt x="242" y="124"/>
                  <a:pt x="236" y="131"/>
                  <a:pt x="236" y="140"/>
                </a:cubicBezTo>
                <a:cubicBezTo>
                  <a:pt x="236" y="164"/>
                  <a:pt x="236" y="164"/>
                  <a:pt x="236" y="164"/>
                </a:cubicBezTo>
                <a:cubicBezTo>
                  <a:pt x="296" y="164"/>
                  <a:pt x="296" y="164"/>
                  <a:pt x="296" y="164"/>
                </a:cubicBezTo>
                <a:cubicBezTo>
                  <a:pt x="296" y="224"/>
                  <a:pt x="296" y="224"/>
                  <a:pt x="296" y="224"/>
                </a:cubicBezTo>
                <a:cubicBezTo>
                  <a:pt x="236" y="224"/>
                  <a:pt x="236" y="224"/>
                  <a:pt x="236" y="224"/>
                </a:cubicBezTo>
                <a:cubicBezTo>
                  <a:pt x="236" y="360"/>
                  <a:pt x="236" y="360"/>
                  <a:pt x="236" y="360"/>
                </a:cubicBezTo>
                <a:cubicBezTo>
                  <a:pt x="300" y="360"/>
                  <a:pt x="300" y="360"/>
                  <a:pt x="300" y="360"/>
                </a:cubicBezTo>
                <a:cubicBezTo>
                  <a:pt x="332" y="360"/>
                  <a:pt x="360" y="332"/>
                  <a:pt x="360" y="300"/>
                </a:cubicBezTo>
                <a:lnTo>
                  <a:pt x="360" y="60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B3A7E319-A0F0-A325-5C6A-7E181C601949}"/>
              </a:ext>
            </a:extLst>
          </p:cNvPr>
          <p:cNvSpPr>
            <a:spLocks noEditPoints="1"/>
          </p:cNvSpPr>
          <p:nvPr/>
        </p:nvSpPr>
        <p:spPr bwMode="auto">
          <a:xfrm>
            <a:off x="16817022" y="9510148"/>
            <a:ext cx="243913" cy="243913"/>
          </a:xfrm>
          <a:custGeom>
            <a:avLst/>
            <a:gdLst>
              <a:gd name="T0" fmla="*/ 330283 w 360"/>
              <a:gd name="T1" fmla="*/ 0 h 360"/>
              <a:gd name="T2" fmla="*/ 25788 w 360"/>
              <a:gd name="T3" fmla="*/ 0 h 360"/>
              <a:gd name="T4" fmla="*/ 0 w 360"/>
              <a:gd name="T5" fmla="*/ 24825 h 360"/>
              <a:gd name="T6" fmla="*/ 0 w 360"/>
              <a:gd name="T7" fmla="*/ 331661 h 360"/>
              <a:gd name="T8" fmla="*/ 25788 w 360"/>
              <a:gd name="T9" fmla="*/ 357479 h 360"/>
              <a:gd name="T10" fmla="*/ 330283 w 360"/>
              <a:gd name="T11" fmla="*/ 357479 h 360"/>
              <a:gd name="T12" fmla="*/ 357063 w 360"/>
              <a:gd name="T13" fmla="*/ 331661 h 360"/>
              <a:gd name="T14" fmla="*/ 357063 w 360"/>
              <a:gd name="T15" fmla="*/ 24825 h 360"/>
              <a:gd name="T16" fmla="*/ 330283 w 360"/>
              <a:gd name="T17" fmla="*/ 0 h 360"/>
              <a:gd name="T18" fmla="*/ 108111 w 360"/>
              <a:gd name="T19" fmla="*/ 298892 h 360"/>
              <a:gd name="T20" fmla="*/ 53559 w 360"/>
              <a:gd name="T21" fmla="*/ 298892 h 360"/>
              <a:gd name="T22" fmla="*/ 53559 w 360"/>
              <a:gd name="T23" fmla="*/ 137034 h 360"/>
              <a:gd name="T24" fmla="*/ 108111 w 360"/>
              <a:gd name="T25" fmla="*/ 137034 h 360"/>
              <a:gd name="T26" fmla="*/ 108111 w 360"/>
              <a:gd name="T27" fmla="*/ 298892 h 360"/>
              <a:gd name="T28" fmla="*/ 81331 w 360"/>
              <a:gd name="T29" fmla="*/ 115188 h 360"/>
              <a:gd name="T30" fmla="*/ 80339 w 360"/>
              <a:gd name="T31" fmla="*/ 115188 h 360"/>
              <a:gd name="T32" fmla="*/ 50584 w 360"/>
              <a:gd name="T33" fmla="*/ 87384 h 360"/>
              <a:gd name="T34" fmla="*/ 81331 w 360"/>
              <a:gd name="T35" fmla="*/ 59580 h 360"/>
              <a:gd name="T36" fmla="*/ 111086 w 360"/>
              <a:gd name="T37" fmla="*/ 87384 h 360"/>
              <a:gd name="T38" fmla="*/ 81331 w 360"/>
              <a:gd name="T39" fmla="*/ 115188 h 360"/>
              <a:gd name="T40" fmla="*/ 302512 w 360"/>
              <a:gd name="T41" fmla="*/ 298892 h 360"/>
              <a:gd name="T42" fmla="*/ 248952 w 360"/>
              <a:gd name="T43" fmla="*/ 298892 h 360"/>
              <a:gd name="T44" fmla="*/ 248952 w 360"/>
              <a:gd name="T45" fmla="*/ 212501 h 360"/>
              <a:gd name="T46" fmla="*/ 221181 w 360"/>
              <a:gd name="T47" fmla="*/ 175761 h 360"/>
              <a:gd name="T48" fmla="*/ 193409 w 360"/>
              <a:gd name="T49" fmla="*/ 195620 h 360"/>
              <a:gd name="T50" fmla="*/ 191425 w 360"/>
              <a:gd name="T51" fmla="*/ 208529 h 360"/>
              <a:gd name="T52" fmla="*/ 191425 w 360"/>
              <a:gd name="T53" fmla="*/ 298892 h 360"/>
              <a:gd name="T54" fmla="*/ 137866 w 360"/>
              <a:gd name="T55" fmla="*/ 298892 h 360"/>
              <a:gd name="T56" fmla="*/ 137866 w 360"/>
              <a:gd name="T57" fmla="*/ 137034 h 360"/>
              <a:gd name="T58" fmla="*/ 191425 w 360"/>
              <a:gd name="T59" fmla="*/ 137034 h 360"/>
              <a:gd name="T60" fmla="*/ 191425 w 360"/>
              <a:gd name="T61" fmla="*/ 159873 h 360"/>
              <a:gd name="T62" fmla="*/ 240026 w 360"/>
              <a:gd name="T63" fmla="*/ 134055 h 360"/>
              <a:gd name="T64" fmla="*/ 302512 w 360"/>
              <a:gd name="T65" fmla="*/ 206543 h 360"/>
              <a:gd name="T66" fmla="*/ 302512 w 360"/>
              <a:gd name="T67" fmla="*/ 298892 h 360"/>
              <a:gd name="T68" fmla="*/ 191425 w 360"/>
              <a:gd name="T69" fmla="*/ 160866 h 360"/>
              <a:gd name="T70" fmla="*/ 191425 w 360"/>
              <a:gd name="T71" fmla="*/ 159873 h 360"/>
              <a:gd name="T72" fmla="*/ 191425 w 360"/>
              <a:gd name="T73" fmla="*/ 160866 h 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60" h="360">
                <a:moveTo>
                  <a:pt x="333" y="0"/>
                </a:moveTo>
                <a:cubicBezTo>
                  <a:pt x="26" y="0"/>
                  <a:pt x="26" y="0"/>
                  <a:pt x="26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334"/>
                  <a:pt x="0" y="334"/>
                  <a:pt x="0" y="334"/>
                </a:cubicBezTo>
                <a:cubicBezTo>
                  <a:pt x="0" y="348"/>
                  <a:pt x="12" y="360"/>
                  <a:pt x="26" y="360"/>
                </a:cubicBezTo>
                <a:cubicBezTo>
                  <a:pt x="333" y="360"/>
                  <a:pt x="333" y="360"/>
                  <a:pt x="333" y="360"/>
                </a:cubicBezTo>
                <a:cubicBezTo>
                  <a:pt x="348" y="360"/>
                  <a:pt x="360" y="348"/>
                  <a:pt x="360" y="334"/>
                </a:cubicBezTo>
                <a:cubicBezTo>
                  <a:pt x="360" y="25"/>
                  <a:pt x="360" y="25"/>
                  <a:pt x="360" y="25"/>
                </a:cubicBezTo>
                <a:cubicBezTo>
                  <a:pt x="360" y="11"/>
                  <a:pt x="348" y="0"/>
                  <a:pt x="333" y="0"/>
                </a:cubicBezTo>
                <a:close/>
                <a:moveTo>
                  <a:pt x="109" y="301"/>
                </a:moveTo>
                <a:cubicBezTo>
                  <a:pt x="54" y="301"/>
                  <a:pt x="54" y="301"/>
                  <a:pt x="54" y="301"/>
                </a:cubicBezTo>
                <a:cubicBezTo>
                  <a:pt x="54" y="138"/>
                  <a:pt x="54" y="138"/>
                  <a:pt x="54" y="138"/>
                </a:cubicBezTo>
                <a:cubicBezTo>
                  <a:pt x="109" y="138"/>
                  <a:pt x="109" y="138"/>
                  <a:pt x="109" y="138"/>
                </a:cubicBezTo>
                <a:lnTo>
                  <a:pt x="109" y="301"/>
                </a:lnTo>
                <a:close/>
                <a:moveTo>
                  <a:pt x="82" y="116"/>
                </a:moveTo>
                <a:cubicBezTo>
                  <a:pt x="81" y="116"/>
                  <a:pt x="81" y="116"/>
                  <a:pt x="81" y="116"/>
                </a:cubicBezTo>
                <a:cubicBezTo>
                  <a:pt x="63" y="116"/>
                  <a:pt x="51" y="104"/>
                  <a:pt x="51" y="88"/>
                </a:cubicBezTo>
                <a:cubicBezTo>
                  <a:pt x="51" y="72"/>
                  <a:pt x="63" y="60"/>
                  <a:pt x="82" y="60"/>
                </a:cubicBezTo>
                <a:cubicBezTo>
                  <a:pt x="101" y="60"/>
                  <a:pt x="112" y="72"/>
                  <a:pt x="112" y="88"/>
                </a:cubicBezTo>
                <a:cubicBezTo>
                  <a:pt x="112" y="104"/>
                  <a:pt x="101" y="116"/>
                  <a:pt x="82" y="116"/>
                </a:cubicBezTo>
                <a:close/>
                <a:moveTo>
                  <a:pt x="305" y="301"/>
                </a:moveTo>
                <a:cubicBezTo>
                  <a:pt x="251" y="301"/>
                  <a:pt x="251" y="301"/>
                  <a:pt x="251" y="301"/>
                </a:cubicBezTo>
                <a:cubicBezTo>
                  <a:pt x="251" y="214"/>
                  <a:pt x="251" y="214"/>
                  <a:pt x="251" y="214"/>
                </a:cubicBezTo>
                <a:cubicBezTo>
                  <a:pt x="251" y="192"/>
                  <a:pt x="243" y="177"/>
                  <a:pt x="223" y="177"/>
                </a:cubicBezTo>
                <a:cubicBezTo>
                  <a:pt x="208" y="177"/>
                  <a:pt x="199" y="187"/>
                  <a:pt x="195" y="197"/>
                </a:cubicBezTo>
                <a:cubicBezTo>
                  <a:pt x="194" y="200"/>
                  <a:pt x="193" y="205"/>
                  <a:pt x="193" y="210"/>
                </a:cubicBezTo>
                <a:cubicBezTo>
                  <a:pt x="193" y="301"/>
                  <a:pt x="193" y="301"/>
                  <a:pt x="193" y="301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39" y="301"/>
                  <a:pt x="140" y="154"/>
                  <a:pt x="139" y="138"/>
                </a:cubicBezTo>
                <a:cubicBezTo>
                  <a:pt x="193" y="138"/>
                  <a:pt x="193" y="138"/>
                  <a:pt x="193" y="138"/>
                </a:cubicBezTo>
                <a:cubicBezTo>
                  <a:pt x="193" y="161"/>
                  <a:pt x="193" y="161"/>
                  <a:pt x="193" y="161"/>
                </a:cubicBezTo>
                <a:cubicBezTo>
                  <a:pt x="201" y="150"/>
                  <a:pt x="213" y="135"/>
                  <a:pt x="242" y="135"/>
                </a:cubicBezTo>
                <a:cubicBezTo>
                  <a:pt x="278" y="135"/>
                  <a:pt x="305" y="158"/>
                  <a:pt x="305" y="208"/>
                </a:cubicBezTo>
                <a:lnTo>
                  <a:pt x="305" y="301"/>
                </a:lnTo>
                <a:close/>
                <a:moveTo>
                  <a:pt x="193" y="162"/>
                </a:moveTo>
                <a:cubicBezTo>
                  <a:pt x="193" y="162"/>
                  <a:pt x="193" y="162"/>
                  <a:pt x="193" y="161"/>
                </a:cubicBezTo>
                <a:cubicBezTo>
                  <a:pt x="193" y="162"/>
                  <a:pt x="193" y="162"/>
                  <a:pt x="193" y="162"/>
                </a:cubicBez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4" name="Freeform 26">
            <a:extLst>
              <a:ext uri="{FF2B5EF4-FFF2-40B4-BE49-F238E27FC236}">
                <a16:creationId xmlns:a16="http://schemas.microsoft.com/office/drawing/2014/main" id="{E0C311EF-27A4-1D0D-CBE5-4AC8D7E184C7}"/>
              </a:ext>
            </a:extLst>
          </p:cNvPr>
          <p:cNvSpPr>
            <a:spLocks noEditPoints="1"/>
          </p:cNvSpPr>
          <p:nvPr/>
        </p:nvSpPr>
        <p:spPr bwMode="auto">
          <a:xfrm>
            <a:off x="16206634" y="9511381"/>
            <a:ext cx="243913" cy="243913"/>
          </a:xfrm>
          <a:custGeom>
            <a:avLst/>
            <a:gdLst>
              <a:gd name="T0" fmla="*/ 283008 w 198"/>
              <a:gd name="T1" fmla="*/ 0 h 198"/>
              <a:gd name="T2" fmla="*/ 67214 w 198"/>
              <a:gd name="T3" fmla="*/ 0 h 198"/>
              <a:gd name="T4" fmla="*/ 0 w 198"/>
              <a:gd name="T5" fmla="*/ 67501 h 198"/>
              <a:gd name="T6" fmla="*/ 0 w 198"/>
              <a:gd name="T7" fmla="*/ 138556 h 198"/>
              <a:gd name="T8" fmla="*/ 0 w 198"/>
              <a:gd name="T9" fmla="*/ 282440 h 198"/>
              <a:gd name="T10" fmla="*/ 67214 w 198"/>
              <a:gd name="T11" fmla="*/ 351718 h 198"/>
              <a:gd name="T12" fmla="*/ 283008 w 198"/>
              <a:gd name="T13" fmla="*/ 351718 h 198"/>
              <a:gd name="T14" fmla="*/ 350222 w 198"/>
              <a:gd name="T15" fmla="*/ 282440 h 198"/>
              <a:gd name="T16" fmla="*/ 350222 w 198"/>
              <a:gd name="T17" fmla="*/ 138556 h 198"/>
              <a:gd name="T18" fmla="*/ 350222 w 198"/>
              <a:gd name="T19" fmla="*/ 67501 h 198"/>
              <a:gd name="T20" fmla="*/ 283008 w 198"/>
              <a:gd name="T21" fmla="*/ 0 h 198"/>
              <a:gd name="T22" fmla="*/ 302464 w 198"/>
              <a:gd name="T23" fmla="*/ 39080 h 198"/>
              <a:gd name="T24" fmla="*/ 309540 w 198"/>
              <a:gd name="T25" fmla="*/ 39080 h 198"/>
              <a:gd name="T26" fmla="*/ 309540 w 198"/>
              <a:gd name="T27" fmla="*/ 47962 h 198"/>
              <a:gd name="T28" fmla="*/ 309540 w 198"/>
              <a:gd name="T29" fmla="*/ 99476 h 198"/>
              <a:gd name="T30" fmla="*/ 251169 w 198"/>
              <a:gd name="T31" fmla="*/ 99476 h 198"/>
              <a:gd name="T32" fmla="*/ 251169 w 198"/>
              <a:gd name="T33" fmla="*/ 39080 h 198"/>
              <a:gd name="T34" fmla="*/ 302464 w 198"/>
              <a:gd name="T35" fmla="*/ 39080 h 198"/>
              <a:gd name="T36" fmla="*/ 125585 w 198"/>
              <a:gd name="T37" fmla="*/ 138556 h 198"/>
              <a:gd name="T38" fmla="*/ 175111 w 198"/>
              <a:gd name="T39" fmla="*/ 113687 h 198"/>
              <a:gd name="T40" fmla="*/ 224637 w 198"/>
              <a:gd name="T41" fmla="*/ 138556 h 198"/>
              <a:gd name="T42" fmla="*/ 237019 w 198"/>
              <a:gd name="T43" fmla="*/ 175859 h 198"/>
              <a:gd name="T44" fmla="*/ 175111 w 198"/>
              <a:gd name="T45" fmla="*/ 238031 h 198"/>
              <a:gd name="T46" fmla="*/ 113203 w 198"/>
              <a:gd name="T47" fmla="*/ 175859 h 198"/>
              <a:gd name="T48" fmla="*/ 125585 w 198"/>
              <a:gd name="T49" fmla="*/ 138556 h 198"/>
              <a:gd name="T50" fmla="*/ 316615 w 198"/>
              <a:gd name="T51" fmla="*/ 282440 h 198"/>
              <a:gd name="T52" fmla="*/ 283008 w 198"/>
              <a:gd name="T53" fmla="*/ 316191 h 198"/>
              <a:gd name="T54" fmla="*/ 67214 w 198"/>
              <a:gd name="T55" fmla="*/ 316191 h 198"/>
              <a:gd name="T56" fmla="*/ 33607 w 198"/>
              <a:gd name="T57" fmla="*/ 282440 h 198"/>
              <a:gd name="T58" fmla="*/ 33607 w 198"/>
              <a:gd name="T59" fmla="*/ 138556 h 198"/>
              <a:gd name="T60" fmla="*/ 86671 w 198"/>
              <a:gd name="T61" fmla="*/ 138556 h 198"/>
              <a:gd name="T62" fmla="*/ 79596 w 198"/>
              <a:gd name="T63" fmla="*/ 175859 h 198"/>
              <a:gd name="T64" fmla="*/ 175111 w 198"/>
              <a:gd name="T65" fmla="*/ 271782 h 198"/>
              <a:gd name="T66" fmla="*/ 270626 w 198"/>
              <a:gd name="T67" fmla="*/ 175859 h 198"/>
              <a:gd name="T68" fmla="*/ 263551 w 198"/>
              <a:gd name="T69" fmla="*/ 138556 h 198"/>
              <a:gd name="T70" fmla="*/ 316615 w 198"/>
              <a:gd name="T71" fmla="*/ 138556 h 198"/>
              <a:gd name="T72" fmla="*/ 316615 w 198"/>
              <a:gd name="T73" fmla="*/ 282440 h 1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8" h="198">
                <a:moveTo>
                  <a:pt x="160" y="0"/>
                </a:moveTo>
                <a:cubicBezTo>
                  <a:pt x="38" y="0"/>
                  <a:pt x="38" y="0"/>
                  <a:pt x="38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81"/>
                  <a:pt x="17" y="198"/>
                  <a:pt x="38" y="198"/>
                </a:cubicBezTo>
                <a:cubicBezTo>
                  <a:pt x="160" y="198"/>
                  <a:pt x="160" y="198"/>
                  <a:pt x="160" y="198"/>
                </a:cubicBezTo>
                <a:cubicBezTo>
                  <a:pt x="181" y="198"/>
                  <a:pt x="198" y="181"/>
                  <a:pt x="198" y="159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38"/>
                  <a:pt x="198" y="38"/>
                  <a:pt x="198" y="38"/>
                </a:cubicBezTo>
                <a:cubicBezTo>
                  <a:pt x="198" y="17"/>
                  <a:pt x="181" y="0"/>
                  <a:pt x="160" y="0"/>
                </a:cubicBezTo>
                <a:close/>
                <a:moveTo>
                  <a:pt x="171" y="22"/>
                </a:moveTo>
                <a:cubicBezTo>
                  <a:pt x="175" y="22"/>
                  <a:pt x="175" y="22"/>
                  <a:pt x="175" y="22"/>
                </a:cubicBezTo>
                <a:cubicBezTo>
                  <a:pt x="175" y="27"/>
                  <a:pt x="175" y="27"/>
                  <a:pt x="175" y="27"/>
                </a:cubicBezTo>
                <a:cubicBezTo>
                  <a:pt x="175" y="56"/>
                  <a:pt x="175" y="56"/>
                  <a:pt x="175" y="56"/>
                </a:cubicBezTo>
                <a:cubicBezTo>
                  <a:pt x="142" y="56"/>
                  <a:pt x="142" y="56"/>
                  <a:pt x="142" y="56"/>
                </a:cubicBezTo>
                <a:cubicBezTo>
                  <a:pt x="142" y="22"/>
                  <a:pt x="142" y="22"/>
                  <a:pt x="142" y="22"/>
                </a:cubicBezTo>
                <a:lnTo>
                  <a:pt x="171" y="22"/>
                </a:lnTo>
                <a:close/>
                <a:moveTo>
                  <a:pt x="71" y="78"/>
                </a:moveTo>
                <a:cubicBezTo>
                  <a:pt x="77" y="70"/>
                  <a:pt x="87" y="64"/>
                  <a:pt x="99" y="64"/>
                </a:cubicBezTo>
                <a:cubicBezTo>
                  <a:pt x="111" y="64"/>
                  <a:pt x="121" y="70"/>
                  <a:pt x="127" y="78"/>
                </a:cubicBezTo>
                <a:cubicBezTo>
                  <a:pt x="132" y="84"/>
                  <a:pt x="134" y="91"/>
                  <a:pt x="134" y="99"/>
                </a:cubicBezTo>
                <a:cubicBezTo>
                  <a:pt x="134" y="118"/>
                  <a:pt x="118" y="134"/>
                  <a:pt x="99" y="134"/>
                </a:cubicBezTo>
                <a:cubicBezTo>
                  <a:pt x="80" y="134"/>
                  <a:pt x="64" y="118"/>
                  <a:pt x="64" y="99"/>
                </a:cubicBezTo>
                <a:cubicBezTo>
                  <a:pt x="64" y="91"/>
                  <a:pt x="67" y="84"/>
                  <a:pt x="71" y="78"/>
                </a:cubicBezTo>
                <a:close/>
                <a:moveTo>
                  <a:pt x="179" y="159"/>
                </a:moveTo>
                <a:cubicBezTo>
                  <a:pt x="179" y="170"/>
                  <a:pt x="170" y="178"/>
                  <a:pt x="160" y="178"/>
                </a:cubicBezTo>
                <a:cubicBezTo>
                  <a:pt x="38" y="178"/>
                  <a:pt x="38" y="178"/>
                  <a:pt x="38" y="178"/>
                </a:cubicBezTo>
                <a:cubicBezTo>
                  <a:pt x="28" y="178"/>
                  <a:pt x="19" y="170"/>
                  <a:pt x="19" y="159"/>
                </a:cubicBezTo>
                <a:cubicBezTo>
                  <a:pt x="19" y="78"/>
                  <a:pt x="19" y="78"/>
                  <a:pt x="19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46" y="85"/>
                  <a:pt x="45" y="91"/>
                  <a:pt x="45" y="99"/>
                </a:cubicBezTo>
                <a:cubicBezTo>
                  <a:pt x="45" y="129"/>
                  <a:pt x="69" y="153"/>
                  <a:pt x="99" y="153"/>
                </a:cubicBezTo>
                <a:cubicBezTo>
                  <a:pt x="129" y="153"/>
                  <a:pt x="153" y="129"/>
                  <a:pt x="153" y="99"/>
                </a:cubicBezTo>
                <a:cubicBezTo>
                  <a:pt x="153" y="91"/>
                  <a:pt x="152" y="85"/>
                  <a:pt x="149" y="78"/>
                </a:cubicBezTo>
                <a:cubicBezTo>
                  <a:pt x="179" y="78"/>
                  <a:pt x="179" y="78"/>
                  <a:pt x="179" y="78"/>
                </a:cubicBezTo>
                <a:lnTo>
                  <a:pt x="179" y="159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6DFA3-5592-6AB8-9590-16CC845F6C1C}"/>
              </a:ext>
            </a:extLst>
          </p:cNvPr>
          <p:cNvSpPr txBox="1"/>
          <p:nvPr/>
        </p:nvSpPr>
        <p:spPr>
          <a:xfrm>
            <a:off x="7818138" y="489327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5173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POWERLOGIC T300</a:t>
            </a:r>
          </a:p>
        </p:txBody>
      </p:sp>
      <p:pic>
        <p:nvPicPr>
          <p:cNvPr id="8" name="Picture 7" descr="A green and black logo&#10;&#10;Description automatically generated">
            <a:extLst>
              <a:ext uri="{FF2B5EF4-FFF2-40B4-BE49-F238E27FC236}">
                <a16:creationId xmlns:a16="http://schemas.microsoft.com/office/drawing/2014/main" id="{F159FCDE-5616-B3C5-37F6-826AA6E2D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035" y="531706"/>
            <a:ext cx="2061110" cy="6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57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024E9C2B-86C9-EEB2-162A-B5A2A4E715B3}"/>
              </a:ext>
            </a:extLst>
          </p:cNvPr>
          <p:cNvSpPr txBox="1"/>
          <p:nvPr/>
        </p:nvSpPr>
        <p:spPr>
          <a:xfrm>
            <a:off x="4523499" y="1859908"/>
            <a:ext cx="918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Generic Certification approach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B5D76F7-BC21-91F3-B3DD-14346B37A960}"/>
              </a:ext>
            </a:extLst>
          </p:cNvPr>
          <p:cNvSpPr/>
          <p:nvPr/>
        </p:nvSpPr>
        <p:spPr>
          <a:xfrm>
            <a:off x="710917" y="3958844"/>
            <a:ext cx="2406128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Product</a:t>
            </a:r>
            <a:r>
              <a:rPr lang="es-ES" sz="24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specification</a:t>
            </a:r>
            <a:endParaRPr lang="en-US" sz="24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01DC6B-E25A-526C-D5D0-3353E3FFD3FD}"/>
              </a:ext>
            </a:extLst>
          </p:cNvPr>
          <p:cNvSpPr/>
          <p:nvPr/>
        </p:nvSpPr>
        <p:spPr>
          <a:xfrm>
            <a:off x="687649" y="6047169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Standards</a:t>
            </a:r>
            <a:r>
              <a:rPr lang="es-ES" sz="20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requirements</a:t>
            </a:r>
            <a:endParaRPr lang="en-US" sz="20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C6F216-0146-8501-33F0-380D1558AED3}"/>
              </a:ext>
            </a:extLst>
          </p:cNvPr>
          <p:cNvSpPr/>
          <p:nvPr/>
        </p:nvSpPr>
        <p:spPr>
          <a:xfrm>
            <a:off x="3498363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F1B6801-1CC5-7917-7610-0A11DBCDFF75}"/>
              </a:ext>
            </a:extLst>
          </p:cNvPr>
          <p:cNvSpPr/>
          <p:nvPr/>
        </p:nvSpPr>
        <p:spPr>
          <a:xfrm>
            <a:off x="5523173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Threat</a:t>
            </a:r>
            <a:r>
              <a:rPr lang="es-ES" sz="28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</a:p>
          <a:p>
            <a:pPr algn="ctr"/>
            <a:r>
              <a:rPr lang="es-ES" sz="280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model</a:t>
            </a:r>
            <a:endParaRPr lang="en-US" sz="280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F45C2EB-987D-4AEE-E5BD-01ED0CB947CB}"/>
              </a:ext>
            </a:extLst>
          </p:cNvPr>
          <p:cNvSpPr/>
          <p:nvPr/>
        </p:nvSpPr>
        <p:spPr>
          <a:xfrm>
            <a:off x="8310619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4DC4D9B-2C58-7625-5947-28401E23BFD5}"/>
              </a:ext>
            </a:extLst>
          </p:cNvPr>
          <p:cNvSpPr/>
          <p:nvPr/>
        </p:nvSpPr>
        <p:spPr>
          <a:xfrm>
            <a:off x="10335429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Threat</a:t>
            </a:r>
            <a:r>
              <a:rPr lang="es-ES" sz="24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mitigation</a:t>
            </a:r>
            <a:endParaRPr lang="en-US" sz="24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5B6806-E813-5E96-CBFC-5AC1181F97E4}"/>
              </a:ext>
            </a:extLst>
          </p:cNvPr>
          <p:cNvSpPr/>
          <p:nvPr/>
        </p:nvSpPr>
        <p:spPr>
          <a:xfrm>
            <a:off x="13122875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5B4810B-D89F-879A-EED7-0BAF09D9C629}"/>
              </a:ext>
            </a:extLst>
          </p:cNvPr>
          <p:cNvSpPr/>
          <p:nvPr/>
        </p:nvSpPr>
        <p:spPr>
          <a:xfrm>
            <a:off x="15147687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Cybersecurity</a:t>
            </a:r>
            <a:r>
              <a:rPr lang="es-ES" sz="20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certification</a:t>
            </a:r>
            <a:endParaRPr lang="en-US" sz="20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4" name="Freeform 13">
            <a:extLst>
              <a:ext uri="{FF2B5EF4-FFF2-40B4-BE49-F238E27FC236}">
                <a16:creationId xmlns:a16="http://schemas.microsoft.com/office/drawing/2014/main" id="{C1EB277C-1EDD-7CD1-D29F-3A12DFA9091E}"/>
              </a:ext>
            </a:extLst>
          </p:cNvPr>
          <p:cNvSpPr>
            <a:spLocks/>
          </p:cNvSpPr>
          <p:nvPr/>
        </p:nvSpPr>
        <p:spPr bwMode="auto">
          <a:xfrm>
            <a:off x="17449417" y="9510148"/>
            <a:ext cx="243913" cy="243913"/>
          </a:xfrm>
          <a:custGeom>
            <a:avLst/>
            <a:gdLst>
              <a:gd name="T0" fmla="*/ 343911 w 360"/>
              <a:gd name="T1" fmla="*/ 57385 h 360"/>
              <a:gd name="T2" fmla="*/ 286593 w 360"/>
              <a:gd name="T3" fmla="*/ 0 h 360"/>
              <a:gd name="T4" fmla="*/ 57319 w 360"/>
              <a:gd name="T5" fmla="*/ 0 h 360"/>
              <a:gd name="T6" fmla="*/ 0 w 360"/>
              <a:gd name="T7" fmla="*/ 57385 h 360"/>
              <a:gd name="T8" fmla="*/ 0 w 360"/>
              <a:gd name="T9" fmla="*/ 286927 h 360"/>
              <a:gd name="T10" fmla="*/ 57319 w 360"/>
              <a:gd name="T11" fmla="*/ 344312 h 360"/>
              <a:gd name="T12" fmla="*/ 171956 w 360"/>
              <a:gd name="T13" fmla="*/ 344312 h 360"/>
              <a:gd name="T14" fmla="*/ 171956 w 360"/>
              <a:gd name="T15" fmla="*/ 214239 h 360"/>
              <a:gd name="T16" fmla="*/ 129922 w 360"/>
              <a:gd name="T17" fmla="*/ 214239 h 360"/>
              <a:gd name="T18" fmla="*/ 129922 w 360"/>
              <a:gd name="T19" fmla="*/ 156853 h 360"/>
              <a:gd name="T20" fmla="*/ 171956 w 360"/>
              <a:gd name="T21" fmla="*/ 156853 h 360"/>
              <a:gd name="T22" fmla="*/ 171956 w 360"/>
              <a:gd name="T23" fmla="*/ 134856 h 360"/>
              <a:gd name="T24" fmla="*/ 236916 w 360"/>
              <a:gd name="T25" fmla="*/ 61211 h 360"/>
              <a:gd name="T26" fmla="*/ 282771 w 360"/>
              <a:gd name="T27" fmla="*/ 61211 h 360"/>
              <a:gd name="T28" fmla="*/ 282771 w 360"/>
              <a:gd name="T29" fmla="*/ 118596 h 360"/>
              <a:gd name="T30" fmla="*/ 236916 w 360"/>
              <a:gd name="T31" fmla="*/ 118596 h 360"/>
              <a:gd name="T32" fmla="*/ 225453 w 360"/>
              <a:gd name="T33" fmla="*/ 133899 h 360"/>
              <a:gd name="T34" fmla="*/ 225453 w 360"/>
              <a:gd name="T35" fmla="*/ 156853 h 360"/>
              <a:gd name="T36" fmla="*/ 282771 w 360"/>
              <a:gd name="T37" fmla="*/ 156853 h 360"/>
              <a:gd name="T38" fmla="*/ 282771 w 360"/>
              <a:gd name="T39" fmla="*/ 214239 h 360"/>
              <a:gd name="T40" fmla="*/ 225453 w 360"/>
              <a:gd name="T41" fmla="*/ 214239 h 360"/>
              <a:gd name="T42" fmla="*/ 225453 w 360"/>
              <a:gd name="T43" fmla="*/ 344312 h 360"/>
              <a:gd name="T44" fmla="*/ 286593 w 360"/>
              <a:gd name="T45" fmla="*/ 344312 h 360"/>
              <a:gd name="T46" fmla="*/ 343911 w 360"/>
              <a:gd name="T47" fmla="*/ 286927 h 360"/>
              <a:gd name="T48" fmla="*/ 343911 w 360"/>
              <a:gd name="T49" fmla="*/ 57385 h 3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0" h="360">
                <a:moveTo>
                  <a:pt x="360" y="60"/>
                </a:moveTo>
                <a:cubicBezTo>
                  <a:pt x="360" y="29"/>
                  <a:pt x="332" y="0"/>
                  <a:pt x="30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8" y="0"/>
                  <a:pt x="0" y="29"/>
                  <a:pt x="0" y="60"/>
                </a:cubicBezTo>
                <a:cubicBezTo>
                  <a:pt x="0" y="300"/>
                  <a:pt x="0" y="300"/>
                  <a:pt x="0" y="300"/>
                </a:cubicBezTo>
                <a:cubicBezTo>
                  <a:pt x="0" y="332"/>
                  <a:pt x="28" y="360"/>
                  <a:pt x="60" y="360"/>
                </a:cubicBezTo>
                <a:cubicBezTo>
                  <a:pt x="180" y="360"/>
                  <a:pt x="180" y="360"/>
                  <a:pt x="180" y="360"/>
                </a:cubicBezTo>
                <a:cubicBezTo>
                  <a:pt x="180" y="224"/>
                  <a:pt x="180" y="224"/>
                  <a:pt x="180" y="224"/>
                </a:cubicBezTo>
                <a:cubicBezTo>
                  <a:pt x="136" y="224"/>
                  <a:pt x="136" y="224"/>
                  <a:pt x="136" y="224"/>
                </a:cubicBezTo>
                <a:cubicBezTo>
                  <a:pt x="136" y="164"/>
                  <a:pt x="136" y="164"/>
                  <a:pt x="136" y="164"/>
                </a:cubicBezTo>
                <a:cubicBezTo>
                  <a:pt x="180" y="164"/>
                  <a:pt x="180" y="164"/>
                  <a:pt x="180" y="164"/>
                </a:cubicBezTo>
                <a:cubicBezTo>
                  <a:pt x="180" y="141"/>
                  <a:pt x="180" y="141"/>
                  <a:pt x="180" y="141"/>
                </a:cubicBezTo>
                <a:cubicBezTo>
                  <a:pt x="180" y="100"/>
                  <a:pt x="210" y="64"/>
                  <a:pt x="248" y="64"/>
                </a:cubicBezTo>
                <a:cubicBezTo>
                  <a:pt x="296" y="64"/>
                  <a:pt x="296" y="64"/>
                  <a:pt x="296" y="64"/>
                </a:cubicBezTo>
                <a:cubicBezTo>
                  <a:pt x="296" y="124"/>
                  <a:pt x="296" y="124"/>
                  <a:pt x="296" y="124"/>
                </a:cubicBezTo>
                <a:cubicBezTo>
                  <a:pt x="248" y="124"/>
                  <a:pt x="248" y="124"/>
                  <a:pt x="248" y="124"/>
                </a:cubicBezTo>
                <a:cubicBezTo>
                  <a:pt x="242" y="124"/>
                  <a:pt x="236" y="131"/>
                  <a:pt x="236" y="140"/>
                </a:cubicBezTo>
                <a:cubicBezTo>
                  <a:pt x="236" y="164"/>
                  <a:pt x="236" y="164"/>
                  <a:pt x="236" y="164"/>
                </a:cubicBezTo>
                <a:cubicBezTo>
                  <a:pt x="296" y="164"/>
                  <a:pt x="296" y="164"/>
                  <a:pt x="296" y="164"/>
                </a:cubicBezTo>
                <a:cubicBezTo>
                  <a:pt x="296" y="224"/>
                  <a:pt x="296" y="224"/>
                  <a:pt x="296" y="224"/>
                </a:cubicBezTo>
                <a:cubicBezTo>
                  <a:pt x="236" y="224"/>
                  <a:pt x="236" y="224"/>
                  <a:pt x="236" y="224"/>
                </a:cubicBezTo>
                <a:cubicBezTo>
                  <a:pt x="236" y="360"/>
                  <a:pt x="236" y="360"/>
                  <a:pt x="236" y="360"/>
                </a:cubicBezTo>
                <a:cubicBezTo>
                  <a:pt x="300" y="360"/>
                  <a:pt x="300" y="360"/>
                  <a:pt x="300" y="360"/>
                </a:cubicBezTo>
                <a:cubicBezTo>
                  <a:pt x="332" y="360"/>
                  <a:pt x="360" y="332"/>
                  <a:pt x="360" y="300"/>
                </a:cubicBezTo>
                <a:lnTo>
                  <a:pt x="360" y="60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F8D4DDCC-675F-448A-B738-6A9C6AA29A5B}"/>
              </a:ext>
            </a:extLst>
          </p:cNvPr>
          <p:cNvSpPr>
            <a:spLocks noEditPoints="1"/>
          </p:cNvSpPr>
          <p:nvPr/>
        </p:nvSpPr>
        <p:spPr bwMode="auto">
          <a:xfrm>
            <a:off x="16817022" y="9510148"/>
            <a:ext cx="243913" cy="243913"/>
          </a:xfrm>
          <a:custGeom>
            <a:avLst/>
            <a:gdLst>
              <a:gd name="T0" fmla="*/ 330283 w 360"/>
              <a:gd name="T1" fmla="*/ 0 h 360"/>
              <a:gd name="T2" fmla="*/ 25788 w 360"/>
              <a:gd name="T3" fmla="*/ 0 h 360"/>
              <a:gd name="T4" fmla="*/ 0 w 360"/>
              <a:gd name="T5" fmla="*/ 24825 h 360"/>
              <a:gd name="T6" fmla="*/ 0 w 360"/>
              <a:gd name="T7" fmla="*/ 331661 h 360"/>
              <a:gd name="T8" fmla="*/ 25788 w 360"/>
              <a:gd name="T9" fmla="*/ 357479 h 360"/>
              <a:gd name="T10" fmla="*/ 330283 w 360"/>
              <a:gd name="T11" fmla="*/ 357479 h 360"/>
              <a:gd name="T12" fmla="*/ 357063 w 360"/>
              <a:gd name="T13" fmla="*/ 331661 h 360"/>
              <a:gd name="T14" fmla="*/ 357063 w 360"/>
              <a:gd name="T15" fmla="*/ 24825 h 360"/>
              <a:gd name="T16" fmla="*/ 330283 w 360"/>
              <a:gd name="T17" fmla="*/ 0 h 360"/>
              <a:gd name="T18" fmla="*/ 108111 w 360"/>
              <a:gd name="T19" fmla="*/ 298892 h 360"/>
              <a:gd name="T20" fmla="*/ 53559 w 360"/>
              <a:gd name="T21" fmla="*/ 298892 h 360"/>
              <a:gd name="T22" fmla="*/ 53559 w 360"/>
              <a:gd name="T23" fmla="*/ 137034 h 360"/>
              <a:gd name="T24" fmla="*/ 108111 w 360"/>
              <a:gd name="T25" fmla="*/ 137034 h 360"/>
              <a:gd name="T26" fmla="*/ 108111 w 360"/>
              <a:gd name="T27" fmla="*/ 298892 h 360"/>
              <a:gd name="T28" fmla="*/ 81331 w 360"/>
              <a:gd name="T29" fmla="*/ 115188 h 360"/>
              <a:gd name="T30" fmla="*/ 80339 w 360"/>
              <a:gd name="T31" fmla="*/ 115188 h 360"/>
              <a:gd name="T32" fmla="*/ 50584 w 360"/>
              <a:gd name="T33" fmla="*/ 87384 h 360"/>
              <a:gd name="T34" fmla="*/ 81331 w 360"/>
              <a:gd name="T35" fmla="*/ 59580 h 360"/>
              <a:gd name="T36" fmla="*/ 111086 w 360"/>
              <a:gd name="T37" fmla="*/ 87384 h 360"/>
              <a:gd name="T38" fmla="*/ 81331 w 360"/>
              <a:gd name="T39" fmla="*/ 115188 h 360"/>
              <a:gd name="T40" fmla="*/ 302512 w 360"/>
              <a:gd name="T41" fmla="*/ 298892 h 360"/>
              <a:gd name="T42" fmla="*/ 248952 w 360"/>
              <a:gd name="T43" fmla="*/ 298892 h 360"/>
              <a:gd name="T44" fmla="*/ 248952 w 360"/>
              <a:gd name="T45" fmla="*/ 212501 h 360"/>
              <a:gd name="T46" fmla="*/ 221181 w 360"/>
              <a:gd name="T47" fmla="*/ 175761 h 360"/>
              <a:gd name="T48" fmla="*/ 193409 w 360"/>
              <a:gd name="T49" fmla="*/ 195620 h 360"/>
              <a:gd name="T50" fmla="*/ 191425 w 360"/>
              <a:gd name="T51" fmla="*/ 208529 h 360"/>
              <a:gd name="T52" fmla="*/ 191425 w 360"/>
              <a:gd name="T53" fmla="*/ 298892 h 360"/>
              <a:gd name="T54" fmla="*/ 137866 w 360"/>
              <a:gd name="T55" fmla="*/ 298892 h 360"/>
              <a:gd name="T56" fmla="*/ 137866 w 360"/>
              <a:gd name="T57" fmla="*/ 137034 h 360"/>
              <a:gd name="T58" fmla="*/ 191425 w 360"/>
              <a:gd name="T59" fmla="*/ 137034 h 360"/>
              <a:gd name="T60" fmla="*/ 191425 w 360"/>
              <a:gd name="T61" fmla="*/ 159873 h 360"/>
              <a:gd name="T62" fmla="*/ 240026 w 360"/>
              <a:gd name="T63" fmla="*/ 134055 h 360"/>
              <a:gd name="T64" fmla="*/ 302512 w 360"/>
              <a:gd name="T65" fmla="*/ 206543 h 360"/>
              <a:gd name="T66" fmla="*/ 302512 w 360"/>
              <a:gd name="T67" fmla="*/ 298892 h 360"/>
              <a:gd name="T68" fmla="*/ 191425 w 360"/>
              <a:gd name="T69" fmla="*/ 160866 h 360"/>
              <a:gd name="T70" fmla="*/ 191425 w 360"/>
              <a:gd name="T71" fmla="*/ 159873 h 360"/>
              <a:gd name="T72" fmla="*/ 191425 w 360"/>
              <a:gd name="T73" fmla="*/ 160866 h 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60" h="360">
                <a:moveTo>
                  <a:pt x="333" y="0"/>
                </a:moveTo>
                <a:cubicBezTo>
                  <a:pt x="26" y="0"/>
                  <a:pt x="26" y="0"/>
                  <a:pt x="26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334"/>
                  <a:pt x="0" y="334"/>
                  <a:pt x="0" y="334"/>
                </a:cubicBezTo>
                <a:cubicBezTo>
                  <a:pt x="0" y="348"/>
                  <a:pt x="12" y="360"/>
                  <a:pt x="26" y="360"/>
                </a:cubicBezTo>
                <a:cubicBezTo>
                  <a:pt x="333" y="360"/>
                  <a:pt x="333" y="360"/>
                  <a:pt x="333" y="360"/>
                </a:cubicBezTo>
                <a:cubicBezTo>
                  <a:pt x="348" y="360"/>
                  <a:pt x="360" y="348"/>
                  <a:pt x="360" y="334"/>
                </a:cubicBezTo>
                <a:cubicBezTo>
                  <a:pt x="360" y="25"/>
                  <a:pt x="360" y="25"/>
                  <a:pt x="360" y="25"/>
                </a:cubicBezTo>
                <a:cubicBezTo>
                  <a:pt x="360" y="11"/>
                  <a:pt x="348" y="0"/>
                  <a:pt x="333" y="0"/>
                </a:cubicBezTo>
                <a:close/>
                <a:moveTo>
                  <a:pt x="109" y="301"/>
                </a:moveTo>
                <a:cubicBezTo>
                  <a:pt x="54" y="301"/>
                  <a:pt x="54" y="301"/>
                  <a:pt x="54" y="301"/>
                </a:cubicBezTo>
                <a:cubicBezTo>
                  <a:pt x="54" y="138"/>
                  <a:pt x="54" y="138"/>
                  <a:pt x="54" y="138"/>
                </a:cubicBezTo>
                <a:cubicBezTo>
                  <a:pt x="109" y="138"/>
                  <a:pt x="109" y="138"/>
                  <a:pt x="109" y="138"/>
                </a:cubicBezTo>
                <a:lnTo>
                  <a:pt x="109" y="301"/>
                </a:lnTo>
                <a:close/>
                <a:moveTo>
                  <a:pt x="82" y="116"/>
                </a:moveTo>
                <a:cubicBezTo>
                  <a:pt x="81" y="116"/>
                  <a:pt x="81" y="116"/>
                  <a:pt x="81" y="116"/>
                </a:cubicBezTo>
                <a:cubicBezTo>
                  <a:pt x="63" y="116"/>
                  <a:pt x="51" y="104"/>
                  <a:pt x="51" y="88"/>
                </a:cubicBezTo>
                <a:cubicBezTo>
                  <a:pt x="51" y="72"/>
                  <a:pt x="63" y="60"/>
                  <a:pt x="82" y="60"/>
                </a:cubicBezTo>
                <a:cubicBezTo>
                  <a:pt x="101" y="60"/>
                  <a:pt x="112" y="72"/>
                  <a:pt x="112" y="88"/>
                </a:cubicBezTo>
                <a:cubicBezTo>
                  <a:pt x="112" y="104"/>
                  <a:pt x="101" y="116"/>
                  <a:pt x="82" y="116"/>
                </a:cubicBezTo>
                <a:close/>
                <a:moveTo>
                  <a:pt x="305" y="301"/>
                </a:moveTo>
                <a:cubicBezTo>
                  <a:pt x="251" y="301"/>
                  <a:pt x="251" y="301"/>
                  <a:pt x="251" y="301"/>
                </a:cubicBezTo>
                <a:cubicBezTo>
                  <a:pt x="251" y="214"/>
                  <a:pt x="251" y="214"/>
                  <a:pt x="251" y="214"/>
                </a:cubicBezTo>
                <a:cubicBezTo>
                  <a:pt x="251" y="192"/>
                  <a:pt x="243" y="177"/>
                  <a:pt x="223" y="177"/>
                </a:cubicBezTo>
                <a:cubicBezTo>
                  <a:pt x="208" y="177"/>
                  <a:pt x="199" y="187"/>
                  <a:pt x="195" y="197"/>
                </a:cubicBezTo>
                <a:cubicBezTo>
                  <a:pt x="194" y="200"/>
                  <a:pt x="193" y="205"/>
                  <a:pt x="193" y="210"/>
                </a:cubicBezTo>
                <a:cubicBezTo>
                  <a:pt x="193" y="301"/>
                  <a:pt x="193" y="301"/>
                  <a:pt x="193" y="301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39" y="301"/>
                  <a:pt x="140" y="154"/>
                  <a:pt x="139" y="138"/>
                </a:cubicBezTo>
                <a:cubicBezTo>
                  <a:pt x="193" y="138"/>
                  <a:pt x="193" y="138"/>
                  <a:pt x="193" y="138"/>
                </a:cubicBezTo>
                <a:cubicBezTo>
                  <a:pt x="193" y="161"/>
                  <a:pt x="193" y="161"/>
                  <a:pt x="193" y="161"/>
                </a:cubicBezTo>
                <a:cubicBezTo>
                  <a:pt x="201" y="150"/>
                  <a:pt x="213" y="135"/>
                  <a:pt x="242" y="135"/>
                </a:cubicBezTo>
                <a:cubicBezTo>
                  <a:pt x="278" y="135"/>
                  <a:pt x="305" y="158"/>
                  <a:pt x="305" y="208"/>
                </a:cubicBezTo>
                <a:lnTo>
                  <a:pt x="305" y="301"/>
                </a:lnTo>
                <a:close/>
                <a:moveTo>
                  <a:pt x="193" y="162"/>
                </a:moveTo>
                <a:cubicBezTo>
                  <a:pt x="193" y="162"/>
                  <a:pt x="193" y="162"/>
                  <a:pt x="193" y="161"/>
                </a:cubicBezTo>
                <a:cubicBezTo>
                  <a:pt x="193" y="162"/>
                  <a:pt x="193" y="162"/>
                  <a:pt x="193" y="162"/>
                </a:cubicBez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D5595AA1-2586-9AFA-64E5-1E9F1512ADCB}"/>
              </a:ext>
            </a:extLst>
          </p:cNvPr>
          <p:cNvSpPr>
            <a:spLocks noEditPoints="1"/>
          </p:cNvSpPr>
          <p:nvPr/>
        </p:nvSpPr>
        <p:spPr bwMode="auto">
          <a:xfrm>
            <a:off x="16206634" y="9511381"/>
            <a:ext cx="243913" cy="243913"/>
          </a:xfrm>
          <a:custGeom>
            <a:avLst/>
            <a:gdLst>
              <a:gd name="T0" fmla="*/ 283008 w 198"/>
              <a:gd name="T1" fmla="*/ 0 h 198"/>
              <a:gd name="T2" fmla="*/ 67214 w 198"/>
              <a:gd name="T3" fmla="*/ 0 h 198"/>
              <a:gd name="T4" fmla="*/ 0 w 198"/>
              <a:gd name="T5" fmla="*/ 67501 h 198"/>
              <a:gd name="T6" fmla="*/ 0 w 198"/>
              <a:gd name="T7" fmla="*/ 138556 h 198"/>
              <a:gd name="T8" fmla="*/ 0 w 198"/>
              <a:gd name="T9" fmla="*/ 282440 h 198"/>
              <a:gd name="T10" fmla="*/ 67214 w 198"/>
              <a:gd name="T11" fmla="*/ 351718 h 198"/>
              <a:gd name="T12" fmla="*/ 283008 w 198"/>
              <a:gd name="T13" fmla="*/ 351718 h 198"/>
              <a:gd name="T14" fmla="*/ 350222 w 198"/>
              <a:gd name="T15" fmla="*/ 282440 h 198"/>
              <a:gd name="T16" fmla="*/ 350222 w 198"/>
              <a:gd name="T17" fmla="*/ 138556 h 198"/>
              <a:gd name="T18" fmla="*/ 350222 w 198"/>
              <a:gd name="T19" fmla="*/ 67501 h 198"/>
              <a:gd name="T20" fmla="*/ 283008 w 198"/>
              <a:gd name="T21" fmla="*/ 0 h 198"/>
              <a:gd name="T22" fmla="*/ 302464 w 198"/>
              <a:gd name="T23" fmla="*/ 39080 h 198"/>
              <a:gd name="T24" fmla="*/ 309540 w 198"/>
              <a:gd name="T25" fmla="*/ 39080 h 198"/>
              <a:gd name="T26" fmla="*/ 309540 w 198"/>
              <a:gd name="T27" fmla="*/ 47962 h 198"/>
              <a:gd name="T28" fmla="*/ 309540 w 198"/>
              <a:gd name="T29" fmla="*/ 99476 h 198"/>
              <a:gd name="T30" fmla="*/ 251169 w 198"/>
              <a:gd name="T31" fmla="*/ 99476 h 198"/>
              <a:gd name="T32" fmla="*/ 251169 w 198"/>
              <a:gd name="T33" fmla="*/ 39080 h 198"/>
              <a:gd name="T34" fmla="*/ 302464 w 198"/>
              <a:gd name="T35" fmla="*/ 39080 h 198"/>
              <a:gd name="T36" fmla="*/ 125585 w 198"/>
              <a:gd name="T37" fmla="*/ 138556 h 198"/>
              <a:gd name="T38" fmla="*/ 175111 w 198"/>
              <a:gd name="T39" fmla="*/ 113687 h 198"/>
              <a:gd name="T40" fmla="*/ 224637 w 198"/>
              <a:gd name="T41" fmla="*/ 138556 h 198"/>
              <a:gd name="T42" fmla="*/ 237019 w 198"/>
              <a:gd name="T43" fmla="*/ 175859 h 198"/>
              <a:gd name="T44" fmla="*/ 175111 w 198"/>
              <a:gd name="T45" fmla="*/ 238031 h 198"/>
              <a:gd name="T46" fmla="*/ 113203 w 198"/>
              <a:gd name="T47" fmla="*/ 175859 h 198"/>
              <a:gd name="T48" fmla="*/ 125585 w 198"/>
              <a:gd name="T49" fmla="*/ 138556 h 198"/>
              <a:gd name="T50" fmla="*/ 316615 w 198"/>
              <a:gd name="T51" fmla="*/ 282440 h 198"/>
              <a:gd name="T52" fmla="*/ 283008 w 198"/>
              <a:gd name="T53" fmla="*/ 316191 h 198"/>
              <a:gd name="T54" fmla="*/ 67214 w 198"/>
              <a:gd name="T55" fmla="*/ 316191 h 198"/>
              <a:gd name="T56" fmla="*/ 33607 w 198"/>
              <a:gd name="T57" fmla="*/ 282440 h 198"/>
              <a:gd name="T58" fmla="*/ 33607 w 198"/>
              <a:gd name="T59" fmla="*/ 138556 h 198"/>
              <a:gd name="T60" fmla="*/ 86671 w 198"/>
              <a:gd name="T61" fmla="*/ 138556 h 198"/>
              <a:gd name="T62" fmla="*/ 79596 w 198"/>
              <a:gd name="T63" fmla="*/ 175859 h 198"/>
              <a:gd name="T64" fmla="*/ 175111 w 198"/>
              <a:gd name="T65" fmla="*/ 271782 h 198"/>
              <a:gd name="T66" fmla="*/ 270626 w 198"/>
              <a:gd name="T67" fmla="*/ 175859 h 198"/>
              <a:gd name="T68" fmla="*/ 263551 w 198"/>
              <a:gd name="T69" fmla="*/ 138556 h 198"/>
              <a:gd name="T70" fmla="*/ 316615 w 198"/>
              <a:gd name="T71" fmla="*/ 138556 h 198"/>
              <a:gd name="T72" fmla="*/ 316615 w 198"/>
              <a:gd name="T73" fmla="*/ 282440 h 1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8" h="198">
                <a:moveTo>
                  <a:pt x="160" y="0"/>
                </a:moveTo>
                <a:cubicBezTo>
                  <a:pt x="38" y="0"/>
                  <a:pt x="38" y="0"/>
                  <a:pt x="38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81"/>
                  <a:pt x="17" y="198"/>
                  <a:pt x="38" y="198"/>
                </a:cubicBezTo>
                <a:cubicBezTo>
                  <a:pt x="160" y="198"/>
                  <a:pt x="160" y="198"/>
                  <a:pt x="160" y="198"/>
                </a:cubicBezTo>
                <a:cubicBezTo>
                  <a:pt x="181" y="198"/>
                  <a:pt x="198" y="181"/>
                  <a:pt x="198" y="159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38"/>
                  <a:pt x="198" y="38"/>
                  <a:pt x="198" y="38"/>
                </a:cubicBezTo>
                <a:cubicBezTo>
                  <a:pt x="198" y="17"/>
                  <a:pt x="181" y="0"/>
                  <a:pt x="160" y="0"/>
                </a:cubicBezTo>
                <a:close/>
                <a:moveTo>
                  <a:pt x="171" y="22"/>
                </a:moveTo>
                <a:cubicBezTo>
                  <a:pt x="175" y="22"/>
                  <a:pt x="175" y="22"/>
                  <a:pt x="175" y="22"/>
                </a:cubicBezTo>
                <a:cubicBezTo>
                  <a:pt x="175" y="27"/>
                  <a:pt x="175" y="27"/>
                  <a:pt x="175" y="27"/>
                </a:cubicBezTo>
                <a:cubicBezTo>
                  <a:pt x="175" y="56"/>
                  <a:pt x="175" y="56"/>
                  <a:pt x="175" y="56"/>
                </a:cubicBezTo>
                <a:cubicBezTo>
                  <a:pt x="142" y="56"/>
                  <a:pt x="142" y="56"/>
                  <a:pt x="142" y="56"/>
                </a:cubicBezTo>
                <a:cubicBezTo>
                  <a:pt x="142" y="22"/>
                  <a:pt x="142" y="22"/>
                  <a:pt x="142" y="22"/>
                </a:cubicBezTo>
                <a:lnTo>
                  <a:pt x="171" y="22"/>
                </a:lnTo>
                <a:close/>
                <a:moveTo>
                  <a:pt x="71" y="78"/>
                </a:moveTo>
                <a:cubicBezTo>
                  <a:pt x="77" y="70"/>
                  <a:pt x="87" y="64"/>
                  <a:pt x="99" y="64"/>
                </a:cubicBezTo>
                <a:cubicBezTo>
                  <a:pt x="111" y="64"/>
                  <a:pt x="121" y="70"/>
                  <a:pt x="127" y="78"/>
                </a:cubicBezTo>
                <a:cubicBezTo>
                  <a:pt x="132" y="84"/>
                  <a:pt x="134" y="91"/>
                  <a:pt x="134" y="99"/>
                </a:cubicBezTo>
                <a:cubicBezTo>
                  <a:pt x="134" y="118"/>
                  <a:pt x="118" y="134"/>
                  <a:pt x="99" y="134"/>
                </a:cubicBezTo>
                <a:cubicBezTo>
                  <a:pt x="80" y="134"/>
                  <a:pt x="64" y="118"/>
                  <a:pt x="64" y="99"/>
                </a:cubicBezTo>
                <a:cubicBezTo>
                  <a:pt x="64" y="91"/>
                  <a:pt x="67" y="84"/>
                  <a:pt x="71" y="78"/>
                </a:cubicBezTo>
                <a:close/>
                <a:moveTo>
                  <a:pt x="179" y="159"/>
                </a:moveTo>
                <a:cubicBezTo>
                  <a:pt x="179" y="170"/>
                  <a:pt x="170" y="178"/>
                  <a:pt x="160" y="178"/>
                </a:cubicBezTo>
                <a:cubicBezTo>
                  <a:pt x="38" y="178"/>
                  <a:pt x="38" y="178"/>
                  <a:pt x="38" y="178"/>
                </a:cubicBezTo>
                <a:cubicBezTo>
                  <a:pt x="28" y="178"/>
                  <a:pt x="19" y="170"/>
                  <a:pt x="19" y="159"/>
                </a:cubicBezTo>
                <a:cubicBezTo>
                  <a:pt x="19" y="78"/>
                  <a:pt x="19" y="78"/>
                  <a:pt x="19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46" y="85"/>
                  <a:pt x="45" y="91"/>
                  <a:pt x="45" y="99"/>
                </a:cubicBezTo>
                <a:cubicBezTo>
                  <a:pt x="45" y="129"/>
                  <a:pt x="69" y="153"/>
                  <a:pt x="99" y="153"/>
                </a:cubicBezTo>
                <a:cubicBezTo>
                  <a:pt x="129" y="153"/>
                  <a:pt x="153" y="129"/>
                  <a:pt x="153" y="99"/>
                </a:cubicBezTo>
                <a:cubicBezTo>
                  <a:pt x="153" y="91"/>
                  <a:pt x="152" y="85"/>
                  <a:pt x="149" y="78"/>
                </a:cubicBezTo>
                <a:cubicBezTo>
                  <a:pt x="179" y="78"/>
                  <a:pt x="179" y="78"/>
                  <a:pt x="179" y="78"/>
                </a:cubicBezTo>
                <a:lnTo>
                  <a:pt x="179" y="159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/>
          </a:p>
        </p:txBody>
      </p:sp>
      <p:pic>
        <p:nvPicPr>
          <p:cNvPr id="2" name="Picture 1" descr="A green and black logo&#10;&#10;Description automatically generated">
            <a:extLst>
              <a:ext uri="{FF2B5EF4-FFF2-40B4-BE49-F238E27FC236}">
                <a16:creationId xmlns:a16="http://schemas.microsoft.com/office/drawing/2014/main" id="{4EEC6349-2523-9120-2FBB-ED76C6B0F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035" y="531706"/>
            <a:ext cx="2061110" cy="6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22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33B3F-56F4-8815-1859-F64375FAE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EDEBCA6A-385C-3763-0C28-56E226E17EDA}"/>
              </a:ext>
            </a:extLst>
          </p:cNvPr>
          <p:cNvSpPr/>
          <p:nvPr/>
        </p:nvSpPr>
        <p:spPr>
          <a:xfrm>
            <a:off x="260343" y="0"/>
            <a:ext cx="5407506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F8C373-7E83-45DD-6C12-AA1191170B7A}"/>
              </a:ext>
            </a:extLst>
          </p:cNvPr>
          <p:cNvSpPr txBox="1"/>
          <p:nvPr/>
        </p:nvSpPr>
        <p:spPr>
          <a:xfrm>
            <a:off x="699969" y="2762251"/>
            <a:ext cx="49409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UC 2 Energy</a:t>
            </a:r>
          </a:p>
          <a:p>
            <a:r>
              <a:rPr lang="en-AU" sz="3600" b="1" dirty="0">
                <a:solidFill>
                  <a:srgbClr val="05173D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D7721-6771-D7DB-FEE1-20DCD1F87391}"/>
              </a:ext>
            </a:extLst>
          </p:cNvPr>
          <p:cNvSpPr txBox="1"/>
          <p:nvPr/>
        </p:nvSpPr>
        <p:spPr>
          <a:xfrm>
            <a:off x="701294" y="1679274"/>
            <a:ext cx="433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 dirty="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  <p:graphicFrame>
        <p:nvGraphicFramePr>
          <p:cNvPr id="72" name="Table 71">
            <a:extLst>
              <a:ext uri="{FF2B5EF4-FFF2-40B4-BE49-F238E27FC236}">
                <a16:creationId xmlns:a16="http://schemas.microsoft.com/office/drawing/2014/main" id="{2547E9A5-C0B4-43E9-27AA-3DA500396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4370"/>
              </p:ext>
            </p:extLst>
          </p:nvPr>
        </p:nvGraphicFramePr>
        <p:xfrm>
          <a:off x="6051623" y="3639414"/>
          <a:ext cx="12088105" cy="615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1717">
                  <a:extLst>
                    <a:ext uri="{9D8B030D-6E8A-4147-A177-3AD203B41FA5}">
                      <a16:colId xmlns:a16="http://schemas.microsoft.com/office/drawing/2014/main" val="3993756275"/>
                    </a:ext>
                  </a:extLst>
                </a:gridCol>
                <a:gridCol w="1934097">
                  <a:extLst>
                    <a:ext uri="{9D8B030D-6E8A-4147-A177-3AD203B41FA5}">
                      <a16:colId xmlns:a16="http://schemas.microsoft.com/office/drawing/2014/main" val="2736761769"/>
                    </a:ext>
                  </a:extLst>
                </a:gridCol>
                <a:gridCol w="1934097">
                  <a:extLst>
                    <a:ext uri="{9D8B030D-6E8A-4147-A177-3AD203B41FA5}">
                      <a16:colId xmlns:a16="http://schemas.microsoft.com/office/drawing/2014/main" val="174258683"/>
                    </a:ext>
                  </a:extLst>
                </a:gridCol>
                <a:gridCol w="1934097">
                  <a:extLst>
                    <a:ext uri="{9D8B030D-6E8A-4147-A177-3AD203B41FA5}">
                      <a16:colId xmlns:a16="http://schemas.microsoft.com/office/drawing/2014/main" val="2334793845"/>
                    </a:ext>
                  </a:extLst>
                </a:gridCol>
                <a:gridCol w="1934097">
                  <a:extLst>
                    <a:ext uri="{9D8B030D-6E8A-4147-A177-3AD203B41FA5}">
                      <a16:colId xmlns:a16="http://schemas.microsoft.com/office/drawing/2014/main" val="61090220"/>
                    </a:ext>
                  </a:extLst>
                </a:gridCol>
              </a:tblGrid>
              <a:tr h="1118408">
                <a:tc>
                  <a:txBody>
                    <a:bodyPr/>
                    <a:lstStyle/>
                    <a:p>
                      <a:pPr marL="27305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FOUNDATIONAL REQUIREMENTS </a:t>
                      </a:r>
                    </a:p>
                    <a:p>
                      <a:pPr marL="27305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A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IEC 62443-4-2</a:t>
                      </a: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SL1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SL2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SL3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SL4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78052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1. Identification and Authentication Control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10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16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24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8185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2. Use Control (C)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12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29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32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83375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3. System Integrity (SI)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16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36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40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42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741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4. Data Confidentiality (DC)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5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5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01742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5. Restricted Data Flow (RDF)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4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6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6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9899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6. Time Response to Events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2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3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71108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 7. Resource Availability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A1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9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10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10</a:t>
                      </a:r>
                      <a:endParaRPr lang="en-US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A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69493"/>
                  </a:ext>
                </a:extLst>
              </a:tr>
            </a:tbl>
          </a:graphicData>
        </a:graphic>
      </p:graphicFrame>
      <p:graphicFrame>
        <p:nvGraphicFramePr>
          <p:cNvPr id="73" name="Table 72">
            <a:extLst>
              <a:ext uri="{FF2B5EF4-FFF2-40B4-BE49-F238E27FC236}">
                <a16:creationId xmlns:a16="http://schemas.microsoft.com/office/drawing/2014/main" id="{52752A5F-5BC1-4615-4099-D5E5949DB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13677"/>
              </p:ext>
            </p:extLst>
          </p:nvPr>
        </p:nvGraphicFramePr>
        <p:xfrm>
          <a:off x="6051623" y="254170"/>
          <a:ext cx="2880000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9088806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SECURITY LEVEL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142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lvl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Prevent the unauthorized disclosure of information via eavesdropping or casual</a:t>
                      </a:r>
                      <a:b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</a:br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exposure</a:t>
                      </a:r>
                      <a:endParaRPr lang="es-ES" sz="1600" b="1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84"/>
                  </a:ext>
                </a:extLst>
              </a:tr>
            </a:tbl>
          </a:graphicData>
        </a:graphic>
      </p:graphicFrame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9CD106FF-EFB9-D984-E095-9D4C5916C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74371"/>
              </p:ext>
            </p:extLst>
          </p:nvPr>
        </p:nvGraphicFramePr>
        <p:xfrm>
          <a:off x="9122561" y="254170"/>
          <a:ext cx="2880000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9088806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SECURITY LEVEL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142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Prevent the unauthorized disclosure of information to an entity actively</a:t>
                      </a:r>
                      <a:b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</a:br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searching for it using simple means with low resources, generic skills and low motivation.</a:t>
                      </a:r>
                      <a:endParaRPr lang="es-ES" sz="1600" b="1" dirty="0"/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84"/>
                  </a:ext>
                </a:extLst>
              </a:tr>
            </a:tbl>
          </a:graphicData>
        </a:graphic>
      </p:graphicFrame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0F94E246-7164-03E0-A952-CB98B69BD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93946"/>
              </p:ext>
            </p:extLst>
          </p:nvPr>
        </p:nvGraphicFramePr>
        <p:xfrm>
          <a:off x="12193499" y="254170"/>
          <a:ext cx="2880000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9088806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SECURITY LEVEL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142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Prevent the unauthorized disclosure of information to an entity actively</a:t>
                      </a:r>
                    </a:p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searching for it using sophisticated means with moderate resources, IACS specific</a:t>
                      </a:r>
                    </a:p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skills and moderate motivation.</a:t>
                      </a:r>
                      <a:endParaRPr lang="es-ES" sz="1600" b="1" dirty="0"/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84"/>
                  </a:ext>
                </a:extLst>
              </a:tr>
            </a:tbl>
          </a:graphicData>
        </a:graphic>
      </p:graphicFrame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EC2E71E6-D249-B126-1C9E-3579F1AB9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1991"/>
              </p:ext>
            </p:extLst>
          </p:nvPr>
        </p:nvGraphicFramePr>
        <p:xfrm>
          <a:off x="15264436" y="254170"/>
          <a:ext cx="2880000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9088806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SECURITY LEVEL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13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142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Prevent the unauthorized disclosure of information to an entity actively</a:t>
                      </a:r>
                    </a:p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searching for it using sophisticated means with extended resources, IACS specific</a:t>
                      </a:r>
                    </a:p>
                    <a:p>
                      <a:r>
                        <a:rPr lang="en-US" sz="1600" dirty="0">
                          <a:solidFill>
                            <a:srgbClr val="05173D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skills and high motivation.</a:t>
                      </a:r>
                      <a:endParaRPr lang="es-ES" sz="1600" b="1" dirty="0"/>
                    </a:p>
                  </a:txBody>
                  <a:tcPr anchor="ctr">
                    <a:lnL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13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8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024E9C2B-86C9-EEB2-162A-B5A2A4E715B3}"/>
              </a:ext>
            </a:extLst>
          </p:cNvPr>
          <p:cNvSpPr txBox="1"/>
          <p:nvPr/>
        </p:nvSpPr>
        <p:spPr>
          <a:xfrm>
            <a:off x="4523499" y="1859908"/>
            <a:ext cx="918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CertifAI</a:t>
            </a:r>
            <a:r>
              <a:rPr lang="en-US" sz="4800" b="1" dirty="0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 Certification approach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B5D76F7-BC21-91F3-B3DD-14346B37A960}"/>
              </a:ext>
            </a:extLst>
          </p:cNvPr>
          <p:cNvSpPr/>
          <p:nvPr/>
        </p:nvSpPr>
        <p:spPr>
          <a:xfrm>
            <a:off x="710917" y="3958844"/>
            <a:ext cx="2406128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Product</a:t>
            </a:r>
            <a:r>
              <a:rPr lang="es-ES" sz="24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specification</a:t>
            </a:r>
            <a:endParaRPr lang="en-US" sz="24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01DC6B-E25A-526C-D5D0-3353E3FFD3FD}"/>
              </a:ext>
            </a:extLst>
          </p:cNvPr>
          <p:cNvSpPr/>
          <p:nvPr/>
        </p:nvSpPr>
        <p:spPr>
          <a:xfrm>
            <a:off x="687649" y="6047169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Standards</a:t>
            </a:r>
            <a:r>
              <a:rPr lang="es-ES" sz="20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requirements</a:t>
            </a:r>
            <a:endParaRPr lang="en-US" sz="20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C6F216-0146-8501-33F0-380D1558AED3}"/>
              </a:ext>
            </a:extLst>
          </p:cNvPr>
          <p:cNvSpPr/>
          <p:nvPr/>
        </p:nvSpPr>
        <p:spPr>
          <a:xfrm>
            <a:off x="3498363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F1B6801-1CC5-7917-7610-0A11DBCDFF75}"/>
              </a:ext>
            </a:extLst>
          </p:cNvPr>
          <p:cNvSpPr/>
          <p:nvPr/>
        </p:nvSpPr>
        <p:spPr>
          <a:xfrm>
            <a:off x="5523173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Threat</a:t>
            </a:r>
            <a:r>
              <a:rPr lang="es-ES" sz="28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</a:p>
          <a:p>
            <a:pPr algn="ctr"/>
            <a:r>
              <a:rPr lang="es-ES" sz="280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model</a:t>
            </a:r>
            <a:endParaRPr lang="en-US" sz="280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F45C2EB-987D-4AEE-E5BD-01ED0CB947CB}"/>
              </a:ext>
            </a:extLst>
          </p:cNvPr>
          <p:cNvSpPr/>
          <p:nvPr/>
        </p:nvSpPr>
        <p:spPr>
          <a:xfrm>
            <a:off x="8310619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4DC4D9B-2C58-7625-5947-28401E23BFD5}"/>
              </a:ext>
            </a:extLst>
          </p:cNvPr>
          <p:cNvSpPr/>
          <p:nvPr/>
        </p:nvSpPr>
        <p:spPr>
          <a:xfrm>
            <a:off x="10335429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Threats</a:t>
            </a:r>
            <a:r>
              <a:rPr lang="es-ES" sz="24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mitigations</a:t>
            </a:r>
            <a:endParaRPr lang="en-US" sz="24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5B6806-E813-5E96-CBFC-5AC1181F97E4}"/>
              </a:ext>
            </a:extLst>
          </p:cNvPr>
          <p:cNvSpPr/>
          <p:nvPr/>
        </p:nvSpPr>
        <p:spPr>
          <a:xfrm>
            <a:off x="13122875" y="4826990"/>
            <a:ext cx="1666760" cy="2287447"/>
          </a:xfrm>
          <a:prstGeom prst="rightArrow">
            <a:avLst/>
          </a:prstGeom>
          <a:solidFill>
            <a:srgbClr val="0C13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5B4810B-D89F-879A-EED7-0BAF09D9C629}"/>
              </a:ext>
            </a:extLst>
          </p:cNvPr>
          <p:cNvSpPr/>
          <p:nvPr/>
        </p:nvSpPr>
        <p:spPr>
          <a:xfrm>
            <a:off x="15147687" y="5079463"/>
            <a:ext cx="2429396" cy="1782500"/>
          </a:xfrm>
          <a:prstGeom prst="round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Cybersecurity</a:t>
            </a:r>
            <a:r>
              <a:rPr lang="es-ES" sz="20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certification</a:t>
            </a:r>
            <a:endParaRPr lang="en-US" sz="20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E11355-6868-5C3A-B785-C1BBCEEEC096}"/>
              </a:ext>
            </a:extLst>
          </p:cNvPr>
          <p:cNvSpPr/>
          <p:nvPr/>
        </p:nvSpPr>
        <p:spPr>
          <a:xfrm>
            <a:off x="371062" y="3551583"/>
            <a:ext cx="12563060" cy="4704521"/>
          </a:xfrm>
          <a:prstGeom prst="roundRect">
            <a:avLst/>
          </a:prstGeom>
          <a:noFill/>
          <a:ln w="76200">
            <a:solidFill>
              <a:srgbClr val="05173D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8C29B-3495-3EEF-2B67-3DEBC530C9AB}"/>
              </a:ext>
            </a:extLst>
          </p:cNvPr>
          <p:cNvSpPr txBox="1"/>
          <p:nvPr/>
        </p:nvSpPr>
        <p:spPr>
          <a:xfrm>
            <a:off x="2061542" y="8285785"/>
            <a:ext cx="918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CertifAI</a:t>
            </a:r>
            <a:r>
              <a:rPr lang="en-US" sz="4800" b="1" dirty="0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 Framework tools</a:t>
            </a:r>
          </a:p>
        </p:txBody>
      </p:sp>
      <p:sp>
        <p:nvSpPr>
          <p:cNvPr id="4" name="Freeform 13">
            <a:extLst>
              <a:ext uri="{FF2B5EF4-FFF2-40B4-BE49-F238E27FC236}">
                <a16:creationId xmlns:a16="http://schemas.microsoft.com/office/drawing/2014/main" id="{A9879998-5E2E-033D-D900-191987D3681F}"/>
              </a:ext>
            </a:extLst>
          </p:cNvPr>
          <p:cNvSpPr>
            <a:spLocks/>
          </p:cNvSpPr>
          <p:nvPr/>
        </p:nvSpPr>
        <p:spPr bwMode="auto">
          <a:xfrm>
            <a:off x="17449417" y="9510148"/>
            <a:ext cx="243913" cy="243913"/>
          </a:xfrm>
          <a:custGeom>
            <a:avLst/>
            <a:gdLst>
              <a:gd name="T0" fmla="*/ 343911 w 360"/>
              <a:gd name="T1" fmla="*/ 57385 h 360"/>
              <a:gd name="T2" fmla="*/ 286593 w 360"/>
              <a:gd name="T3" fmla="*/ 0 h 360"/>
              <a:gd name="T4" fmla="*/ 57319 w 360"/>
              <a:gd name="T5" fmla="*/ 0 h 360"/>
              <a:gd name="T6" fmla="*/ 0 w 360"/>
              <a:gd name="T7" fmla="*/ 57385 h 360"/>
              <a:gd name="T8" fmla="*/ 0 w 360"/>
              <a:gd name="T9" fmla="*/ 286927 h 360"/>
              <a:gd name="T10" fmla="*/ 57319 w 360"/>
              <a:gd name="T11" fmla="*/ 344312 h 360"/>
              <a:gd name="T12" fmla="*/ 171956 w 360"/>
              <a:gd name="T13" fmla="*/ 344312 h 360"/>
              <a:gd name="T14" fmla="*/ 171956 w 360"/>
              <a:gd name="T15" fmla="*/ 214239 h 360"/>
              <a:gd name="T16" fmla="*/ 129922 w 360"/>
              <a:gd name="T17" fmla="*/ 214239 h 360"/>
              <a:gd name="T18" fmla="*/ 129922 w 360"/>
              <a:gd name="T19" fmla="*/ 156853 h 360"/>
              <a:gd name="T20" fmla="*/ 171956 w 360"/>
              <a:gd name="T21" fmla="*/ 156853 h 360"/>
              <a:gd name="T22" fmla="*/ 171956 w 360"/>
              <a:gd name="T23" fmla="*/ 134856 h 360"/>
              <a:gd name="T24" fmla="*/ 236916 w 360"/>
              <a:gd name="T25" fmla="*/ 61211 h 360"/>
              <a:gd name="T26" fmla="*/ 282771 w 360"/>
              <a:gd name="T27" fmla="*/ 61211 h 360"/>
              <a:gd name="T28" fmla="*/ 282771 w 360"/>
              <a:gd name="T29" fmla="*/ 118596 h 360"/>
              <a:gd name="T30" fmla="*/ 236916 w 360"/>
              <a:gd name="T31" fmla="*/ 118596 h 360"/>
              <a:gd name="T32" fmla="*/ 225453 w 360"/>
              <a:gd name="T33" fmla="*/ 133899 h 360"/>
              <a:gd name="T34" fmla="*/ 225453 w 360"/>
              <a:gd name="T35" fmla="*/ 156853 h 360"/>
              <a:gd name="T36" fmla="*/ 282771 w 360"/>
              <a:gd name="T37" fmla="*/ 156853 h 360"/>
              <a:gd name="T38" fmla="*/ 282771 w 360"/>
              <a:gd name="T39" fmla="*/ 214239 h 360"/>
              <a:gd name="T40" fmla="*/ 225453 w 360"/>
              <a:gd name="T41" fmla="*/ 214239 h 360"/>
              <a:gd name="T42" fmla="*/ 225453 w 360"/>
              <a:gd name="T43" fmla="*/ 344312 h 360"/>
              <a:gd name="T44" fmla="*/ 286593 w 360"/>
              <a:gd name="T45" fmla="*/ 344312 h 360"/>
              <a:gd name="T46" fmla="*/ 343911 w 360"/>
              <a:gd name="T47" fmla="*/ 286927 h 360"/>
              <a:gd name="T48" fmla="*/ 343911 w 360"/>
              <a:gd name="T49" fmla="*/ 57385 h 3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0" h="360">
                <a:moveTo>
                  <a:pt x="360" y="60"/>
                </a:moveTo>
                <a:cubicBezTo>
                  <a:pt x="360" y="29"/>
                  <a:pt x="332" y="0"/>
                  <a:pt x="30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8" y="0"/>
                  <a:pt x="0" y="29"/>
                  <a:pt x="0" y="60"/>
                </a:cubicBezTo>
                <a:cubicBezTo>
                  <a:pt x="0" y="300"/>
                  <a:pt x="0" y="300"/>
                  <a:pt x="0" y="300"/>
                </a:cubicBezTo>
                <a:cubicBezTo>
                  <a:pt x="0" y="332"/>
                  <a:pt x="28" y="360"/>
                  <a:pt x="60" y="360"/>
                </a:cubicBezTo>
                <a:cubicBezTo>
                  <a:pt x="180" y="360"/>
                  <a:pt x="180" y="360"/>
                  <a:pt x="180" y="360"/>
                </a:cubicBezTo>
                <a:cubicBezTo>
                  <a:pt x="180" y="224"/>
                  <a:pt x="180" y="224"/>
                  <a:pt x="180" y="224"/>
                </a:cubicBezTo>
                <a:cubicBezTo>
                  <a:pt x="136" y="224"/>
                  <a:pt x="136" y="224"/>
                  <a:pt x="136" y="224"/>
                </a:cubicBezTo>
                <a:cubicBezTo>
                  <a:pt x="136" y="164"/>
                  <a:pt x="136" y="164"/>
                  <a:pt x="136" y="164"/>
                </a:cubicBezTo>
                <a:cubicBezTo>
                  <a:pt x="180" y="164"/>
                  <a:pt x="180" y="164"/>
                  <a:pt x="180" y="164"/>
                </a:cubicBezTo>
                <a:cubicBezTo>
                  <a:pt x="180" y="141"/>
                  <a:pt x="180" y="141"/>
                  <a:pt x="180" y="141"/>
                </a:cubicBezTo>
                <a:cubicBezTo>
                  <a:pt x="180" y="100"/>
                  <a:pt x="210" y="64"/>
                  <a:pt x="248" y="64"/>
                </a:cubicBezTo>
                <a:cubicBezTo>
                  <a:pt x="296" y="64"/>
                  <a:pt x="296" y="64"/>
                  <a:pt x="296" y="64"/>
                </a:cubicBezTo>
                <a:cubicBezTo>
                  <a:pt x="296" y="124"/>
                  <a:pt x="296" y="124"/>
                  <a:pt x="296" y="124"/>
                </a:cubicBezTo>
                <a:cubicBezTo>
                  <a:pt x="248" y="124"/>
                  <a:pt x="248" y="124"/>
                  <a:pt x="248" y="124"/>
                </a:cubicBezTo>
                <a:cubicBezTo>
                  <a:pt x="242" y="124"/>
                  <a:pt x="236" y="131"/>
                  <a:pt x="236" y="140"/>
                </a:cubicBezTo>
                <a:cubicBezTo>
                  <a:pt x="236" y="164"/>
                  <a:pt x="236" y="164"/>
                  <a:pt x="236" y="164"/>
                </a:cubicBezTo>
                <a:cubicBezTo>
                  <a:pt x="296" y="164"/>
                  <a:pt x="296" y="164"/>
                  <a:pt x="296" y="164"/>
                </a:cubicBezTo>
                <a:cubicBezTo>
                  <a:pt x="296" y="224"/>
                  <a:pt x="296" y="224"/>
                  <a:pt x="296" y="224"/>
                </a:cubicBezTo>
                <a:cubicBezTo>
                  <a:pt x="236" y="224"/>
                  <a:pt x="236" y="224"/>
                  <a:pt x="236" y="224"/>
                </a:cubicBezTo>
                <a:cubicBezTo>
                  <a:pt x="236" y="360"/>
                  <a:pt x="236" y="360"/>
                  <a:pt x="236" y="360"/>
                </a:cubicBezTo>
                <a:cubicBezTo>
                  <a:pt x="300" y="360"/>
                  <a:pt x="300" y="360"/>
                  <a:pt x="300" y="360"/>
                </a:cubicBezTo>
                <a:cubicBezTo>
                  <a:pt x="332" y="360"/>
                  <a:pt x="360" y="332"/>
                  <a:pt x="360" y="300"/>
                </a:cubicBezTo>
                <a:lnTo>
                  <a:pt x="360" y="60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99C85747-7441-6AF6-D912-D52908E9A94F}"/>
              </a:ext>
            </a:extLst>
          </p:cNvPr>
          <p:cNvSpPr>
            <a:spLocks noEditPoints="1"/>
          </p:cNvSpPr>
          <p:nvPr/>
        </p:nvSpPr>
        <p:spPr bwMode="auto">
          <a:xfrm>
            <a:off x="16817022" y="9510148"/>
            <a:ext cx="243913" cy="243913"/>
          </a:xfrm>
          <a:custGeom>
            <a:avLst/>
            <a:gdLst>
              <a:gd name="T0" fmla="*/ 330283 w 360"/>
              <a:gd name="T1" fmla="*/ 0 h 360"/>
              <a:gd name="T2" fmla="*/ 25788 w 360"/>
              <a:gd name="T3" fmla="*/ 0 h 360"/>
              <a:gd name="T4" fmla="*/ 0 w 360"/>
              <a:gd name="T5" fmla="*/ 24825 h 360"/>
              <a:gd name="T6" fmla="*/ 0 w 360"/>
              <a:gd name="T7" fmla="*/ 331661 h 360"/>
              <a:gd name="T8" fmla="*/ 25788 w 360"/>
              <a:gd name="T9" fmla="*/ 357479 h 360"/>
              <a:gd name="T10" fmla="*/ 330283 w 360"/>
              <a:gd name="T11" fmla="*/ 357479 h 360"/>
              <a:gd name="T12" fmla="*/ 357063 w 360"/>
              <a:gd name="T13" fmla="*/ 331661 h 360"/>
              <a:gd name="T14" fmla="*/ 357063 w 360"/>
              <a:gd name="T15" fmla="*/ 24825 h 360"/>
              <a:gd name="T16" fmla="*/ 330283 w 360"/>
              <a:gd name="T17" fmla="*/ 0 h 360"/>
              <a:gd name="T18" fmla="*/ 108111 w 360"/>
              <a:gd name="T19" fmla="*/ 298892 h 360"/>
              <a:gd name="T20" fmla="*/ 53559 w 360"/>
              <a:gd name="T21" fmla="*/ 298892 h 360"/>
              <a:gd name="T22" fmla="*/ 53559 w 360"/>
              <a:gd name="T23" fmla="*/ 137034 h 360"/>
              <a:gd name="T24" fmla="*/ 108111 w 360"/>
              <a:gd name="T25" fmla="*/ 137034 h 360"/>
              <a:gd name="T26" fmla="*/ 108111 w 360"/>
              <a:gd name="T27" fmla="*/ 298892 h 360"/>
              <a:gd name="T28" fmla="*/ 81331 w 360"/>
              <a:gd name="T29" fmla="*/ 115188 h 360"/>
              <a:gd name="T30" fmla="*/ 80339 w 360"/>
              <a:gd name="T31" fmla="*/ 115188 h 360"/>
              <a:gd name="T32" fmla="*/ 50584 w 360"/>
              <a:gd name="T33" fmla="*/ 87384 h 360"/>
              <a:gd name="T34" fmla="*/ 81331 w 360"/>
              <a:gd name="T35" fmla="*/ 59580 h 360"/>
              <a:gd name="T36" fmla="*/ 111086 w 360"/>
              <a:gd name="T37" fmla="*/ 87384 h 360"/>
              <a:gd name="T38" fmla="*/ 81331 w 360"/>
              <a:gd name="T39" fmla="*/ 115188 h 360"/>
              <a:gd name="T40" fmla="*/ 302512 w 360"/>
              <a:gd name="T41" fmla="*/ 298892 h 360"/>
              <a:gd name="T42" fmla="*/ 248952 w 360"/>
              <a:gd name="T43" fmla="*/ 298892 h 360"/>
              <a:gd name="T44" fmla="*/ 248952 w 360"/>
              <a:gd name="T45" fmla="*/ 212501 h 360"/>
              <a:gd name="T46" fmla="*/ 221181 w 360"/>
              <a:gd name="T47" fmla="*/ 175761 h 360"/>
              <a:gd name="T48" fmla="*/ 193409 w 360"/>
              <a:gd name="T49" fmla="*/ 195620 h 360"/>
              <a:gd name="T50" fmla="*/ 191425 w 360"/>
              <a:gd name="T51" fmla="*/ 208529 h 360"/>
              <a:gd name="T52" fmla="*/ 191425 w 360"/>
              <a:gd name="T53" fmla="*/ 298892 h 360"/>
              <a:gd name="T54" fmla="*/ 137866 w 360"/>
              <a:gd name="T55" fmla="*/ 298892 h 360"/>
              <a:gd name="T56" fmla="*/ 137866 w 360"/>
              <a:gd name="T57" fmla="*/ 137034 h 360"/>
              <a:gd name="T58" fmla="*/ 191425 w 360"/>
              <a:gd name="T59" fmla="*/ 137034 h 360"/>
              <a:gd name="T60" fmla="*/ 191425 w 360"/>
              <a:gd name="T61" fmla="*/ 159873 h 360"/>
              <a:gd name="T62" fmla="*/ 240026 w 360"/>
              <a:gd name="T63" fmla="*/ 134055 h 360"/>
              <a:gd name="T64" fmla="*/ 302512 w 360"/>
              <a:gd name="T65" fmla="*/ 206543 h 360"/>
              <a:gd name="T66" fmla="*/ 302512 w 360"/>
              <a:gd name="T67" fmla="*/ 298892 h 360"/>
              <a:gd name="T68" fmla="*/ 191425 w 360"/>
              <a:gd name="T69" fmla="*/ 160866 h 360"/>
              <a:gd name="T70" fmla="*/ 191425 w 360"/>
              <a:gd name="T71" fmla="*/ 159873 h 360"/>
              <a:gd name="T72" fmla="*/ 191425 w 360"/>
              <a:gd name="T73" fmla="*/ 160866 h 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60" h="360">
                <a:moveTo>
                  <a:pt x="333" y="0"/>
                </a:moveTo>
                <a:cubicBezTo>
                  <a:pt x="26" y="0"/>
                  <a:pt x="26" y="0"/>
                  <a:pt x="26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334"/>
                  <a:pt x="0" y="334"/>
                  <a:pt x="0" y="334"/>
                </a:cubicBezTo>
                <a:cubicBezTo>
                  <a:pt x="0" y="348"/>
                  <a:pt x="12" y="360"/>
                  <a:pt x="26" y="360"/>
                </a:cubicBezTo>
                <a:cubicBezTo>
                  <a:pt x="333" y="360"/>
                  <a:pt x="333" y="360"/>
                  <a:pt x="333" y="360"/>
                </a:cubicBezTo>
                <a:cubicBezTo>
                  <a:pt x="348" y="360"/>
                  <a:pt x="360" y="348"/>
                  <a:pt x="360" y="334"/>
                </a:cubicBezTo>
                <a:cubicBezTo>
                  <a:pt x="360" y="25"/>
                  <a:pt x="360" y="25"/>
                  <a:pt x="360" y="25"/>
                </a:cubicBezTo>
                <a:cubicBezTo>
                  <a:pt x="360" y="11"/>
                  <a:pt x="348" y="0"/>
                  <a:pt x="333" y="0"/>
                </a:cubicBezTo>
                <a:close/>
                <a:moveTo>
                  <a:pt x="109" y="301"/>
                </a:moveTo>
                <a:cubicBezTo>
                  <a:pt x="54" y="301"/>
                  <a:pt x="54" y="301"/>
                  <a:pt x="54" y="301"/>
                </a:cubicBezTo>
                <a:cubicBezTo>
                  <a:pt x="54" y="138"/>
                  <a:pt x="54" y="138"/>
                  <a:pt x="54" y="138"/>
                </a:cubicBezTo>
                <a:cubicBezTo>
                  <a:pt x="109" y="138"/>
                  <a:pt x="109" y="138"/>
                  <a:pt x="109" y="138"/>
                </a:cubicBezTo>
                <a:lnTo>
                  <a:pt x="109" y="301"/>
                </a:lnTo>
                <a:close/>
                <a:moveTo>
                  <a:pt x="82" y="116"/>
                </a:moveTo>
                <a:cubicBezTo>
                  <a:pt x="81" y="116"/>
                  <a:pt x="81" y="116"/>
                  <a:pt x="81" y="116"/>
                </a:cubicBezTo>
                <a:cubicBezTo>
                  <a:pt x="63" y="116"/>
                  <a:pt x="51" y="104"/>
                  <a:pt x="51" y="88"/>
                </a:cubicBezTo>
                <a:cubicBezTo>
                  <a:pt x="51" y="72"/>
                  <a:pt x="63" y="60"/>
                  <a:pt x="82" y="60"/>
                </a:cubicBezTo>
                <a:cubicBezTo>
                  <a:pt x="101" y="60"/>
                  <a:pt x="112" y="72"/>
                  <a:pt x="112" y="88"/>
                </a:cubicBezTo>
                <a:cubicBezTo>
                  <a:pt x="112" y="104"/>
                  <a:pt x="101" y="116"/>
                  <a:pt x="82" y="116"/>
                </a:cubicBezTo>
                <a:close/>
                <a:moveTo>
                  <a:pt x="305" y="301"/>
                </a:moveTo>
                <a:cubicBezTo>
                  <a:pt x="251" y="301"/>
                  <a:pt x="251" y="301"/>
                  <a:pt x="251" y="301"/>
                </a:cubicBezTo>
                <a:cubicBezTo>
                  <a:pt x="251" y="214"/>
                  <a:pt x="251" y="214"/>
                  <a:pt x="251" y="214"/>
                </a:cubicBezTo>
                <a:cubicBezTo>
                  <a:pt x="251" y="192"/>
                  <a:pt x="243" y="177"/>
                  <a:pt x="223" y="177"/>
                </a:cubicBezTo>
                <a:cubicBezTo>
                  <a:pt x="208" y="177"/>
                  <a:pt x="199" y="187"/>
                  <a:pt x="195" y="197"/>
                </a:cubicBezTo>
                <a:cubicBezTo>
                  <a:pt x="194" y="200"/>
                  <a:pt x="193" y="205"/>
                  <a:pt x="193" y="210"/>
                </a:cubicBezTo>
                <a:cubicBezTo>
                  <a:pt x="193" y="301"/>
                  <a:pt x="193" y="301"/>
                  <a:pt x="193" y="301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39" y="301"/>
                  <a:pt x="140" y="154"/>
                  <a:pt x="139" y="138"/>
                </a:cubicBezTo>
                <a:cubicBezTo>
                  <a:pt x="193" y="138"/>
                  <a:pt x="193" y="138"/>
                  <a:pt x="193" y="138"/>
                </a:cubicBezTo>
                <a:cubicBezTo>
                  <a:pt x="193" y="161"/>
                  <a:pt x="193" y="161"/>
                  <a:pt x="193" y="161"/>
                </a:cubicBezTo>
                <a:cubicBezTo>
                  <a:pt x="201" y="150"/>
                  <a:pt x="213" y="135"/>
                  <a:pt x="242" y="135"/>
                </a:cubicBezTo>
                <a:cubicBezTo>
                  <a:pt x="278" y="135"/>
                  <a:pt x="305" y="158"/>
                  <a:pt x="305" y="208"/>
                </a:cubicBezTo>
                <a:lnTo>
                  <a:pt x="305" y="301"/>
                </a:lnTo>
                <a:close/>
                <a:moveTo>
                  <a:pt x="193" y="162"/>
                </a:moveTo>
                <a:cubicBezTo>
                  <a:pt x="193" y="162"/>
                  <a:pt x="193" y="162"/>
                  <a:pt x="193" y="161"/>
                </a:cubicBezTo>
                <a:cubicBezTo>
                  <a:pt x="193" y="162"/>
                  <a:pt x="193" y="162"/>
                  <a:pt x="193" y="162"/>
                </a:cubicBezTo>
                <a:close/>
              </a:path>
            </a:pathLst>
          </a:custGeom>
          <a:solidFill>
            <a:srgbClr val="73A1C1"/>
          </a:solidFill>
          <a:ln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>
              <a:solidFill>
                <a:srgbClr val="0583FF"/>
              </a:solidFill>
            </a:endParaRPr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9F5012CB-FF56-E0B5-DFFE-B392298303CE}"/>
              </a:ext>
            </a:extLst>
          </p:cNvPr>
          <p:cNvSpPr>
            <a:spLocks noEditPoints="1"/>
          </p:cNvSpPr>
          <p:nvPr/>
        </p:nvSpPr>
        <p:spPr bwMode="auto">
          <a:xfrm>
            <a:off x="16206634" y="9511381"/>
            <a:ext cx="243913" cy="243913"/>
          </a:xfrm>
          <a:custGeom>
            <a:avLst/>
            <a:gdLst>
              <a:gd name="T0" fmla="*/ 283008 w 198"/>
              <a:gd name="T1" fmla="*/ 0 h 198"/>
              <a:gd name="T2" fmla="*/ 67214 w 198"/>
              <a:gd name="T3" fmla="*/ 0 h 198"/>
              <a:gd name="T4" fmla="*/ 0 w 198"/>
              <a:gd name="T5" fmla="*/ 67501 h 198"/>
              <a:gd name="T6" fmla="*/ 0 w 198"/>
              <a:gd name="T7" fmla="*/ 138556 h 198"/>
              <a:gd name="T8" fmla="*/ 0 w 198"/>
              <a:gd name="T9" fmla="*/ 282440 h 198"/>
              <a:gd name="T10" fmla="*/ 67214 w 198"/>
              <a:gd name="T11" fmla="*/ 351718 h 198"/>
              <a:gd name="T12" fmla="*/ 283008 w 198"/>
              <a:gd name="T13" fmla="*/ 351718 h 198"/>
              <a:gd name="T14" fmla="*/ 350222 w 198"/>
              <a:gd name="T15" fmla="*/ 282440 h 198"/>
              <a:gd name="T16" fmla="*/ 350222 w 198"/>
              <a:gd name="T17" fmla="*/ 138556 h 198"/>
              <a:gd name="T18" fmla="*/ 350222 w 198"/>
              <a:gd name="T19" fmla="*/ 67501 h 198"/>
              <a:gd name="T20" fmla="*/ 283008 w 198"/>
              <a:gd name="T21" fmla="*/ 0 h 198"/>
              <a:gd name="T22" fmla="*/ 302464 w 198"/>
              <a:gd name="T23" fmla="*/ 39080 h 198"/>
              <a:gd name="T24" fmla="*/ 309540 w 198"/>
              <a:gd name="T25" fmla="*/ 39080 h 198"/>
              <a:gd name="T26" fmla="*/ 309540 w 198"/>
              <a:gd name="T27" fmla="*/ 47962 h 198"/>
              <a:gd name="T28" fmla="*/ 309540 w 198"/>
              <a:gd name="T29" fmla="*/ 99476 h 198"/>
              <a:gd name="T30" fmla="*/ 251169 w 198"/>
              <a:gd name="T31" fmla="*/ 99476 h 198"/>
              <a:gd name="T32" fmla="*/ 251169 w 198"/>
              <a:gd name="T33" fmla="*/ 39080 h 198"/>
              <a:gd name="T34" fmla="*/ 302464 w 198"/>
              <a:gd name="T35" fmla="*/ 39080 h 198"/>
              <a:gd name="T36" fmla="*/ 125585 w 198"/>
              <a:gd name="T37" fmla="*/ 138556 h 198"/>
              <a:gd name="T38" fmla="*/ 175111 w 198"/>
              <a:gd name="T39" fmla="*/ 113687 h 198"/>
              <a:gd name="T40" fmla="*/ 224637 w 198"/>
              <a:gd name="T41" fmla="*/ 138556 h 198"/>
              <a:gd name="T42" fmla="*/ 237019 w 198"/>
              <a:gd name="T43" fmla="*/ 175859 h 198"/>
              <a:gd name="T44" fmla="*/ 175111 w 198"/>
              <a:gd name="T45" fmla="*/ 238031 h 198"/>
              <a:gd name="T46" fmla="*/ 113203 w 198"/>
              <a:gd name="T47" fmla="*/ 175859 h 198"/>
              <a:gd name="T48" fmla="*/ 125585 w 198"/>
              <a:gd name="T49" fmla="*/ 138556 h 198"/>
              <a:gd name="T50" fmla="*/ 316615 w 198"/>
              <a:gd name="T51" fmla="*/ 282440 h 198"/>
              <a:gd name="T52" fmla="*/ 283008 w 198"/>
              <a:gd name="T53" fmla="*/ 316191 h 198"/>
              <a:gd name="T54" fmla="*/ 67214 w 198"/>
              <a:gd name="T55" fmla="*/ 316191 h 198"/>
              <a:gd name="T56" fmla="*/ 33607 w 198"/>
              <a:gd name="T57" fmla="*/ 282440 h 198"/>
              <a:gd name="T58" fmla="*/ 33607 w 198"/>
              <a:gd name="T59" fmla="*/ 138556 h 198"/>
              <a:gd name="T60" fmla="*/ 86671 w 198"/>
              <a:gd name="T61" fmla="*/ 138556 h 198"/>
              <a:gd name="T62" fmla="*/ 79596 w 198"/>
              <a:gd name="T63" fmla="*/ 175859 h 198"/>
              <a:gd name="T64" fmla="*/ 175111 w 198"/>
              <a:gd name="T65" fmla="*/ 271782 h 198"/>
              <a:gd name="T66" fmla="*/ 270626 w 198"/>
              <a:gd name="T67" fmla="*/ 175859 h 198"/>
              <a:gd name="T68" fmla="*/ 263551 w 198"/>
              <a:gd name="T69" fmla="*/ 138556 h 198"/>
              <a:gd name="T70" fmla="*/ 316615 w 198"/>
              <a:gd name="T71" fmla="*/ 138556 h 198"/>
              <a:gd name="T72" fmla="*/ 316615 w 198"/>
              <a:gd name="T73" fmla="*/ 282440 h 1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8" h="198">
                <a:moveTo>
                  <a:pt x="160" y="0"/>
                </a:moveTo>
                <a:cubicBezTo>
                  <a:pt x="38" y="0"/>
                  <a:pt x="38" y="0"/>
                  <a:pt x="38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81"/>
                  <a:pt x="17" y="198"/>
                  <a:pt x="38" y="198"/>
                </a:cubicBezTo>
                <a:cubicBezTo>
                  <a:pt x="160" y="198"/>
                  <a:pt x="160" y="198"/>
                  <a:pt x="160" y="198"/>
                </a:cubicBezTo>
                <a:cubicBezTo>
                  <a:pt x="181" y="198"/>
                  <a:pt x="198" y="181"/>
                  <a:pt x="198" y="159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38"/>
                  <a:pt x="198" y="38"/>
                  <a:pt x="198" y="38"/>
                </a:cubicBezTo>
                <a:cubicBezTo>
                  <a:pt x="198" y="17"/>
                  <a:pt x="181" y="0"/>
                  <a:pt x="160" y="0"/>
                </a:cubicBezTo>
                <a:close/>
                <a:moveTo>
                  <a:pt x="171" y="22"/>
                </a:moveTo>
                <a:cubicBezTo>
                  <a:pt x="175" y="22"/>
                  <a:pt x="175" y="22"/>
                  <a:pt x="175" y="22"/>
                </a:cubicBezTo>
                <a:cubicBezTo>
                  <a:pt x="175" y="27"/>
                  <a:pt x="175" y="27"/>
                  <a:pt x="175" y="27"/>
                </a:cubicBezTo>
                <a:cubicBezTo>
                  <a:pt x="175" y="56"/>
                  <a:pt x="175" y="56"/>
                  <a:pt x="175" y="56"/>
                </a:cubicBezTo>
                <a:cubicBezTo>
                  <a:pt x="142" y="56"/>
                  <a:pt x="142" y="56"/>
                  <a:pt x="142" y="56"/>
                </a:cubicBezTo>
                <a:cubicBezTo>
                  <a:pt x="142" y="22"/>
                  <a:pt x="142" y="22"/>
                  <a:pt x="142" y="22"/>
                </a:cubicBezTo>
                <a:lnTo>
                  <a:pt x="171" y="22"/>
                </a:lnTo>
                <a:close/>
                <a:moveTo>
                  <a:pt x="71" y="78"/>
                </a:moveTo>
                <a:cubicBezTo>
                  <a:pt x="77" y="70"/>
                  <a:pt x="87" y="64"/>
                  <a:pt x="99" y="64"/>
                </a:cubicBezTo>
                <a:cubicBezTo>
                  <a:pt x="111" y="64"/>
                  <a:pt x="121" y="70"/>
                  <a:pt x="127" y="78"/>
                </a:cubicBezTo>
                <a:cubicBezTo>
                  <a:pt x="132" y="84"/>
                  <a:pt x="134" y="91"/>
                  <a:pt x="134" y="99"/>
                </a:cubicBezTo>
                <a:cubicBezTo>
                  <a:pt x="134" y="118"/>
                  <a:pt x="118" y="134"/>
                  <a:pt x="99" y="134"/>
                </a:cubicBezTo>
                <a:cubicBezTo>
                  <a:pt x="80" y="134"/>
                  <a:pt x="64" y="118"/>
                  <a:pt x="64" y="99"/>
                </a:cubicBezTo>
                <a:cubicBezTo>
                  <a:pt x="64" y="91"/>
                  <a:pt x="67" y="84"/>
                  <a:pt x="71" y="78"/>
                </a:cubicBezTo>
                <a:close/>
                <a:moveTo>
                  <a:pt x="179" y="159"/>
                </a:moveTo>
                <a:cubicBezTo>
                  <a:pt x="179" y="170"/>
                  <a:pt x="170" y="178"/>
                  <a:pt x="160" y="178"/>
                </a:cubicBezTo>
                <a:cubicBezTo>
                  <a:pt x="38" y="178"/>
                  <a:pt x="38" y="178"/>
                  <a:pt x="38" y="178"/>
                </a:cubicBezTo>
                <a:cubicBezTo>
                  <a:pt x="28" y="178"/>
                  <a:pt x="19" y="170"/>
                  <a:pt x="19" y="159"/>
                </a:cubicBezTo>
                <a:cubicBezTo>
                  <a:pt x="19" y="78"/>
                  <a:pt x="19" y="78"/>
                  <a:pt x="19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46" y="85"/>
                  <a:pt x="45" y="91"/>
                  <a:pt x="45" y="99"/>
                </a:cubicBezTo>
                <a:cubicBezTo>
                  <a:pt x="45" y="129"/>
                  <a:pt x="69" y="153"/>
                  <a:pt x="99" y="153"/>
                </a:cubicBezTo>
                <a:cubicBezTo>
                  <a:pt x="129" y="153"/>
                  <a:pt x="153" y="129"/>
                  <a:pt x="153" y="99"/>
                </a:cubicBezTo>
                <a:cubicBezTo>
                  <a:pt x="153" y="91"/>
                  <a:pt x="152" y="85"/>
                  <a:pt x="149" y="78"/>
                </a:cubicBezTo>
                <a:cubicBezTo>
                  <a:pt x="179" y="78"/>
                  <a:pt x="179" y="78"/>
                  <a:pt x="179" y="78"/>
                </a:cubicBezTo>
                <a:lnTo>
                  <a:pt x="179" y="159"/>
                </a:lnTo>
                <a:close/>
              </a:path>
            </a:pathLst>
          </a:custGeom>
          <a:solidFill>
            <a:srgbClr val="73A1C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ID"/>
          </a:p>
        </p:txBody>
      </p:sp>
      <p:pic>
        <p:nvPicPr>
          <p:cNvPr id="15" name="Picture 14" descr="A green and black logo&#10;&#10;Description automatically generated">
            <a:extLst>
              <a:ext uri="{FF2B5EF4-FFF2-40B4-BE49-F238E27FC236}">
                <a16:creationId xmlns:a16="http://schemas.microsoft.com/office/drawing/2014/main" id="{97FDD91B-D708-F62A-E30E-F862ACD29A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035" y="531706"/>
            <a:ext cx="2061110" cy="6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0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86617FB-78C1-9267-67D1-D48A64B9B039}"/>
              </a:ext>
            </a:extLst>
          </p:cNvPr>
          <p:cNvSpPr/>
          <p:nvPr/>
        </p:nvSpPr>
        <p:spPr>
          <a:xfrm>
            <a:off x="7739270" y="0"/>
            <a:ext cx="10548730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52CC47-192E-5C9E-2861-279A2894465B}"/>
              </a:ext>
            </a:extLst>
          </p:cNvPr>
          <p:cNvSpPr/>
          <p:nvPr/>
        </p:nvSpPr>
        <p:spPr>
          <a:xfrm>
            <a:off x="11671942" y="3843913"/>
            <a:ext cx="2996558" cy="1000760"/>
          </a:xfrm>
          <a:prstGeom prst="rect">
            <a:avLst/>
          </a:prstGeom>
          <a:solidFill>
            <a:srgbClr val="0517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A390B42A-B516-EC73-E860-B997E7FA09A6}"/>
              </a:ext>
            </a:extLst>
          </p:cNvPr>
          <p:cNvSpPr/>
          <p:nvPr/>
        </p:nvSpPr>
        <p:spPr>
          <a:xfrm rot="5400000">
            <a:off x="305024" y="1141090"/>
            <a:ext cx="7371470" cy="5089291"/>
          </a:xfrm>
          <a:prstGeom prst="homePlate">
            <a:avLst>
              <a:gd name="adj" fmla="val 27857"/>
            </a:avLst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C1808B-62A4-D77D-7E22-A185404FA80A}"/>
              </a:ext>
            </a:extLst>
          </p:cNvPr>
          <p:cNvSpPr txBox="1"/>
          <p:nvPr/>
        </p:nvSpPr>
        <p:spPr>
          <a:xfrm>
            <a:off x="1956780" y="2077467"/>
            <a:ext cx="406796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H</a:t>
            </a:r>
            <a:r>
              <a:rPr lang="en-US" sz="44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ow </a:t>
            </a:r>
            <a:r>
              <a:rPr lang="en-US" sz="4400" b="1" dirty="0" err="1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CertifAI</a:t>
            </a:r>
            <a:r>
              <a:rPr lang="en-US" sz="44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 improves the process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77024F-CB1C-9BDA-154D-CEB54AB08CFB}"/>
              </a:ext>
            </a:extLst>
          </p:cNvPr>
          <p:cNvSpPr txBox="1"/>
          <p:nvPr/>
        </p:nvSpPr>
        <p:spPr>
          <a:xfrm>
            <a:off x="1956777" y="1677357"/>
            <a:ext cx="4067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1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Team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CCAF28-4A81-B00F-A37B-475DF3BCEF42}"/>
              </a:ext>
            </a:extLst>
          </p:cNvPr>
          <p:cNvSpPr txBox="1"/>
          <p:nvPr/>
        </p:nvSpPr>
        <p:spPr>
          <a:xfrm>
            <a:off x="11671942" y="4056140"/>
            <a:ext cx="2996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Reduce the gap with IEC 62443-4-2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3E76D5A-97E1-F0B0-9B85-846133144A6E}"/>
              </a:ext>
            </a:extLst>
          </p:cNvPr>
          <p:cNvGrpSpPr/>
          <p:nvPr/>
        </p:nvGrpSpPr>
        <p:grpSpPr>
          <a:xfrm rot="16200000">
            <a:off x="2393952" y="6591803"/>
            <a:ext cx="224168" cy="5012072"/>
            <a:chOff x="428112" y="-1"/>
            <a:chExt cx="224168" cy="5012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EA40615-1428-16A1-1C3B-5E713F70B83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AD92C2B-7119-DF34-9FE3-832C1D09BBC7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E23627A-D180-3BF6-FE5C-257A688D22D4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D8A7C8E3-91D3-FF32-651C-C7AA2534EF66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1A70A9F6-2502-53D7-F761-BA57BE673941}"/>
              </a:ext>
            </a:extLst>
          </p:cNvPr>
          <p:cNvSpPr/>
          <p:nvPr/>
        </p:nvSpPr>
        <p:spPr>
          <a:xfrm>
            <a:off x="9148016" y="8062258"/>
            <a:ext cx="2980484" cy="1000760"/>
          </a:xfrm>
          <a:prstGeom prst="rect">
            <a:avLst/>
          </a:prstGeom>
          <a:solidFill>
            <a:srgbClr val="0517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ABB42D1-92D0-813E-6EB5-1B57E427F59B}"/>
              </a:ext>
            </a:extLst>
          </p:cNvPr>
          <p:cNvSpPr/>
          <p:nvPr/>
        </p:nvSpPr>
        <p:spPr>
          <a:xfrm>
            <a:off x="13742834" y="8035361"/>
            <a:ext cx="3014756" cy="1000760"/>
          </a:xfrm>
          <a:prstGeom prst="rect">
            <a:avLst/>
          </a:prstGeom>
          <a:solidFill>
            <a:srgbClr val="0517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0D5989-C6A7-1016-81EA-13C84F36E6E2}"/>
              </a:ext>
            </a:extLst>
          </p:cNvPr>
          <p:cNvSpPr txBox="1"/>
          <p:nvPr/>
        </p:nvSpPr>
        <p:spPr>
          <a:xfrm>
            <a:off x="8923853" y="8065108"/>
            <a:ext cx="34056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Improve process quality through test coverage increase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964357-9AB7-12B4-C0EA-07952B636715}"/>
              </a:ext>
            </a:extLst>
          </p:cNvPr>
          <p:cNvSpPr txBox="1"/>
          <p:nvPr/>
        </p:nvSpPr>
        <p:spPr>
          <a:xfrm>
            <a:off x="13779760" y="8071966"/>
            <a:ext cx="29421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Reduce time for the (re-)certification by 20%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EA70F76-F395-734C-23AD-2187E60E628A}"/>
              </a:ext>
            </a:extLst>
          </p:cNvPr>
          <p:cNvGrpSpPr/>
          <p:nvPr/>
        </p:nvGrpSpPr>
        <p:grpSpPr>
          <a:xfrm>
            <a:off x="16108578" y="9414704"/>
            <a:ext cx="1486696" cy="245146"/>
            <a:chOff x="4059455" y="8930827"/>
            <a:chExt cx="2033709" cy="335344"/>
          </a:xfrm>
          <a:solidFill>
            <a:schemeClr val="bg1"/>
          </a:solidFill>
        </p:grpSpPr>
        <p:sp>
          <p:nvSpPr>
            <p:cNvPr id="55" name="Freeform 13">
              <a:extLst>
                <a:ext uri="{FF2B5EF4-FFF2-40B4-BE49-F238E27FC236}">
                  <a16:creationId xmlns:a16="http://schemas.microsoft.com/office/drawing/2014/main" id="{86405328-D9A7-CBEB-322A-D8D0B1D2A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506" y="8930827"/>
              <a:ext cx="333658" cy="333658"/>
            </a:xfrm>
            <a:custGeom>
              <a:avLst/>
              <a:gdLst>
                <a:gd name="T0" fmla="*/ 343911 w 360"/>
                <a:gd name="T1" fmla="*/ 57385 h 360"/>
                <a:gd name="T2" fmla="*/ 286593 w 360"/>
                <a:gd name="T3" fmla="*/ 0 h 360"/>
                <a:gd name="T4" fmla="*/ 57319 w 360"/>
                <a:gd name="T5" fmla="*/ 0 h 360"/>
                <a:gd name="T6" fmla="*/ 0 w 360"/>
                <a:gd name="T7" fmla="*/ 57385 h 360"/>
                <a:gd name="T8" fmla="*/ 0 w 360"/>
                <a:gd name="T9" fmla="*/ 286927 h 360"/>
                <a:gd name="T10" fmla="*/ 57319 w 360"/>
                <a:gd name="T11" fmla="*/ 344312 h 360"/>
                <a:gd name="T12" fmla="*/ 171956 w 360"/>
                <a:gd name="T13" fmla="*/ 344312 h 360"/>
                <a:gd name="T14" fmla="*/ 171956 w 360"/>
                <a:gd name="T15" fmla="*/ 214239 h 360"/>
                <a:gd name="T16" fmla="*/ 129922 w 360"/>
                <a:gd name="T17" fmla="*/ 214239 h 360"/>
                <a:gd name="T18" fmla="*/ 129922 w 360"/>
                <a:gd name="T19" fmla="*/ 156853 h 360"/>
                <a:gd name="T20" fmla="*/ 171956 w 360"/>
                <a:gd name="T21" fmla="*/ 156853 h 360"/>
                <a:gd name="T22" fmla="*/ 171956 w 360"/>
                <a:gd name="T23" fmla="*/ 134856 h 360"/>
                <a:gd name="T24" fmla="*/ 236916 w 360"/>
                <a:gd name="T25" fmla="*/ 61211 h 360"/>
                <a:gd name="T26" fmla="*/ 282771 w 360"/>
                <a:gd name="T27" fmla="*/ 61211 h 360"/>
                <a:gd name="T28" fmla="*/ 282771 w 360"/>
                <a:gd name="T29" fmla="*/ 118596 h 360"/>
                <a:gd name="T30" fmla="*/ 236916 w 360"/>
                <a:gd name="T31" fmla="*/ 118596 h 360"/>
                <a:gd name="T32" fmla="*/ 225453 w 360"/>
                <a:gd name="T33" fmla="*/ 133899 h 360"/>
                <a:gd name="T34" fmla="*/ 225453 w 360"/>
                <a:gd name="T35" fmla="*/ 156853 h 360"/>
                <a:gd name="T36" fmla="*/ 282771 w 360"/>
                <a:gd name="T37" fmla="*/ 156853 h 360"/>
                <a:gd name="T38" fmla="*/ 282771 w 360"/>
                <a:gd name="T39" fmla="*/ 214239 h 360"/>
                <a:gd name="T40" fmla="*/ 225453 w 360"/>
                <a:gd name="T41" fmla="*/ 214239 h 360"/>
                <a:gd name="T42" fmla="*/ 225453 w 360"/>
                <a:gd name="T43" fmla="*/ 344312 h 360"/>
                <a:gd name="T44" fmla="*/ 286593 w 360"/>
                <a:gd name="T45" fmla="*/ 344312 h 360"/>
                <a:gd name="T46" fmla="*/ 343911 w 360"/>
                <a:gd name="T47" fmla="*/ 286927 h 360"/>
                <a:gd name="T48" fmla="*/ 343911 w 360"/>
                <a:gd name="T49" fmla="*/ 57385 h 3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0" h="360">
                  <a:moveTo>
                    <a:pt x="360" y="60"/>
                  </a:moveTo>
                  <a:cubicBezTo>
                    <a:pt x="360" y="29"/>
                    <a:pt x="332" y="0"/>
                    <a:pt x="30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8" y="0"/>
                    <a:pt x="0" y="29"/>
                    <a:pt x="0" y="6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332"/>
                    <a:pt x="28" y="360"/>
                    <a:pt x="60" y="360"/>
                  </a:cubicBezTo>
                  <a:cubicBezTo>
                    <a:pt x="180" y="360"/>
                    <a:pt x="180" y="360"/>
                    <a:pt x="180" y="360"/>
                  </a:cubicBezTo>
                  <a:cubicBezTo>
                    <a:pt x="180" y="224"/>
                    <a:pt x="180" y="224"/>
                    <a:pt x="180" y="224"/>
                  </a:cubicBezTo>
                  <a:cubicBezTo>
                    <a:pt x="136" y="224"/>
                    <a:pt x="136" y="224"/>
                    <a:pt x="136" y="224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0" y="141"/>
                    <a:pt x="180" y="141"/>
                    <a:pt x="180" y="141"/>
                  </a:cubicBezTo>
                  <a:cubicBezTo>
                    <a:pt x="180" y="100"/>
                    <a:pt x="210" y="64"/>
                    <a:pt x="248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2" y="124"/>
                    <a:pt x="236" y="131"/>
                    <a:pt x="236" y="140"/>
                  </a:cubicBezTo>
                  <a:cubicBezTo>
                    <a:pt x="236" y="164"/>
                    <a:pt x="236" y="164"/>
                    <a:pt x="236" y="164"/>
                  </a:cubicBezTo>
                  <a:cubicBezTo>
                    <a:pt x="296" y="164"/>
                    <a:pt x="296" y="164"/>
                    <a:pt x="296" y="164"/>
                  </a:cubicBezTo>
                  <a:cubicBezTo>
                    <a:pt x="296" y="224"/>
                    <a:pt x="296" y="224"/>
                    <a:pt x="296" y="224"/>
                  </a:cubicBezTo>
                  <a:cubicBezTo>
                    <a:pt x="236" y="224"/>
                    <a:pt x="236" y="224"/>
                    <a:pt x="236" y="224"/>
                  </a:cubicBezTo>
                  <a:cubicBezTo>
                    <a:pt x="236" y="360"/>
                    <a:pt x="236" y="360"/>
                    <a:pt x="236" y="360"/>
                  </a:cubicBezTo>
                  <a:cubicBezTo>
                    <a:pt x="300" y="360"/>
                    <a:pt x="300" y="360"/>
                    <a:pt x="300" y="360"/>
                  </a:cubicBezTo>
                  <a:cubicBezTo>
                    <a:pt x="332" y="360"/>
                    <a:pt x="360" y="332"/>
                    <a:pt x="360" y="300"/>
                  </a:cubicBezTo>
                  <a:lnTo>
                    <a:pt x="360" y="6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>
                <a:solidFill>
                  <a:srgbClr val="0583FF"/>
                </a:solidFill>
              </a:endParaRPr>
            </a:p>
          </p:txBody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203A11E6-772F-E4CF-96CE-9B16D760D8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4429" y="8930827"/>
              <a:ext cx="333658" cy="333658"/>
            </a:xfrm>
            <a:custGeom>
              <a:avLst/>
              <a:gdLst>
                <a:gd name="T0" fmla="*/ 330283 w 360"/>
                <a:gd name="T1" fmla="*/ 0 h 360"/>
                <a:gd name="T2" fmla="*/ 25788 w 360"/>
                <a:gd name="T3" fmla="*/ 0 h 360"/>
                <a:gd name="T4" fmla="*/ 0 w 360"/>
                <a:gd name="T5" fmla="*/ 24825 h 360"/>
                <a:gd name="T6" fmla="*/ 0 w 360"/>
                <a:gd name="T7" fmla="*/ 331661 h 360"/>
                <a:gd name="T8" fmla="*/ 25788 w 360"/>
                <a:gd name="T9" fmla="*/ 357479 h 360"/>
                <a:gd name="T10" fmla="*/ 330283 w 360"/>
                <a:gd name="T11" fmla="*/ 357479 h 360"/>
                <a:gd name="T12" fmla="*/ 357063 w 360"/>
                <a:gd name="T13" fmla="*/ 331661 h 360"/>
                <a:gd name="T14" fmla="*/ 357063 w 360"/>
                <a:gd name="T15" fmla="*/ 24825 h 360"/>
                <a:gd name="T16" fmla="*/ 330283 w 360"/>
                <a:gd name="T17" fmla="*/ 0 h 360"/>
                <a:gd name="T18" fmla="*/ 108111 w 360"/>
                <a:gd name="T19" fmla="*/ 298892 h 360"/>
                <a:gd name="T20" fmla="*/ 53559 w 360"/>
                <a:gd name="T21" fmla="*/ 298892 h 360"/>
                <a:gd name="T22" fmla="*/ 53559 w 360"/>
                <a:gd name="T23" fmla="*/ 137034 h 360"/>
                <a:gd name="T24" fmla="*/ 108111 w 360"/>
                <a:gd name="T25" fmla="*/ 137034 h 360"/>
                <a:gd name="T26" fmla="*/ 108111 w 360"/>
                <a:gd name="T27" fmla="*/ 298892 h 360"/>
                <a:gd name="T28" fmla="*/ 81331 w 360"/>
                <a:gd name="T29" fmla="*/ 115188 h 360"/>
                <a:gd name="T30" fmla="*/ 80339 w 360"/>
                <a:gd name="T31" fmla="*/ 115188 h 360"/>
                <a:gd name="T32" fmla="*/ 50584 w 360"/>
                <a:gd name="T33" fmla="*/ 87384 h 360"/>
                <a:gd name="T34" fmla="*/ 81331 w 360"/>
                <a:gd name="T35" fmla="*/ 59580 h 360"/>
                <a:gd name="T36" fmla="*/ 111086 w 360"/>
                <a:gd name="T37" fmla="*/ 87384 h 360"/>
                <a:gd name="T38" fmla="*/ 81331 w 360"/>
                <a:gd name="T39" fmla="*/ 115188 h 360"/>
                <a:gd name="T40" fmla="*/ 302512 w 360"/>
                <a:gd name="T41" fmla="*/ 298892 h 360"/>
                <a:gd name="T42" fmla="*/ 248952 w 360"/>
                <a:gd name="T43" fmla="*/ 298892 h 360"/>
                <a:gd name="T44" fmla="*/ 248952 w 360"/>
                <a:gd name="T45" fmla="*/ 212501 h 360"/>
                <a:gd name="T46" fmla="*/ 221181 w 360"/>
                <a:gd name="T47" fmla="*/ 175761 h 360"/>
                <a:gd name="T48" fmla="*/ 193409 w 360"/>
                <a:gd name="T49" fmla="*/ 195620 h 360"/>
                <a:gd name="T50" fmla="*/ 191425 w 360"/>
                <a:gd name="T51" fmla="*/ 208529 h 360"/>
                <a:gd name="T52" fmla="*/ 191425 w 360"/>
                <a:gd name="T53" fmla="*/ 298892 h 360"/>
                <a:gd name="T54" fmla="*/ 137866 w 360"/>
                <a:gd name="T55" fmla="*/ 298892 h 360"/>
                <a:gd name="T56" fmla="*/ 137866 w 360"/>
                <a:gd name="T57" fmla="*/ 137034 h 360"/>
                <a:gd name="T58" fmla="*/ 191425 w 360"/>
                <a:gd name="T59" fmla="*/ 137034 h 360"/>
                <a:gd name="T60" fmla="*/ 191425 w 360"/>
                <a:gd name="T61" fmla="*/ 159873 h 360"/>
                <a:gd name="T62" fmla="*/ 240026 w 360"/>
                <a:gd name="T63" fmla="*/ 134055 h 360"/>
                <a:gd name="T64" fmla="*/ 302512 w 360"/>
                <a:gd name="T65" fmla="*/ 206543 h 360"/>
                <a:gd name="T66" fmla="*/ 302512 w 360"/>
                <a:gd name="T67" fmla="*/ 298892 h 360"/>
                <a:gd name="T68" fmla="*/ 191425 w 360"/>
                <a:gd name="T69" fmla="*/ 160866 h 360"/>
                <a:gd name="T70" fmla="*/ 191425 w 360"/>
                <a:gd name="T71" fmla="*/ 159873 h 360"/>
                <a:gd name="T72" fmla="*/ 191425 w 360"/>
                <a:gd name="T73" fmla="*/ 160866 h 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0" h="360">
                  <a:moveTo>
                    <a:pt x="333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48"/>
                    <a:pt x="12" y="360"/>
                    <a:pt x="26" y="360"/>
                  </a:cubicBezTo>
                  <a:cubicBezTo>
                    <a:pt x="333" y="360"/>
                    <a:pt x="333" y="360"/>
                    <a:pt x="333" y="360"/>
                  </a:cubicBezTo>
                  <a:cubicBezTo>
                    <a:pt x="348" y="360"/>
                    <a:pt x="360" y="348"/>
                    <a:pt x="360" y="334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60" y="11"/>
                    <a:pt x="348" y="0"/>
                    <a:pt x="333" y="0"/>
                  </a:cubicBezTo>
                  <a:close/>
                  <a:moveTo>
                    <a:pt x="109" y="301"/>
                  </a:moveTo>
                  <a:cubicBezTo>
                    <a:pt x="54" y="301"/>
                    <a:pt x="54" y="301"/>
                    <a:pt x="54" y="301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109" y="138"/>
                    <a:pt x="109" y="138"/>
                    <a:pt x="109" y="138"/>
                  </a:cubicBezTo>
                  <a:lnTo>
                    <a:pt x="109" y="301"/>
                  </a:lnTo>
                  <a:close/>
                  <a:moveTo>
                    <a:pt x="82" y="116"/>
                  </a:moveTo>
                  <a:cubicBezTo>
                    <a:pt x="81" y="116"/>
                    <a:pt x="81" y="116"/>
                    <a:pt x="81" y="116"/>
                  </a:cubicBezTo>
                  <a:cubicBezTo>
                    <a:pt x="63" y="116"/>
                    <a:pt x="51" y="104"/>
                    <a:pt x="51" y="88"/>
                  </a:cubicBezTo>
                  <a:cubicBezTo>
                    <a:pt x="51" y="72"/>
                    <a:pt x="63" y="60"/>
                    <a:pt x="82" y="60"/>
                  </a:cubicBezTo>
                  <a:cubicBezTo>
                    <a:pt x="101" y="60"/>
                    <a:pt x="112" y="72"/>
                    <a:pt x="112" y="88"/>
                  </a:cubicBezTo>
                  <a:cubicBezTo>
                    <a:pt x="112" y="104"/>
                    <a:pt x="101" y="116"/>
                    <a:pt x="82" y="116"/>
                  </a:cubicBezTo>
                  <a:close/>
                  <a:moveTo>
                    <a:pt x="305" y="301"/>
                  </a:moveTo>
                  <a:cubicBezTo>
                    <a:pt x="251" y="301"/>
                    <a:pt x="251" y="301"/>
                    <a:pt x="251" y="301"/>
                  </a:cubicBezTo>
                  <a:cubicBezTo>
                    <a:pt x="251" y="214"/>
                    <a:pt x="251" y="214"/>
                    <a:pt x="251" y="214"/>
                  </a:cubicBezTo>
                  <a:cubicBezTo>
                    <a:pt x="251" y="192"/>
                    <a:pt x="243" y="177"/>
                    <a:pt x="223" y="177"/>
                  </a:cubicBezTo>
                  <a:cubicBezTo>
                    <a:pt x="208" y="177"/>
                    <a:pt x="199" y="187"/>
                    <a:pt x="195" y="197"/>
                  </a:cubicBezTo>
                  <a:cubicBezTo>
                    <a:pt x="194" y="200"/>
                    <a:pt x="193" y="205"/>
                    <a:pt x="193" y="210"/>
                  </a:cubicBezTo>
                  <a:cubicBezTo>
                    <a:pt x="193" y="301"/>
                    <a:pt x="193" y="301"/>
                    <a:pt x="193" y="301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39" y="301"/>
                    <a:pt x="140" y="154"/>
                    <a:pt x="139" y="138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3" y="161"/>
                    <a:pt x="193" y="161"/>
                    <a:pt x="193" y="161"/>
                  </a:cubicBezTo>
                  <a:cubicBezTo>
                    <a:pt x="201" y="150"/>
                    <a:pt x="213" y="135"/>
                    <a:pt x="242" y="135"/>
                  </a:cubicBezTo>
                  <a:cubicBezTo>
                    <a:pt x="278" y="135"/>
                    <a:pt x="305" y="158"/>
                    <a:pt x="305" y="208"/>
                  </a:cubicBezTo>
                  <a:lnTo>
                    <a:pt x="305" y="301"/>
                  </a:lnTo>
                  <a:close/>
                  <a:moveTo>
                    <a:pt x="193" y="162"/>
                  </a:moveTo>
                  <a:cubicBezTo>
                    <a:pt x="193" y="162"/>
                    <a:pt x="193" y="162"/>
                    <a:pt x="193" y="161"/>
                  </a:cubicBezTo>
                  <a:cubicBezTo>
                    <a:pt x="193" y="162"/>
                    <a:pt x="193" y="162"/>
                    <a:pt x="193" y="16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>
                <a:solidFill>
                  <a:srgbClr val="0583FF"/>
                </a:solidFill>
              </a:endParaRPr>
            </a:p>
          </p:txBody>
        </p:sp>
        <p:sp>
          <p:nvSpPr>
            <p:cNvPr id="57" name="Freeform 26">
              <a:extLst>
                <a:ext uri="{FF2B5EF4-FFF2-40B4-BE49-F238E27FC236}">
                  <a16:creationId xmlns:a16="http://schemas.microsoft.com/office/drawing/2014/main" id="{DDB7F7A3-6841-AC25-ABCE-544B2549A8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59455" y="8932513"/>
              <a:ext cx="333658" cy="333658"/>
            </a:xfrm>
            <a:custGeom>
              <a:avLst/>
              <a:gdLst>
                <a:gd name="T0" fmla="*/ 283008 w 198"/>
                <a:gd name="T1" fmla="*/ 0 h 198"/>
                <a:gd name="T2" fmla="*/ 67214 w 198"/>
                <a:gd name="T3" fmla="*/ 0 h 198"/>
                <a:gd name="T4" fmla="*/ 0 w 198"/>
                <a:gd name="T5" fmla="*/ 67501 h 198"/>
                <a:gd name="T6" fmla="*/ 0 w 198"/>
                <a:gd name="T7" fmla="*/ 138556 h 198"/>
                <a:gd name="T8" fmla="*/ 0 w 198"/>
                <a:gd name="T9" fmla="*/ 282440 h 198"/>
                <a:gd name="T10" fmla="*/ 67214 w 198"/>
                <a:gd name="T11" fmla="*/ 351718 h 198"/>
                <a:gd name="T12" fmla="*/ 283008 w 198"/>
                <a:gd name="T13" fmla="*/ 351718 h 198"/>
                <a:gd name="T14" fmla="*/ 350222 w 198"/>
                <a:gd name="T15" fmla="*/ 282440 h 198"/>
                <a:gd name="T16" fmla="*/ 350222 w 198"/>
                <a:gd name="T17" fmla="*/ 138556 h 198"/>
                <a:gd name="T18" fmla="*/ 350222 w 198"/>
                <a:gd name="T19" fmla="*/ 67501 h 198"/>
                <a:gd name="T20" fmla="*/ 283008 w 198"/>
                <a:gd name="T21" fmla="*/ 0 h 198"/>
                <a:gd name="T22" fmla="*/ 302464 w 198"/>
                <a:gd name="T23" fmla="*/ 39080 h 198"/>
                <a:gd name="T24" fmla="*/ 309540 w 198"/>
                <a:gd name="T25" fmla="*/ 39080 h 198"/>
                <a:gd name="T26" fmla="*/ 309540 w 198"/>
                <a:gd name="T27" fmla="*/ 47962 h 198"/>
                <a:gd name="T28" fmla="*/ 309540 w 198"/>
                <a:gd name="T29" fmla="*/ 99476 h 198"/>
                <a:gd name="T30" fmla="*/ 251169 w 198"/>
                <a:gd name="T31" fmla="*/ 99476 h 198"/>
                <a:gd name="T32" fmla="*/ 251169 w 198"/>
                <a:gd name="T33" fmla="*/ 39080 h 198"/>
                <a:gd name="T34" fmla="*/ 302464 w 198"/>
                <a:gd name="T35" fmla="*/ 39080 h 198"/>
                <a:gd name="T36" fmla="*/ 125585 w 198"/>
                <a:gd name="T37" fmla="*/ 138556 h 198"/>
                <a:gd name="T38" fmla="*/ 175111 w 198"/>
                <a:gd name="T39" fmla="*/ 113687 h 198"/>
                <a:gd name="T40" fmla="*/ 224637 w 198"/>
                <a:gd name="T41" fmla="*/ 138556 h 198"/>
                <a:gd name="T42" fmla="*/ 237019 w 198"/>
                <a:gd name="T43" fmla="*/ 175859 h 198"/>
                <a:gd name="T44" fmla="*/ 175111 w 198"/>
                <a:gd name="T45" fmla="*/ 238031 h 198"/>
                <a:gd name="T46" fmla="*/ 113203 w 198"/>
                <a:gd name="T47" fmla="*/ 175859 h 198"/>
                <a:gd name="T48" fmla="*/ 125585 w 198"/>
                <a:gd name="T49" fmla="*/ 138556 h 198"/>
                <a:gd name="T50" fmla="*/ 316615 w 198"/>
                <a:gd name="T51" fmla="*/ 282440 h 198"/>
                <a:gd name="T52" fmla="*/ 283008 w 198"/>
                <a:gd name="T53" fmla="*/ 316191 h 198"/>
                <a:gd name="T54" fmla="*/ 67214 w 198"/>
                <a:gd name="T55" fmla="*/ 316191 h 198"/>
                <a:gd name="T56" fmla="*/ 33607 w 198"/>
                <a:gd name="T57" fmla="*/ 282440 h 198"/>
                <a:gd name="T58" fmla="*/ 33607 w 198"/>
                <a:gd name="T59" fmla="*/ 138556 h 198"/>
                <a:gd name="T60" fmla="*/ 86671 w 198"/>
                <a:gd name="T61" fmla="*/ 138556 h 198"/>
                <a:gd name="T62" fmla="*/ 79596 w 198"/>
                <a:gd name="T63" fmla="*/ 175859 h 198"/>
                <a:gd name="T64" fmla="*/ 175111 w 198"/>
                <a:gd name="T65" fmla="*/ 271782 h 198"/>
                <a:gd name="T66" fmla="*/ 270626 w 198"/>
                <a:gd name="T67" fmla="*/ 175859 h 198"/>
                <a:gd name="T68" fmla="*/ 263551 w 198"/>
                <a:gd name="T69" fmla="*/ 138556 h 198"/>
                <a:gd name="T70" fmla="*/ 316615 w 198"/>
                <a:gd name="T71" fmla="*/ 138556 h 198"/>
                <a:gd name="T72" fmla="*/ 316615 w 198"/>
                <a:gd name="T73" fmla="*/ 282440 h 1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8" h="198">
                  <a:moveTo>
                    <a:pt x="16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81"/>
                    <a:pt x="17" y="198"/>
                    <a:pt x="38" y="198"/>
                  </a:cubicBezTo>
                  <a:cubicBezTo>
                    <a:pt x="160" y="198"/>
                    <a:pt x="160" y="198"/>
                    <a:pt x="160" y="198"/>
                  </a:cubicBezTo>
                  <a:cubicBezTo>
                    <a:pt x="181" y="198"/>
                    <a:pt x="198" y="181"/>
                    <a:pt x="198" y="159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198" y="17"/>
                    <a:pt x="181" y="0"/>
                    <a:pt x="160" y="0"/>
                  </a:cubicBezTo>
                  <a:close/>
                  <a:moveTo>
                    <a:pt x="171" y="22"/>
                  </a:moveTo>
                  <a:cubicBezTo>
                    <a:pt x="175" y="22"/>
                    <a:pt x="175" y="22"/>
                    <a:pt x="175" y="22"/>
                  </a:cubicBezTo>
                  <a:cubicBezTo>
                    <a:pt x="175" y="27"/>
                    <a:pt x="175" y="27"/>
                    <a:pt x="175" y="27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42" y="56"/>
                    <a:pt x="142" y="56"/>
                    <a:pt x="142" y="56"/>
                  </a:cubicBezTo>
                  <a:cubicBezTo>
                    <a:pt x="142" y="22"/>
                    <a:pt x="142" y="22"/>
                    <a:pt x="142" y="22"/>
                  </a:cubicBezTo>
                  <a:lnTo>
                    <a:pt x="171" y="22"/>
                  </a:lnTo>
                  <a:close/>
                  <a:moveTo>
                    <a:pt x="71" y="78"/>
                  </a:moveTo>
                  <a:cubicBezTo>
                    <a:pt x="77" y="70"/>
                    <a:pt x="87" y="64"/>
                    <a:pt x="99" y="64"/>
                  </a:cubicBezTo>
                  <a:cubicBezTo>
                    <a:pt x="111" y="64"/>
                    <a:pt x="121" y="70"/>
                    <a:pt x="127" y="78"/>
                  </a:cubicBezTo>
                  <a:cubicBezTo>
                    <a:pt x="132" y="84"/>
                    <a:pt x="134" y="91"/>
                    <a:pt x="134" y="99"/>
                  </a:cubicBezTo>
                  <a:cubicBezTo>
                    <a:pt x="134" y="118"/>
                    <a:pt x="118" y="134"/>
                    <a:pt x="99" y="134"/>
                  </a:cubicBezTo>
                  <a:cubicBezTo>
                    <a:pt x="80" y="134"/>
                    <a:pt x="64" y="118"/>
                    <a:pt x="64" y="99"/>
                  </a:cubicBezTo>
                  <a:cubicBezTo>
                    <a:pt x="64" y="91"/>
                    <a:pt x="67" y="84"/>
                    <a:pt x="71" y="78"/>
                  </a:cubicBezTo>
                  <a:close/>
                  <a:moveTo>
                    <a:pt x="179" y="159"/>
                  </a:moveTo>
                  <a:cubicBezTo>
                    <a:pt x="179" y="170"/>
                    <a:pt x="170" y="178"/>
                    <a:pt x="160" y="178"/>
                  </a:cubicBezTo>
                  <a:cubicBezTo>
                    <a:pt x="38" y="178"/>
                    <a:pt x="38" y="178"/>
                    <a:pt x="38" y="178"/>
                  </a:cubicBezTo>
                  <a:cubicBezTo>
                    <a:pt x="28" y="178"/>
                    <a:pt x="19" y="170"/>
                    <a:pt x="19" y="159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6" y="85"/>
                    <a:pt x="45" y="91"/>
                    <a:pt x="45" y="99"/>
                  </a:cubicBezTo>
                  <a:cubicBezTo>
                    <a:pt x="45" y="129"/>
                    <a:pt x="69" y="153"/>
                    <a:pt x="99" y="153"/>
                  </a:cubicBezTo>
                  <a:cubicBezTo>
                    <a:pt x="129" y="153"/>
                    <a:pt x="153" y="129"/>
                    <a:pt x="153" y="99"/>
                  </a:cubicBezTo>
                  <a:cubicBezTo>
                    <a:pt x="153" y="91"/>
                    <a:pt x="152" y="85"/>
                    <a:pt x="149" y="78"/>
                  </a:cubicBezTo>
                  <a:cubicBezTo>
                    <a:pt x="179" y="78"/>
                    <a:pt x="179" y="78"/>
                    <a:pt x="179" y="78"/>
                  </a:cubicBezTo>
                  <a:lnTo>
                    <a:pt x="179" y="15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ID"/>
            </a:p>
          </p:txBody>
        </p:sp>
      </p:grpSp>
      <p:sp>
        <p:nvSpPr>
          <p:cNvPr id="5" name="Shape 4738">
            <a:extLst>
              <a:ext uri="{FF2B5EF4-FFF2-40B4-BE49-F238E27FC236}">
                <a16:creationId xmlns:a16="http://schemas.microsoft.com/office/drawing/2014/main" id="{1276A691-3B63-0C62-F009-F68F692712ED}"/>
              </a:ext>
            </a:extLst>
          </p:cNvPr>
          <p:cNvSpPr/>
          <p:nvPr/>
        </p:nvSpPr>
        <p:spPr>
          <a:xfrm>
            <a:off x="9391009" y="5601846"/>
            <a:ext cx="2471380" cy="240058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485" y="17059"/>
                </a:moveTo>
                <a:lnTo>
                  <a:pt x="58485" y="17059"/>
                </a:lnTo>
                <a:cubicBezTo>
                  <a:pt x="44479" y="17059"/>
                  <a:pt x="33312" y="31405"/>
                  <a:pt x="33312" y="45557"/>
                </a:cubicBezTo>
                <a:cubicBezTo>
                  <a:pt x="33312" y="59903"/>
                  <a:pt x="44479" y="71147"/>
                  <a:pt x="58485" y="71147"/>
                </a:cubicBezTo>
                <a:cubicBezTo>
                  <a:pt x="72492" y="71147"/>
                  <a:pt x="86309" y="59903"/>
                  <a:pt x="86309" y="45557"/>
                </a:cubicBezTo>
                <a:cubicBezTo>
                  <a:pt x="86309" y="31405"/>
                  <a:pt x="72492" y="17059"/>
                  <a:pt x="58485" y="17059"/>
                </a:cubicBezTo>
                <a:close/>
                <a:moveTo>
                  <a:pt x="58485" y="62617"/>
                </a:moveTo>
                <a:lnTo>
                  <a:pt x="58485" y="62617"/>
                </a:lnTo>
                <a:cubicBezTo>
                  <a:pt x="50157" y="62617"/>
                  <a:pt x="41829" y="54087"/>
                  <a:pt x="41829" y="45557"/>
                </a:cubicBezTo>
                <a:cubicBezTo>
                  <a:pt x="41829" y="34119"/>
                  <a:pt x="50157" y="25589"/>
                  <a:pt x="58485" y="25589"/>
                </a:cubicBezTo>
                <a:cubicBezTo>
                  <a:pt x="69652" y="25589"/>
                  <a:pt x="77981" y="34119"/>
                  <a:pt x="77981" y="45557"/>
                </a:cubicBezTo>
                <a:cubicBezTo>
                  <a:pt x="77981" y="54087"/>
                  <a:pt x="69652" y="62617"/>
                  <a:pt x="58485" y="62617"/>
                </a:cubicBezTo>
                <a:close/>
                <a:moveTo>
                  <a:pt x="100315" y="65525"/>
                </a:moveTo>
                <a:lnTo>
                  <a:pt x="100315" y="65525"/>
                </a:lnTo>
                <a:cubicBezTo>
                  <a:pt x="102965" y="59903"/>
                  <a:pt x="105804" y="51179"/>
                  <a:pt x="105804" y="45557"/>
                </a:cubicBezTo>
                <a:cubicBezTo>
                  <a:pt x="105804" y="19967"/>
                  <a:pt x="83470" y="0"/>
                  <a:pt x="58485" y="0"/>
                </a:cubicBezTo>
                <a:cubicBezTo>
                  <a:pt x="33312" y="0"/>
                  <a:pt x="13817" y="19967"/>
                  <a:pt x="13817" y="45557"/>
                </a:cubicBezTo>
                <a:cubicBezTo>
                  <a:pt x="13817" y="51179"/>
                  <a:pt x="16656" y="59903"/>
                  <a:pt x="19495" y="65525"/>
                </a:cubicBezTo>
                <a:cubicBezTo>
                  <a:pt x="0" y="96930"/>
                  <a:pt x="0" y="96930"/>
                  <a:pt x="0" y="96930"/>
                </a:cubicBezTo>
                <a:cubicBezTo>
                  <a:pt x="0" y="96930"/>
                  <a:pt x="10977" y="99838"/>
                  <a:pt x="22145" y="102746"/>
                </a:cubicBezTo>
                <a:cubicBezTo>
                  <a:pt x="30662" y="111276"/>
                  <a:pt x="38990" y="119806"/>
                  <a:pt x="38990" y="119806"/>
                </a:cubicBezTo>
                <a:cubicBezTo>
                  <a:pt x="55646" y="91308"/>
                  <a:pt x="55646" y="91308"/>
                  <a:pt x="55646" y="91308"/>
                </a:cubicBezTo>
                <a:cubicBezTo>
                  <a:pt x="58485" y="91308"/>
                  <a:pt x="58485" y="91308"/>
                  <a:pt x="58485" y="91308"/>
                </a:cubicBezTo>
                <a:cubicBezTo>
                  <a:pt x="61324" y="91308"/>
                  <a:pt x="61324" y="91308"/>
                  <a:pt x="61324" y="91308"/>
                </a:cubicBezTo>
                <a:cubicBezTo>
                  <a:pt x="77981" y="119806"/>
                  <a:pt x="77981" y="119806"/>
                  <a:pt x="77981" y="119806"/>
                </a:cubicBezTo>
                <a:cubicBezTo>
                  <a:pt x="77981" y="119806"/>
                  <a:pt x="86309" y="111276"/>
                  <a:pt x="94637" y="102746"/>
                </a:cubicBezTo>
                <a:cubicBezTo>
                  <a:pt x="105804" y="99838"/>
                  <a:pt x="119810" y="96930"/>
                  <a:pt x="119810" y="96930"/>
                </a:cubicBezTo>
                <a:lnTo>
                  <a:pt x="100315" y="65525"/>
                </a:lnTo>
                <a:close/>
                <a:moveTo>
                  <a:pt x="38990" y="105460"/>
                </a:moveTo>
                <a:lnTo>
                  <a:pt x="38990" y="105460"/>
                </a:lnTo>
                <a:cubicBezTo>
                  <a:pt x="38990" y="105460"/>
                  <a:pt x="33312" y="102746"/>
                  <a:pt x="27823" y="96930"/>
                </a:cubicBezTo>
                <a:cubicBezTo>
                  <a:pt x="19495" y="94022"/>
                  <a:pt x="10977" y="91308"/>
                  <a:pt x="10977" y="91308"/>
                </a:cubicBezTo>
                <a:cubicBezTo>
                  <a:pt x="22145" y="74054"/>
                  <a:pt x="22145" y="74054"/>
                  <a:pt x="22145" y="74054"/>
                </a:cubicBezTo>
                <a:cubicBezTo>
                  <a:pt x="27823" y="79870"/>
                  <a:pt x="38990" y="88400"/>
                  <a:pt x="47318" y="88400"/>
                </a:cubicBezTo>
                <a:lnTo>
                  <a:pt x="38990" y="105460"/>
                </a:lnTo>
                <a:close/>
                <a:moveTo>
                  <a:pt x="58485" y="82584"/>
                </a:moveTo>
                <a:lnTo>
                  <a:pt x="58485" y="82584"/>
                </a:lnTo>
                <a:cubicBezTo>
                  <a:pt x="38990" y="82584"/>
                  <a:pt x="22145" y="65525"/>
                  <a:pt x="22145" y="45557"/>
                </a:cubicBezTo>
                <a:cubicBezTo>
                  <a:pt x="22145" y="22681"/>
                  <a:pt x="38990" y="5621"/>
                  <a:pt x="58485" y="5621"/>
                </a:cubicBezTo>
                <a:cubicBezTo>
                  <a:pt x="80630" y="5621"/>
                  <a:pt x="97476" y="22681"/>
                  <a:pt x="97476" y="45557"/>
                </a:cubicBezTo>
                <a:cubicBezTo>
                  <a:pt x="97476" y="65525"/>
                  <a:pt x="80630" y="82584"/>
                  <a:pt x="58485" y="82584"/>
                </a:cubicBezTo>
                <a:close/>
                <a:moveTo>
                  <a:pt x="91798" y="96930"/>
                </a:moveTo>
                <a:lnTo>
                  <a:pt x="91798" y="96930"/>
                </a:lnTo>
                <a:cubicBezTo>
                  <a:pt x="86309" y="102746"/>
                  <a:pt x="80630" y="105460"/>
                  <a:pt x="80630" y="105460"/>
                </a:cubicBezTo>
                <a:cubicBezTo>
                  <a:pt x="69652" y="88400"/>
                  <a:pt x="69652" y="88400"/>
                  <a:pt x="69652" y="88400"/>
                </a:cubicBezTo>
                <a:cubicBezTo>
                  <a:pt x="80630" y="88400"/>
                  <a:pt x="89148" y="79870"/>
                  <a:pt x="94637" y="74054"/>
                </a:cubicBezTo>
                <a:cubicBezTo>
                  <a:pt x="105804" y="91308"/>
                  <a:pt x="105804" y="91308"/>
                  <a:pt x="105804" y="91308"/>
                </a:cubicBezTo>
                <a:cubicBezTo>
                  <a:pt x="105804" y="91308"/>
                  <a:pt x="100315" y="94022"/>
                  <a:pt x="91798" y="969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68570" tIns="34275" rIns="68570" bIns="34275" anchor="ctr" anchorCtr="0">
            <a:noAutofit/>
          </a:bodyPr>
          <a:lstStyle/>
          <a:p>
            <a:endParaRPr sz="5400">
              <a:solidFill>
                <a:schemeClr val="dk1"/>
              </a:solidFill>
              <a:ea typeface="Roboto"/>
              <a:cs typeface="Roboto"/>
              <a:sym typeface="Roboto"/>
            </a:endParaRPr>
          </a:p>
        </p:txBody>
      </p:sp>
      <p:pic>
        <p:nvPicPr>
          <p:cNvPr id="8" name="Graphic 7" descr="Stopwatch 25% with solid fill">
            <a:extLst>
              <a:ext uri="{FF2B5EF4-FFF2-40B4-BE49-F238E27FC236}">
                <a16:creationId xmlns:a16="http://schemas.microsoft.com/office/drawing/2014/main" id="{A5C0E0ED-395F-590A-294F-CAC1D7FD1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54476" y="5606400"/>
            <a:ext cx="2391472" cy="2391472"/>
          </a:xfrm>
          <a:prstGeom prst="rect">
            <a:avLst/>
          </a:prstGeom>
        </p:spPr>
      </p:pic>
      <p:pic>
        <p:nvPicPr>
          <p:cNvPr id="10" name="Graphic 9" descr="Bar graph with downward trend with solid fill">
            <a:extLst>
              <a:ext uri="{FF2B5EF4-FFF2-40B4-BE49-F238E27FC236}">
                <a16:creationId xmlns:a16="http://schemas.microsoft.com/office/drawing/2014/main" id="{7C714092-797E-2F42-61AD-D7509030AE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974485" y="1485875"/>
            <a:ext cx="2391472" cy="23914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E5BE14-0B69-F3EC-EF3B-E1FD6E743B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8308" y="414246"/>
            <a:ext cx="2404119" cy="83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40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6C2C5C-B625-5476-5C53-A2AA1ABBB2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BD5146-B2BF-E549-939F-1C19545E73A1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73A1C1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5A3FD-3416-7620-A6F7-64363EB092BD}"/>
              </a:ext>
            </a:extLst>
          </p:cNvPr>
          <p:cNvSpPr txBox="1"/>
          <p:nvPr/>
        </p:nvSpPr>
        <p:spPr>
          <a:xfrm>
            <a:off x="3570763" y="3731855"/>
            <a:ext cx="112704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00" b="1">
                <a:solidFill>
                  <a:srgbClr val="73A1C1"/>
                </a:solidFill>
                <a:latin typeface="Sora" pitchFamily="2" charset="0"/>
                <a:cs typeface="Sora" pitchFamily="2" charset="0"/>
              </a:rPr>
              <a:t>Thank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09B466-9D87-98F0-6EFF-501F80B99360}"/>
              </a:ext>
            </a:extLst>
          </p:cNvPr>
          <p:cNvSpPr txBox="1"/>
          <p:nvPr/>
        </p:nvSpPr>
        <p:spPr>
          <a:xfrm>
            <a:off x="5902487" y="5778569"/>
            <a:ext cx="6607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10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For Your Attention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F93C6B-D4F6-ACAA-7958-0A8A3C36B223}"/>
              </a:ext>
            </a:extLst>
          </p:cNvPr>
          <p:cNvSpPr/>
          <p:nvPr/>
        </p:nvSpPr>
        <p:spPr>
          <a:xfrm>
            <a:off x="17075091" y="683602"/>
            <a:ext cx="354473" cy="35447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209626B-4E42-E982-0F9C-FD6036476965}"/>
              </a:ext>
            </a:extLst>
          </p:cNvPr>
          <p:cNvSpPr/>
          <p:nvPr/>
        </p:nvSpPr>
        <p:spPr>
          <a:xfrm>
            <a:off x="16855177" y="700923"/>
            <a:ext cx="325360" cy="32536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A5C32EF-E72A-260A-36A5-3A70A5B488B9}"/>
              </a:ext>
            </a:extLst>
          </p:cNvPr>
          <p:cNvGrpSpPr/>
          <p:nvPr/>
        </p:nvGrpSpPr>
        <p:grpSpPr>
          <a:xfrm rot="10800000">
            <a:off x="816596" y="9119426"/>
            <a:ext cx="5043820" cy="242821"/>
            <a:chOff x="12385744" y="9139305"/>
            <a:chExt cx="5043820" cy="24282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8B3E04-2235-AE56-FBD3-6975F2AEFBFB}"/>
                </a:ext>
              </a:extLst>
            </p:cNvPr>
            <p:cNvCxnSpPr>
              <a:cxnSpLocks/>
            </p:cNvCxnSpPr>
            <p:nvPr/>
          </p:nvCxnSpPr>
          <p:spPr>
            <a:xfrm>
              <a:off x="13384421" y="9260716"/>
              <a:ext cx="404514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8EA7B7C-9A75-28EE-252A-8891A0FCDCA8}"/>
                </a:ext>
              </a:extLst>
            </p:cNvPr>
            <p:cNvGrpSpPr/>
            <p:nvPr/>
          </p:nvGrpSpPr>
          <p:grpSpPr>
            <a:xfrm>
              <a:off x="12385744" y="9139305"/>
              <a:ext cx="599658" cy="242821"/>
              <a:chOff x="12284652" y="9089809"/>
              <a:chExt cx="844127" cy="341814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B5152C34-AB69-06CF-C30F-B07C97F51230}"/>
                  </a:ext>
                </a:extLst>
              </p:cNvPr>
              <p:cNvSpPr/>
              <p:nvPr/>
            </p:nvSpPr>
            <p:spPr>
              <a:xfrm>
                <a:off x="12786966" y="9089810"/>
                <a:ext cx="341813" cy="3418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B7A02976-5C37-8F13-1200-411DBD814F2D}"/>
                  </a:ext>
                </a:extLst>
              </p:cNvPr>
              <p:cNvSpPr/>
              <p:nvPr/>
            </p:nvSpPr>
            <p:spPr>
              <a:xfrm>
                <a:off x="12284652" y="9089809"/>
                <a:ext cx="341813" cy="3418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980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3D51E9-0AA8-D26E-9A00-69974FC44E17}"/>
              </a:ext>
            </a:extLst>
          </p:cNvPr>
          <p:cNvSpPr/>
          <p:nvPr/>
        </p:nvSpPr>
        <p:spPr>
          <a:xfrm>
            <a:off x="0" y="0"/>
            <a:ext cx="7349656" cy="10287000"/>
          </a:xfrm>
          <a:prstGeom prst="rect">
            <a:avLst/>
          </a:prstGeom>
          <a:solidFill>
            <a:srgbClr val="73A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A3FBD-E6DA-BB4E-A8A3-3C88EF7961FB}"/>
              </a:ext>
            </a:extLst>
          </p:cNvPr>
          <p:cNvSpPr txBox="1"/>
          <p:nvPr/>
        </p:nvSpPr>
        <p:spPr>
          <a:xfrm>
            <a:off x="1673046" y="4603102"/>
            <a:ext cx="555121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ra" pitchFamily="2" charset="0"/>
                <a:ea typeface="+mn-ea"/>
                <a:cs typeface="Sora" pitchFamily="2" charset="0"/>
              </a:rPr>
              <a:t>Achieve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prstClr val="white"/>
                </a:solidFill>
                <a:latin typeface="Sora" pitchFamily="2" charset="0"/>
                <a:cs typeface="Sora" pitchFamily="2" charset="0"/>
              </a:rPr>
              <a:t>Certification Level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ra" pitchFamily="2" charset="0"/>
                <a:ea typeface="+mn-ea"/>
                <a:cs typeface="Sora" pitchFamily="2" charset="0"/>
              </a:rPr>
              <a:t>SL – C2</a:t>
            </a: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841FD241-A72F-98EC-4503-9311C8261549}"/>
              </a:ext>
            </a:extLst>
          </p:cNvPr>
          <p:cNvSpPr txBox="1"/>
          <p:nvPr/>
        </p:nvSpPr>
        <p:spPr>
          <a:xfrm>
            <a:off x="8517045" y="6935427"/>
            <a:ext cx="4067961" cy="129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Lorem ipsum dolor sit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amet,et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sed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consectetur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adipiscing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elit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sed do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eiusmod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tempor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5173D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1B072EF7-6B00-601B-739D-F77A0EB4997E}"/>
              </a:ext>
            </a:extLst>
          </p:cNvPr>
          <p:cNvSpPr txBox="1"/>
          <p:nvPr/>
        </p:nvSpPr>
        <p:spPr>
          <a:xfrm>
            <a:off x="12894918" y="6701132"/>
            <a:ext cx="4067961" cy="129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Lorem ipsum dolor sit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amet,et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sed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consectetur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adipiscing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elit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sed do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eiusmod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tempor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5173D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5173D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71203EC-1027-7547-0E82-37130E65C7CB}"/>
              </a:ext>
            </a:extLst>
          </p:cNvPr>
          <p:cNvGrpSpPr/>
          <p:nvPr/>
        </p:nvGrpSpPr>
        <p:grpSpPr>
          <a:xfrm>
            <a:off x="16108578" y="9414704"/>
            <a:ext cx="1486696" cy="245146"/>
            <a:chOff x="4059455" y="8930827"/>
            <a:chExt cx="2033709" cy="335344"/>
          </a:xfrm>
          <a:solidFill>
            <a:srgbClr val="73A1C1"/>
          </a:solidFill>
        </p:grpSpPr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00F0904C-C49E-A186-ECBF-B3FC1C4CB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506" y="8930827"/>
              <a:ext cx="333658" cy="333658"/>
            </a:xfrm>
            <a:custGeom>
              <a:avLst/>
              <a:gdLst>
                <a:gd name="T0" fmla="*/ 343911 w 360"/>
                <a:gd name="T1" fmla="*/ 57385 h 360"/>
                <a:gd name="T2" fmla="*/ 286593 w 360"/>
                <a:gd name="T3" fmla="*/ 0 h 360"/>
                <a:gd name="T4" fmla="*/ 57319 w 360"/>
                <a:gd name="T5" fmla="*/ 0 h 360"/>
                <a:gd name="T6" fmla="*/ 0 w 360"/>
                <a:gd name="T7" fmla="*/ 57385 h 360"/>
                <a:gd name="T8" fmla="*/ 0 w 360"/>
                <a:gd name="T9" fmla="*/ 286927 h 360"/>
                <a:gd name="T10" fmla="*/ 57319 w 360"/>
                <a:gd name="T11" fmla="*/ 344312 h 360"/>
                <a:gd name="T12" fmla="*/ 171956 w 360"/>
                <a:gd name="T13" fmla="*/ 344312 h 360"/>
                <a:gd name="T14" fmla="*/ 171956 w 360"/>
                <a:gd name="T15" fmla="*/ 214239 h 360"/>
                <a:gd name="T16" fmla="*/ 129922 w 360"/>
                <a:gd name="T17" fmla="*/ 214239 h 360"/>
                <a:gd name="T18" fmla="*/ 129922 w 360"/>
                <a:gd name="T19" fmla="*/ 156853 h 360"/>
                <a:gd name="T20" fmla="*/ 171956 w 360"/>
                <a:gd name="T21" fmla="*/ 156853 h 360"/>
                <a:gd name="T22" fmla="*/ 171956 w 360"/>
                <a:gd name="T23" fmla="*/ 134856 h 360"/>
                <a:gd name="T24" fmla="*/ 236916 w 360"/>
                <a:gd name="T25" fmla="*/ 61211 h 360"/>
                <a:gd name="T26" fmla="*/ 282771 w 360"/>
                <a:gd name="T27" fmla="*/ 61211 h 360"/>
                <a:gd name="T28" fmla="*/ 282771 w 360"/>
                <a:gd name="T29" fmla="*/ 118596 h 360"/>
                <a:gd name="T30" fmla="*/ 236916 w 360"/>
                <a:gd name="T31" fmla="*/ 118596 h 360"/>
                <a:gd name="T32" fmla="*/ 225453 w 360"/>
                <a:gd name="T33" fmla="*/ 133899 h 360"/>
                <a:gd name="T34" fmla="*/ 225453 w 360"/>
                <a:gd name="T35" fmla="*/ 156853 h 360"/>
                <a:gd name="T36" fmla="*/ 282771 w 360"/>
                <a:gd name="T37" fmla="*/ 156853 h 360"/>
                <a:gd name="T38" fmla="*/ 282771 w 360"/>
                <a:gd name="T39" fmla="*/ 214239 h 360"/>
                <a:gd name="T40" fmla="*/ 225453 w 360"/>
                <a:gd name="T41" fmla="*/ 214239 h 360"/>
                <a:gd name="T42" fmla="*/ 225453 w 360"/>
                <a:gd name="T43" fmla="*/ 344312 h 360"/>
                <a:gd name="T44" fmla="*/ 286593 w 360"/>
                <a:gd name="T45" fmla="*/ 344312 h 360"/>
                <a:gd name="T46" fmla="*/ 343911 w 360"/>
                <a:gd name="T47" fmla="*/ 286927 h 360"/>
                <a:gd name="T48" fmla="*/ 343911 w 360"/>
                <a:gd name="T49" fmla="*/ 57385 h 3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0" h="360">
                  <a:moveTo>
                    <a:pt x="360" y="60"/>
                  </a:moveTo>
                  <a:cubicBezTo>
                    <a:pt x="360" y="29"/>
                    <a:pt x="332" y="0"/>
                    <a:pt x="30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8" y="0"/>
                    <a:pt x="0" y="29"/>
                    <a:pt x="0" y="6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332"/>
                    <a:pt x="28" y="360"/>
                    <a:pt x="60" y="360"/>
                  </a:cubicBezTo>
                  <a:cubicBezTo>
                    <a:pt x="180" y="360"/>
                    <a:pt x="180" y="360"/>
                    <a:pt x="180" y="360"/>
                  </a:cubicBezTo>
                  <a:cubicBezTo>
                    <a:pt x="180" y="224"/>
                    <a:pt x="180" y="224"/>
                    <a:pt x="180" y="224"/>
                  </a:cubicBezTo>
                  <a:cubicBezTo>
                    <a:pt x="136" y="224"/>
                    <a:pt x="136" y="224"/>
                    <a:pt x="136" y="224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0" y="141"/>
                    <a:pt x="180" y="141"/>
                    <a:pt x="180" y="141"/>
                  </a:cubicBezTo>
                  <a:cubicBezTo>
                    <a:pt x="180" y="100"/>
                    <a:pt x="210" y="64"/>
                    <a:pt x="248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2" y="124"/>
                    <a:pt x="236" y="131"/>
                    <a:pt x="236" y="140"/>
                  </a:cubicBezTo>
                  <a:cubicBezTo>
                    <a:pt x="236" y="164"/>
                    <a:pt x="236" y="164"/>
                    <a:pt x="236" y="164"/>
                  </a:cubicBezTo>
                  <a:cubicBezTo>
                    <a:pt x="296" y="164"/>
                    <a:pt x="296" y="164"/>
                    <a:pt x="296" y="164"/>
                  </a:cubicBezTo>
                  <a:cubicBezTo>
                    <a:pt x="296" y="224"/>
                    <a:pt x="296" y="224"/>
                    <a:pt x="296" y="224"/>
                  </a:cubicBezTo>
                  <a:cubicBezTo>
                    <a:pt x="236" y="224"/>
                    <a:pt x="236" y="224"/>
                    <a:pt x="236" y="224"/>
                  </a:cubicBezTo>
                  <a:cubicBezTo>
                    <a:pt x="236" y="360"/>
                    <a:pt x="236" y="360"/>
                    <a:pt x="236" y="360"/>
                  </a:cubicBezTo>
                  <a:cubicBezTo>
                    <a:pt x="300" y="360"/>
                    <a:pt x="300" y="360"/>
                    <a:pt x="300" y="360"/>
                  </a:cubicBezTo>
                  <a:cubicBezTo>
                    <a:pt x="332" y="360"/>
                    <a:pt x="360" y="332"/>
                    <a:pt x="360" y="300"/>
                  </a:cubicBezTo>
                  <a:lnTo>
                    <a:pt x="360" y="6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srgbClr val="0583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A760582D-8266-DA65-10AF-01D2137763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4429" y="8930827"/>
              <a:ext cx="333658" cy="333658"/>
            </a:xfrm>
            <a:custGeom>
              <a:avLst/>
              <a:gdLst>
                <a:gd name="T0" fmla="*/ 330283 w 360"/>
                <a:gd name="T1" fmla="*/ 0 h 360"/>
                <a:gd name="T2" fmla="*/ 25788 w 360"/>
                <a:gd name="T3" fmla="*/ 0 h 360"/>
                <a:gd name="T4" fmla="*/ 0 w 360"/>
                <a:gd name="T5" fmla="*/ 24825 h 360"/>
                <a:gd name="T6" fmla="*/ 0 w 360"/>
                <a:gd name="T7" fmla="*/ 331661 h 360"/>
                <a:gd name="T8" fmla="*/ 25788 w 360"/>
                <a:gd name="T9" fmla="*/ 357479 h 360"/>
                <a:gd name="T10" fmla="*/ 330283 w 360"/>
                <a:gd name="T11" fmla="*/ 357479 h 360"/>
                <a:gd name="T12" fmla="*/ 357063 w 360"/>
                <a:gd name="T13" fmla="*/ 331661 h 360"/>
                <a:gd name="T14" fmla="*/ 357063 w 360"/>
                <a:gd name="T15" fmla="*/ 24825 h 360"/>
                <a:gd name="T16" fmla="*/ 330283 w 360"/>
                <a:gd name="T17" fmla="*/ 0 h 360"/>
                <a:gd name="T18" fmla="*/ 108111 w 360"/>
                <a:gd name="T19" fmla="*/ 298892 h 360"/>
                <a:gd name="T20" fmla="*/ 53559 w 360"/>
                <a:gd name="T21" fmla="*/ 298892 h 360"/>
                <a:gd name="T22" fmla="*/ 53559 w 360"/>
                <a:gd name="T23" fmla="*/ 137034 h 360"/>
                <a:gd name="T24" fmla="*/ 108111 w 360"/>
                <a:gd name="T25" fmla="*/ 137034 h 360"/>
                <a:gd name="T26" fmla="*/ 108111 w 360"/>
                <a:gd name="T27" fmla="*/ 298892 h 360"/>
                <a:gd name="T28" fmla="*/ 81331 w 360"/>
                <a:gd name="T29" fmla="*/ 115188 h 360"/>
                <a:gd name="T30" fmla="*/ 80339 w 360"/>
                <a:gd name="T31" fmla="*/ 115188 h 360"/>
                <a:gd name="T32" fmla="*/ 50584 w 360"/>
                <a:gd name="T33" fmla="*/ 87384 h 360"/>
                <a:gd name="T34" fmla="*/ 81331 w 360"/>
                <a:gd name="T35" fmla="*/ 59580 h 360"/>
                <a:gd name="T36" fmla="*/ 111086 w 360"/>
                <a:gd name="T37" fmla="*/ 87384 h 360"/>
                <a:gd name="T38" fmla="*/ 81331 w 360"/>
                <a:gd name="T39" fmla="*/ 115188 h 360"/>
                <a:gd name="T40" fmla="*/ 302512 w 360"/>
                <a:gd name="T41" fmla="*/ 298892 h 360"/>
                <a:gd name="T42" fmla="*/ 248952 w 360"/>
                <a:gd name="T43" fmla="*/ 298892 h 360"/>
                <a:gd name="T44" fmla="*/ 248952 w 360"/>
                <a:gd name="T45" fmla="*/ 212501 h 360"/>
                <a:gd name="T46" fmla="*/ 221181 w 360"/>
                <a:gd name="T47" fmla="*/ 175761 h 360"/>
                <a:gd name="T48" fmla="*/ 193409 w 360"/>
                <a:gd name="T49" fmla="*/ 195620 h 360"/>
                <a:gd name="T50" fmla="*/ 191425 w 360"/>
                <a:gd name="T51" fmla="*/ 208529 h 360"/>
                <a:gd name="T52" fmla="*/ 191425 w 360"/>
                <a:gd name="T53" fmla="*/ 298892 h 360"/>
                <a:gd name="T54" fmla="*/ 137866 w 360"/>
                <a:gd name="T55" fmla="*/ 298892 h 360"/>
                <a:gd name="T56" fmla="*/ 137866 w 360"/>
                <a:gd name="T57" fmla="*/ 137034 h 360"/>
                <a:gd name="T58" fmla="*/ 191425 w 360"/>
                <a:gd name="T59" fmla="*/ 137034 h 360"/>
                <a:gd name="T60" fmla="*/ 191425 w 360"/>
                <a:gd name="T61" fmla="*/ 159873 h 360"/>
                <a:gd name="T62" fmla="*/ 240026 w 360"/>
                <a:gd name="T63" fmla="*/ 134055 h 360"/>
                <a:gd name="T64" fmla="*/ 302512 w 360"/>
                <a:gd name="T65" fmla="*/ 206543 h 360"/>
                <a:gd name="T66" fmla="*/ 302512 w 360"/>
                <a:gd name="T67" fmla="*/ 298892 h 360"/>
                <a:gd name="T68" fmla="*/ 191425 w 360"/>
                <a:gd name="T69" fmla="*/ 160866 h 360"/>
                <a:gd name="T70" fmla="*/ 191425 w 360"/>
                <a:gd name="T71" fmla="*/ 159873 h 360"/>
                <a:gd name="T72" fmla="*/ 191425 w 360"/>
                <a:gd name="T73" fmla="*/ 160866 h 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0" h="360">
                  <a:moveTo>
                    <a:pt x="333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48"/>
                    <a:pt x="12" y="360"/>
                    <a:pt x="26" y="360"/>
                  </a:cubicBezTo>
                  <a:cubicBezTo>
                    <a:pt x="333" y="360"/>
                    <a:pt x="333" y="360"/>
                    <a:pt x="333" y="360"/>
                  </a:cubicBezTo>
                  <a:cubicBezTo>
                    <a:pt x="348" y="360"/>
                    <a:pt x="360" y="348"/>
                    <a:pt x="360" y="334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60" y="11"/>
                    <a:pt x="348" y="0"/>
                    <a:pt x="333" y="0"/>
                  </a:cubicBezTo>
                  <a:close/>
                  <a:moveTo>
                    <a:pt x="109" y="301"/>
                  </a:moveTo>
                  <a:cubicBezTo>
                    <a:pt x="54" y="301"/>
                    <a:pt x="54" y="301"/>
                    <a:pt x="54" y="301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109" y="138"/>
                    <a:pt x="109" y="138"/>
                    <a:pt x="109" y="138"/>
                  </a:cubicBezTo>
                  <a:lnTo>
                    <a:pt x="109" y="301"/>
                  </a:lnTo>
                  <a:close/>
                  <a:moveTo>
                    <a:pt x="82" y="116"/>
                  </a:moveTo>
                  <a:cubicBezTo>
                    <a:pt x="81" y="116"/>
                    <a:pt x="81" y="116"/>
                    <a:pt x="81" y="116"/>
                  </a:cubicBezTo>
                  <a:cubicBezTo>
                    <a:pt x="63" y="116"/>
                    <a:pt x="51" y="104"/>
                    <a:pt x="51" y="88"/>
                  </a:cubicBezTo>
                  <a:cubicBezTo>
                    <a:pt x="51" y="72"/>
                    <a:pt x="63" y="60"/>
                    <a:pt x="82" y="60"/>
                  </a:cubicBezTo>
                  <a:cubicBezTo>
                    <a:pt x="101" y="60"/>
                    <a:pt x="112" y="72"/>
                    <a:pt x="112" y="88"/>
                  </a:cubicBezTo>
                  <a:cubicBezTo>
                    <a:pt x="112" y="104"/>
                    <a:pt x="101" y="116"/>
                    <a:pt x="82" y="116"/>
                  </a:cubicBezTo>
                  <a:close/>
                  <a:moveTo>
                    <a:pt x="305" y="301"/>
                  </a:moveTo>
                  <a:cubicBezTo>
                    <a:pt x="251" y="301"/>
                    <a:pt x="251" y="301"/>
                    <a:pt x="251" y="301"/>
                  </a:cubicBezTo>
                  <a:cubicBezTo>
                    <a:pt x="251" y="214"/>
                    <a:pt x="251" y="214"/>
                    <a:pt x="251" y="214"/>
                  </a:cubicBezTo>
                  <a:cubicBezTo>
                    <a:pt x="251" y="192"/>
                    <a:pt x="243" y="177"/>
                    <a:pt x="223" y="177"/>
                  </a:cubicBezTo>
                  <a:cubicBezTo>
                    <a:pt x="208" y="177"/>
                    <a:pt x="199" y="187"/>
                    <a:pt x="195" y="197"/>
                  </a:cubicBezTo>
                  <a:cubicBezTo>
                    <a:pt x="194" y="200"/>
                    <a:pt x="193" y="205"/>
                    <a:pt x="193" y="210"/>
                  </a:cubicBezTo>
                  <a:cubicBezTo>
                    <a:pt x="193" y="301"/>
                    <a:pt x="193" y="301"/>
                    <a:pt x="193" y="301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39" y="301"/>
                    <a:pt x="140" y="154"/>
                    <a:pt x="139" y="138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3" y="161"/>
                    <a:pt x="193" y="161"/>
                    <a:pt x="193" y="161"/>
                  </a:cubicBezTo>
                  <a:cubicBezTo>
                    <a:pt x="201" y="150"/>
                    <a:pt x="213" y="135"/>
                    <a:pt x="242" y="135"/>
                  </a:cubicBezTo>
                  <a:cubicBezTo>
                    <a:pt x="278" y="135"/>
                    <a:pt x="305" y="158"/>
                    <a:pt x="305" y="208"/>
                  </a:cubicBezTo>
                  <a:lnTo>
                    <a:pt x="305" y="301"/>
                  </a:lnTo>
                  <a:close/>
                  <a:moveTo>
                    <a:pt x="193" y="162"/>
                  </a:moveTo>
                  <a:cubicBezTo>
                    <a:pt x="193" y="162"/>
                    <a:pt x="193" y="162"/>
                    <a:pt x="193" y="161"/>
                  </a:cubicBezTo>
                  <a:cubicBezTo>
                    <a:pt x="193" y="162"/>
                    <a:pt x="193" y="162"/>
                    <a:pt x="193" y="16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srgbClr val="0583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4145A38E-3757-1C7A-EE49-69F439298F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59455" y="8932513"/>
              <a:ext cx="333658" cy="333658"/>
            </a:xfrm>
            <a:custGeom>
              <a:avLst/>
              <a:gdLst>
                <a:gd name="T0" fmla="*/ 283008 w 198"/>
                <a:gd name="T1" fmla="*/ 0 h 198"/>
                <a:gd name="T2" fmla="*/ 67214 w 198"/>
                <a:gd name="T3" fmla="*/ 0 h 198"/>
                <a:gd name="T4" fmla="*/ 0 w 198"/>
                <a:gd name="T5" fmla="*/ 67501 h 198"/>
                <a:gd name="T6" fmla="*/ 0 w 198"/>
                <a:gd name="T7" fmla="*/ 138556 h 198"/>
                <a:gd name="T8" fmla="*/ 0 w 198"/>
                <a:gd name="T9" fmla="*/ 282440 h 198"/>
                <a:gd name="T10" fmla="*/ 67214 w 198"/>
                <a:gd name="T11" fmla="*/ 351718 h 198"/>
                <a:gd name="T12" fmla="*/ 283008 w 198"/>
                <a:gd name="T13" fmla="*/ 351718 h 198"/>
                <a:gd name="T14" fmla="*/ 350222 w 198"/>
                <a:gd name="T15" fmla="*/ 282440 h 198"/>
                <a:gd name="T16" fmla="*/ 350222 w 198"/>
                <a:gd name="T17" fmla="*/ 138556 h 198"/>
                <a:gd name="T18" fmla="*/ 350222 w 198"/>
                <a:gd name="T19" fmla="*/ 67501 h 198"/>
                <a:gd name="T20" fmla="*/ 283008 w 198"/>
                <a:gd name="T21" fmla="*/ 0 h 198"/>
                <a:gd name="T22" fmla="*/ 302464 w 198"/>
                <a:gd name="T23" fmla="*/ 39080 h 198"/>
                <a:gd name="T24" fmla="*/ 309540 w 198"/>
                <a:gd name="T25" fmla="*/ 39080 h 198"/>
                <a:gd name="T26" fmla="*/ 309540 w 198"/>
                <a:gd name="T27" fmla="*/ 47962 h 198"/>
                <a:gd name="T28" fmla="*/ 309540 w 198"/>
                <a:gd name="T29" fmla="*/ 99476 h 198"/>
                <a:gd name="T30" fmla="*/ 251169 w 198"/>
                <a:gd name="T31" fmla="*/ 99476 h 198"/>
                <a:gd name="T32" fmla="*/ 251169 w 198"/>
                <a:gd name="T33" fmla="*/ 39080 h 198"/>
                <a:gd name="T34" fmla="*/ 302464 w 198"/>
                <a:gd name="T35" fmla="*/ 39080 h 198"/>
                <a:gd name="T36" fmla="*/ 125585 w 198"/>
                <a:gd name="T37" fmla="*/ 138556 h 198"/>
                <a:gd name="T38" fmla="*/ 175111 w 198"/>
                <a:gd name="T39" fmla="*/ 113687 h 198"/>
                <a:gd name="T40" fmla="*/ 224637 w 198"/>
                <a:gd name="T41" fmla="*/ 138556 h 198"/>
                <a:gd name="T42" fmla="*/ 237019 w 198"/>
                <a:gd name="T43" fmla="*/ 175859 h 198"/>
                <a:gd name="T44" fmla="*/ 175111 w 198"/>
                <a:gd name="T45" fmla="*/ 238031 h 198"/>
                <a:gd name="T46" fmla="*/ 113203 w 198"/>
                <a:gd name="T47" fmla="*/ 175859 h 198"/>
                <a:gd name="T48" fmla="*/ 125585 w 198"/>
                <a:gd name="T49" fmla="*/ 138556 h 198"/>
                <a:gd name="T50" fmla="*/ 316615 w 198"/>
                <a:gd name="T51" fmla="*/ 282440 h 198"/>
                <a:gd name="T52" fmla="*/ 283008 w 198"/>
                <a:gd name="T53" fmla="*/ 316191 h 198"/>
                <a:gd name="T54" fmla="*/ 67214 w 198"/>
                <a:gd name="T55" fmla="*/ 316191 h 198"/>
                <a:gd name="T56" fmla="*/ 33607 w 198"/>
                <a:gd name="T57" fmla="*/ 282440 h 198"/>
                <a:gd name="T58" fmla="*/ 33607 w 198"/>
                <a:gd name="T59" fmla="*/ 138556 h 198"/>
                <a:gd name="T60" fmla="*/ 86671 w 198"/>
                <a:gd name="T61" fmla="*/ 138556 h 198"/>
                <a:gd name="T62" fmla="*/ 79596 w 198"/>
                <a:gd name="T63" fmla="*/ 175859 h 198"/>
                <a:gd name="T64" fmla="*/ 175111 w 198"/>
                <a:gd name="T65" fmla="*/ 271782 h 198"/>
                <a:gd name="T66" fmla="*/ 270626 w 198"/>
                <a:gd name="T67" fmla="*/ 175859 h 198"/>
                <a:gd name="T68" fmla="*/ 263551 w 198"/>
                <a:gd name="T69" fmla="*/ 138556 h 198"/>
                <a:gd name="T70" fmla="*/ 316615 w 198"/>
                <a:gd name="T71" fmla="*/ 138556 h 198"/>
                <a:gd name="T72" fmla="*/ 316615 w 198"/>
                <a:gd name="T73" fmla="*/ 282440 h 1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8" h="198">
                  <a:moveTo>
                    <a:pt x="16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81"/>
                    <a:pt x="17" y="198"/>
                    <a:pt x="38" y="198"/>
                  </a:cubicBezTo>
                  <a:cubicBezTo>
                    <a:pt x="160" y="198"/>
                    <a:pt x="160" y="198"/>
                    <a:pt x="160" y="198"/>
                  </a:cubicBezTo>
                  <a:cubicBezTo>
                    <a:pt x="181" y="198"/>
                    <a:pt x="198" y="181"/>
                    <a:pt x="198" y="159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198" y="17"/>
                    <a:pt x="181" y="0"/>
                    <a:pt x="160" y="0"/>
                  </a:cubicBezTo>
                  <a:close/>
                  <a:moveTo>
                    <a:pt x="171" y="22"/>
                  </a:moveTo>
                  <a:cubicBezTo>
                    <a:pt x="175" y="22"/>
                    <a:pt x="175" y="22"/>
                    <a:pt x="175" y="22"/>
                  </a:cubicBezTo>
                  <a:cubicBezTo>
                    <a:pt x="175" y="27"/>
                    <a:pt x="175" y="27"/>
                    <a:pt x="175" y="27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42" y="56"/>
                    <a:pt x="142" y="56"/>
                    <a:pt x="142" y="56"/>
                  </a:cubicBezTo>
                  <a:cubicBezTo>
                    <a:pt x="142" y="22"/>
                    <a:pt x="142" y="22"/>
                    <a:pt x="142" y="22"/>
                  </a:cubicBezTo>
                  <a:lnTo>
                    <a:pt x="171" y="22"/>
                  </a:lnTo>
                  <a:close/>
                  <a:moveTo>
                    <a:pt x="71" y="78"/>
                  </a:moveTo>
                  <a:cubicBezTo>
                    <a:pt x="77" y="70"/>
                    <a:pt x="87" y="64"/>
                    <a:pt x="99" y="64"/>
                  </a:cubicBezTo>
                  <a:cubicBezTo>
                    <a:pt x="111" y="64"/>
                    <a:pt x="121" y="70"/>
                    <a:pt x="127" y="78"/>
                  </a:cubicBezTo>
                  <a:cubicBezTo>
                    <a:pt x="132" y="84"/>
                    <a:pt x="134" y="91"/>
                    <a:pt x="134" y="99"/>
                  </a:cubicBezTo>
                  <a:cubicBezTo>
                    <a:pt x="134" y="118"/>
                    <a:pt x="118" y="134"/>
                    <a:pt x="99" y="134"/>
                  </a:cubicBezTo>
                  <a:cubicBezTo>
                    <a:pt x="80" y="134"/>
                    <a:pt x="64" y="118"/>
                    <a:pt x="64" y="99"/>
                  </a:cubicBezTo>
                  <a:cubicBezTo>
                    <a:pt x="64" y="91"/>
                    <a:pt x="67" y="84"/>
                    <a:pt x="71" y="78"/>
                  </a:cubicBezTo>
                  <a:close/>
                  <a:moveTo>
                    <a:pt x="179" y="159"/>
                  </a:moveTo>
                  <a:cubicBezTo>
                    <a:pt x="179" y="170"/>
                    <a:pt x="170" y="178"/>
                    <a:pt x="160" y="178"/>
                  </a:cubicBezTo>
                  <a:cubicBezTo>
                    <a:pt x="38" y="178"/>
                    <a:pt x="38" y="178"/>
                    <a:pt x="38" y="178"/>
                  </a:cubicBezTo>
                  <a:cubicBezTo>
                    <a:pt x="28" y="178"/>
                    <a:pt x="19" y="170"/>
                    <a:pt x="19" y="159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6" y="85"/>
                    <a:pt x="45" y="91"/>
                    <a:pt x="45" y="99"/>
                  </a:cubicBezTo>
                  <a:cubicBezTo>
                    <a:pt x="45" y="129"/>
                    <a:pt x="69" y="153"/>
                    <a:pt x="99" y="153"/>
                  </a:cubicBezTo>
                  <a:cubicBezTo>
                    <a:pt x="129" y="153"/>
                    <a:pt x="153" y="129"/>
                    <a:pt x="153" y="99"/>
                  </a:cubicBezTo>
                  <a:cubicBezTo>
                    <a:pt x="153" y="91"/>
                    <a:pt x="152" y="85"/>
                    <a:pt x="149" y="78"/>
                  </a:cubicBezTo>
                  <a:cubicBezTo>
                    <a:pt x="179" y="78"/>
                    <a:pt x="179" y="78"/>
                    <a:pt x="179" y="78"/>
                  </a:cubicBezTo>
                  <a:lnTo>
                    <a:pt x="179" y="15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542B5CF-7A2D-3242-8144-388568AB7555}"/>
              </a:ext>
            </a:extLst>
          </p:cNvPr>
          <p:cNvGrpSpPr/>
          <p:nvPr/>
        </p:nvGrpSpPr>
        <p:grpSpPr>
          <a:xfrm>
            <a:off x="17511417" y="0"/>
            <a:ext cx="224168" cy="5012072"/>
            <a:chOff x="428112" y="-1"/>
            <a:chExt cx="224168" cy="501207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90A9032-116E-C1A9-5E8F-16A9F63A5D5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479164" y="2022571"/>
              <a:ext cx="4045143" cy="0"/>
            </a:xfrm>
            <a:prstGeom prst="line">
              <a:avLst/>
            </a:prstGeom>
            <a:ln w="38100">
              <a:solidFill>
                <a:srgbClr val="73A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71362CC-452A-7462-9D72-6B256D3C5807}"/>
                </a:ext>
              </a:extLst>
            </p:cNvPr>
            <p:cNvGrpSpPr/>
            <p:nvPr/>
          </p:nvGrpSpPr>
          <p:grpSpPr>
            <a:xfrm>
              <a:off x="428112" y="4330248"/>
              <a:ext cx="224168" cy="681823"/>
              <a:chOff x="17292444" y="4212612"/>
              <a:chExt cx="224168" cy="681823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0D8B9B3D-DC10-D11B-198B-A63F7BC70EDA}"/>
                  </a:ext>
                </a:extLst>
              </p:cNvPr>
              <p:cNvSpPr/>
              <p:nvPr/>
            </p:nvSpPr>
            <p:spPr>
              <a:xfrm rot="16200000">
                <a:off x="17292445" y="4212611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B85A8B0-DE38-DE74-B205-22BEA0E31340}"/>
                  </a:ext>
                </a:extLst>
              </p:cNvPr>
              <p:cNvSpPr/>
              <p:nvPr/>
            </p:nvSpPr>
            <p:spPr>
              <a:xfrm rot="16200000">
                <a:off x="17292445" y="4670268"/>
                <a:ext cx="224166" cy="224168"/>
              </a:xfrm>
              <a:prstGeom prst="ellipse">
                <a:avLst/>
              </a:prstGeom>
              <a:solidFill>
                <a:srgbClr val="73A1C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1D129C1-2700-BBF1-F4D4-1319A6423980}"/>
              </a:ext>
            </a:extLst>
          </p:cNvPr>
          <p:cNvSpPr txBox="1"/>
          <p:nvPr/>
        </p:nvSpPr>
        <p:spPr>
          <a:xfrm>
            <a:off x="9173934" y="5743911"/>
            <a:ext cx="2754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100" normalizeH="0" baseline="0" noProof="0">
                <a:ln>
                  <a:noFill/>
                </a:ln>
                <a:solidFill>
                  <a:srgbClr val="73A1C1"/>
                </a:solidFill>
                <a:effectLst/>
                <a:uLnTx/>
                <a:uFillTx/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rPr>
              <a:t>Vulnerabilities Detection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E113B-CBCB-E80A-225C-D2915A034679}"/>
              </a:ext>
            </a:extLst>
          </p:cNvPr>
          <p:cNvSpPr txBox="1"/>
          <p:nvPr/>
        </p:nvSpPr>
        <p:spPr>
          <a:xfrm>
            <a:off x="13336280" y="5743911"/>
            <a:ext cx="2754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100" normalizeH="0" baseline="0" noProof="0">
                <a:ln>
                  <a:noFill/>
                </a:ln>
                <a:solidFill>
                  <a:srgbClr val="73A1C1"/>
                </a:solidFill>
                <a:effectLst/>
                <a:uLnTx/>
                <a:uFillTx/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rPr>
              <a:t>Mitigation Mechanisms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F8C373-7E83-45DD-6C12-AA1191170B7A}"/>
              </a:ext>
            </a:extLst>
          </p:cNvPr>
          <p:cNvSpPr txBox="1"/>
          <p:nvPr/>
        </p:nvSpPr>
        <p:spPr>
          <a:xfrm>
            <a:off x="1465917" y="2606997"/>
            <a:ext cx="49409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05173D"/>
                </a:solidFill>
                <a:latin typeface="Sora" pitchFamily="2" charset="0"/>
                <a:cs typeface="Sora" pitchFamily="2" charset="0"/>
              </a:rPr>
              <a:t>UC 2 Energy</a:t>
            </a:r>
          </a:p>
          <a:p>
            <a:r>
              <a:rPr lang="en-AU" sz="3600" b="1">
                <a:solidFill>
                  <a:srgbClr val="05173D"/>
                </a:solidFill>
                <a:latin typeface="Sora" pitchFamily="2" charset="0"/>
              </a:rPr>
              <a:t>Electric Grid Controller certification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D7721-6771-D7DB-FEE1-20DCD1F87391}"/>
              </a:ext>
            </a:extLst>
          </p:cNvPr>
          <p:cNvSpPr txBox="1"/>
          <p:nvPr/>
        </p:nvSpPr>
        <p:spPr>
          <a:xfrm>
            <a:off x="1252362" y="1679274"/>
            <a:ext cx="433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spc="100">
                <a:solidFill>
                  <a:srgbClr val="05173D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Midterm Workshop, Prague (Czech republic) Feb.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BCB07A-9D80-A3C4-DC99-47202A6CE4C9}"/>
              </a:ext>
            </a:extLst>
          </p:cNvPr>
          <p:cNvSpPr txBox="1"/>
          <p:nvPr/>
        </p:nvSpPr>
        <p:spPr>
          <a:xfrm>
            <a:off x="9337964" y="2161309"/>
            <a:ext cx="6752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HERRAMIENTAS QUE VAN A DESARROLLAR EL PROYECTO RELACIONADO CON ESTO</a:t>
            </a:r>
          </a:p>
        </p:txBody>
      </p:sp>
    </p:spTree>
    <p:extLst>
      <p:ext uri="{BB962C8B-B14F-4D97-AF65-F5344CB8AC3E}">
        <p14:creationId xmlns:p14="http://schemas.microsoft.com/office/powerpoint/2010/main" val="204739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134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6844C821439E42A8ECB3C4BA06A15C" ma:contentTypeVersion="15" ma:contentTypeDescription="Vytvoří nový dokument" ma:contentTypeScope="" ma:versionID="54c52fae847d9ca130ddff30b62fb65c">
  <xsd:schema xmlns:xsd="http://www.w3.org/2001/XMLSchema" xmlns:xs="http://www.w3.org/2001/XMLSchema" xmlns:p="http://schemas.microsoft.com/office/2006/metadata/properties" xmlns:ns2="004453bb-64a7-4d1f-86c5-9017bca03eaa" xmlns:ns3="58584486-da7e-41c3-b25f-7a37e93becdb" targetNamespace="http://schemas.microsoft.com/office/2006/metadata/properties" ma:root="true" ma:fieldsID="d6e73c7a44255802f683baeb7ed97b7a" ns2:_="" ns3:_="">
    <xsd:import namespace="004453bb-64a7-4d1f-86c5-9017bca03eaa"/>
    <xsd:import namespace="58584486-da7e-41c3-b25f-7a37e93bec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453bb-64a7-4d1f-86c5-9017bca03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af3d935e-3262-476a-91ea-ba8fad1a55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84486-da7e-41c3-b25f-7a37e93becd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885c85b8-4d06-478c-994d-bc490526f049}" ma:internalName="TaxCatchAll" ma:showField="CatchAllData" ma:web="58584486-da7e-41c3-b25f-7a37e93bec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4453bb-64a7-4d1f-86c5-9017bca03eaa">
      <Terms xmlns="http://schemas.microsoft.com/office/infopath/2007/PartnerControls"/>
    </lcf76f155ced4ddcb4097134ff3c332f>
    <TaxCatchAll xmlns="58584486-da7e-41c3-b25f-7a37e93becdb" xsi:nil="true"/>
  </documentManagement>
</p:properties>
</file>

<file path=customXml/itemProps1.xml><?xml version="1.0" encoding="utf-8"?>
<ds:datastoreItem xmlns:ds="http://schemas.openxmlformats.org/officeDocument/2006/customXml" ds:itemID="{A6EC06AE-90ED-434F-A9E9-A0886550EFB5}"/>
</file>

<file path=customXml/itemProps2.xml><?xml version="1.0" encoding="utf-8"?>
<ds:datastoreItem xmlns:ds="http://schemas.openxmlformats.org/officeDocument/2006/customXml" ds:itemID="{BFAB33A8-D69F-4A31-A7BC-60F64C3013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05E85A-16FA-4AD5-8405-51EEDFC545A6}">
  <ds:schemaRefs>
    <ds:schemaRef ds:uri="http://purl.org/dc/dcmitype/"/>
    <ds:schemaRef ds:uri="http://schemas.openxmlformats.org/package/2006/metadata/core-properties"/>
    <ds:schemaRef ds:uri="1612be3d-53bd-42e8-bb33-13b880559e27"/>
    <ds:schemaRef ds:uri="http://purl.org/dc/elements/1.1/"/>
    <ds:schemaRef ds:uri="http://schemas.microsoft.com/office/2006/documentManagement/types"/>
    <ds:schemaRef ds:uri="6a8888c6-ebc5-4bcf-bc48-737e74a898fd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405</TotalTime>
  <Words>821</Words>
  <Application>Microsoft Office PowerPoint</Application>
  <PresentationFormat>Custom</PresentationFormat>
  <Paragraphs>143</Paragraphs>
  <Slides>11</Slides>
  <Notes>4</Notes>
  <HiddenSlides>3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Poppins</vt:lpstr>
      <vt:lpstr>Poppins Medium</vt:lpstr>
      <vt:lpstr>Poppins SemiBold</vt:lpstr>
      <vt:lpstr>Roboto</vt:lpstr>
      <vt:lpstr>Sora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Pedro Tito Macias</cp:lastModifiedBy>
  <cp:revision>1</cp:revision>
  <dcterms:created xsi:type="dcterms:W3CDTF">2023-07-27T02:15:19Z</dcterms:created>
  <dcterms:modified xsi:type="dcterms:W3CDTF">2025-02-13T08:26:07Z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0x0101008D6844C821439E42A8ECB3C4BA06A15C</vt:lpwstr>
  </property>
  <property fmtid="{D5CDD505-2E9C-101B-9397-08002B2CF9AE}" pid="3" name="MSIP_Label_57443d00-af18-408c-9335-47b5de3ec9b9_Enabled">
    <vt:lpwstr>true</vt:lpwstr>
  </property>
  <property fmtid="{D5CDD505-2E9C-101B-9397-08002B2CF9AE}" pid="4" name="MSIP_Label_57443d00-af18-408c-9335-47b5de3ec9b9_SetDate">
    <vt:lpwstr>2025-01-24T09:53:12Z</vt:lpwstr>
  </property>
  <property fmtid="{D5CDD505-2E9C-101B-9397-08002B2CF9AE}" pid="5" name="MSIP_Label_57443d00-af18-408c-9335-47b5de3ec9b9_Method">
    <vt:lpwstr>Privileged</vt:lpwstr>
  </property>
  <property fmtid="{D5CDD505-2E9C-101B-9397-08002B2CF9AE}" pid="6" name="MSIP_Label_57443d00-af18-408c-9335-47b5de3ec9b9_Name">
    <vt:lpwstr>General v2</vt:lpwstr>
  </property>
  <property fmtid="{D5CDD505-2E9C-101B-9397-08002B2CF9AE}" pid="7" name="MSIP_Label_57443d00-af18-408c-9335-47b5de3ec9b9_SiteId">
    <vt:lpwstr>6e51e1ad-c54b-4b39-b598-0ffe9ae68fef</vt:lpwstr>
  </property>
  <property fmtid="{D5CDD505-2E9C-101B-9397-08002B2CF9AE}" pid="8" name="MSIP_Label_57443d00-af18-408c-9335-47b5de3ec9b9_ActionId">
    <vt:lpwstr>a4ef734a-438e-4861-a863-e0dd0098e5fe</vt:lpwstr>
  </property>
  <property fmtid="{D5CDD505-2E9C-101B-9397-08002B2CF9AE}" pid="9" name="MSIP_Label_57443d00-af18-408c-9335-47b5de3ec9b9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General</vt:lpwstr>
  </property>
  <property fmtid="{D5CDD505-2E9C-101B-9397-08002B2CF9AE}" pid="12" name="MediaServiceImageTags">
    <vt:lpwstr/>
  </property>
</Properties>
</file>