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5"/>
  </p:notesMasterIdLst>
  <p:sldIdLst>
    <p:sldId id="256" r:id="rId5"/>
    <p:sldId id="1923" r:id="rId6"/>
    <p:sldId id="1925" r:id="rId7"/>
    <p:sldId id="1933" r:id="rId8"/>
    <p:sldId id="1927" r:id="rId9"/>
    <p:sldId id="1928" r:id="rId10"/>
    <p:sldId id="1934" r:id="rId11"/>
    <p:sldId id="1930" r:id="rId12"/>
    <p:sldId id="1931" r:id="rId13"/>
    <p:sldId id="1932" r:id="rId14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" id="{FF8688BE-7658-41B9-852A-6D128DBA5E5F}">
          <p14:sldIdLst>
            <p14:sldId id="256"/>
          </p14:sldIdLst>
        </p14:section>
        <p14:section name="Content" id="{6C001904-BAA4-494A-962B-AC36FA7F837C}">
          <p14:sldIdLst>
            <p14:sldId id="1923"/>
            <p14:sldId id="1925"/>
            <p14:sldId id="1933"/>
            <p14:sldId id="1927"/>
            <p14:sldId id="1928"/>
            <p14:sldId id="1934"/>
            <p14:sldId id="1930"/>
            <p14:sldId id="1931"/>
            <p14:sldId id="19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73D"/>
    <a:srgbClr val="73A1C1"/>
    <a:srgbClr val="F2FCFE"/>
    <a:srgbClr val="68C6F9"/>
    <a:srgbClr val="0C134F"/>
    <a:srgbClr val="130048"/>
    <a:srgbClr val="150050"/>
    <a:srgbClr val="3A0CA3"/>
    <a:srgbClr val="7209B7"/>
    <a:srgbClr val="E8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00B53-1D2F-DCD1-E573-0524641D9B8E}" v="1" dt="2025-02-12T21:28:32.596"/>
    <p1510:client id="{88055465-8377-11FB-B2A6-71D08371C892}" v="1547" dt="2025-02-12T21:31:36.141"/>
    <p1510:client id="{E58EDADD-51D3-F956-66CD-B7CCAB5A508B}" v="154" dt="2025-02-12T21:45:33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TZE Claudia" userId="S::claudia.lutze_urbanandmainlines.com#ext#@tecnalia365.onmicrosoft.com::e3da3a46-a271-4163-9ca0-088f4416730f" providerId="AD" clId="Web-{88055465-8377-11FB-B2A6-71D08371C892}"/>
    <pc:docChg chg="addSld delSld modSld sldOrd modSection">
      <pc:chgData name="LUTZE Claudia" userId="S::claudia.lutze_urbanandmainlines.com#ext#@tecnalia365.onmicrosoft.com::e3da3a46-a271-4163-9ca0-088f4416730f" providerId="AD" clId="Web-{88055465-8377-11FB-B2A6-71D08371C892}" dt="2025-02-12T21:31:36.141" v="2111" actId="20577"/>
      <pc:docMkLst>
        <pc:docMk/>
      </pc:docMkLst>
      <pc:sldChg chg="modNotes">
        <pc:chgData name="LUTZE Claudia" userId="S::claudia.lutze_urbanandmainlines.com#ext#@tecnalia365.onmicrosoft.com::e3da3a46-a271-4163-9ca0-088f4416730f" providerId="AD" clId="Web-{88055465-8377-11FB-B2A6-71D08371C892}" dt="2025-02-12T21:22:15.120" v="1669"/>
        <pc:sldMkLst>
          <pc:docMk/>
          <pc:sldMk cId="2370937998" sldId="1923"/>
        </pc:sldMkLst>
      </pc:sldChg>
      <pc:sldChg chg="addSp delSp modSp modNotes">
        <pc:chgData name="LUTZE Claudia" userId="S::claudia.lutze_urbanandmainlines.com#ext#@tecnalia365.onmicrosoft.com::e3da3a46-a271-4163-9ca0-088f4416730f" providerId="AD" clId="Web-{88055465-8377-11FB-B2A6-71D08371C892}" dt="2025-02-12T21:22:48.887" v="1679"/>
        <pc:sldMkLst>
          <pc:docMk/>
          <pc:sldMk cId="325735117" sldId="1927"/>
        </pc:sldMkLst>
        <pc:spChg chg="mod">
          <ac:chgData name="LUTZE Claudia" userId="S::claudia.lutze_urbanandmainlines.com#ext#@tecnalia365.onmicrosoft.com::e3da3a46-a271-4163-9ca0-088f4416730f" providerId="AD" clId="Web-{88055465-8377-11FB-B2A6-71D08371C892}" dt="2025-02-12T19:28:37.837" v="200" actId="20577"/>
          <ac:spMkLst>
            <pc:docMk/>
            <pc:sldMk cId="325735117" sldId="1927"/>
            <ac:spMk id="2" creationId="{4D6AB1D1-0485-4198-A45C-BD8820DBAAE3}"/>
          </ac:spMkLst>
        </pc:spChg>
        <pc:spChg chg="mod">
          <ac:chgData name="LUTZE Claudia" userId="S::claudia.lutze_urbanandmainlines.com#ext#@tecnalia365.onmicrosoft.com::e3da3a46-a271-4163-9ca0-088f4416730f" providerId="AD" clId="Web-{88055465-8377-11FB-B2A6-71D08371C892}" dt="2025-02-12T21:22:43.496" v="1678" actId="20577"/>
          <ac:spMkLst>
            <pc:docMk/>
            <pc:sldMk cId="325735117" sldId="1927"/>
            <ac:spMk id="46" creationId="{406A500F-08C7-B90F-D272-744D7E1FC97D}"/>
          </ac:spMkLst>
        </pc:spChg>
        <pc:picChg chg="mod">
          <ac:chgData name="LUTZE Claudia" userId="S::claudia.lutze_urbanandmainlines.com#ext#@tecnalia365.onmicrosoft.com::e3da3a46-a271-4163-9ca0-088f4416730f" providerId="AD" clId="Web-{88055465-8377-11FB-B2A6-71D08371C892}" dt="2025-02-12T19:28:56.463" v="201" actId="14100"/>
          <ac:picMkLst>
            <pc:docMk/>
            <pc:sldMk cId="325735117" sldId="1927"/>
            <ac:picMk id="3" creationId="{07D59844-C576-4BBB-B253-EC34A0AC6797}"/>
          </ac:picMkLst>
        </pc:picChg>
        <pc:picChg chg="add del mod">
          <ac:chgData name="LUTZE Claudia" userId="S::claudia.lutze_urbanandmainlines.com#ext#@tecnalia365.onmicrosoft.com::e3da3a46-a271-4163-9ca0-088f4416730f" providerId="AD" clId="Web-{88055465-8377-11FB-B2A6-71D08371C892}" dt="2025-02-12T19:34:47.710" v="221"/>
          <ac:picMkLst>
            <pc:docMk/>
            <pc:sldMk cId="325735117" sldId="1927"/>
            <ac:picMk id="5" creationId="{BCC2301A-546A-5F7C-78D4-B625712734D8}"/>
          </ac:picMkLst>
        </pc:picChg>
      </pc:sldChg>
      <pc:sldChg chg="mod modShow">
        <pc:chgData name="LUTZE Claudia" userId="S::claudia.lutze_urbanandmainlines.com#ext#@tecnalia365.onmicrosoft.com::e3da3a46-a271-4163-9ca0-088f4416730f" providerId="AD" clId="Web-{88055465-8377-11FB-B2A6-71D08371C892}" dt="2025-02-12T19:46:29.501" v="489"/>
        <pc:sldMkLst>
          <pc:docMk/>
          <pc:sldMk cId="2720949681" sldId="1928"/>
        </pc:sldMkLst>
      </pc:sldChg>
      <pc:sldChg chg="addSp delSp modSp del ord">
        <pc:chgData name="LUTZE Claudia" userId="S::claudia.lutze_urbanandmainlines.com#ext#@tecnalia365.onmicrosoft.com::e3da3a46-a271-4163-9ca0-088f4416730f" providerId="AD" clId="Web-{88055465-8377-11FB-B2A6-71D08371C892}" dt="2025-02-12T20:21:08.905" v="846"/>
        <pc:sldMkLst>
          <pc:docMk/>
          <pc:sldMk cId="972061847" sldId="1929"/>
        </pc:sldMkLst>
        <pc:spChg chg="add del mod">
          <ac:chgData name="LUTZE Claudia" userId="S::claudia.lutze_urbanandmainlines.com#ext#@tecnalia365.onmicrosoft.com::e3da3a46-a271-4163-9ca0-088f4416730f" providerId="AD" clId="Web-{88055465-8377-11FB-B2A6-71D08371C892}" dt="2025-02-12T20:15:45.940" v="835"/>
          <ac:spMkLst>
            <pc:docMk/>
            <pc:sldMk cId="972061847" sldId="1929"/>
            <ac:spMk id="2" creationId="{68D616AD-862E-0D2A-7EEF-DE1297D3C1DA}"/>
          </ac:spMkLst>
        </pc:spChg>
        <pc:spChg chg="del mod">
          <ac:chgData name="LUTZE Claudia" userId="S::claudia.lutze_urbanandmainlines.com#ext#@tecnalia365.onmicrosoft.com::e3da3a46-a271-4163-9ca0-088f4416730f" providerId="AD" clId="Web-{88055465-8377-11FB-B2A6-71D08371C892}" dt="2025-02-12T19:47:30.660" v="538"/>
          <ac:spMkLst>
            <pc:docMk/>
            <pc:sldMk cId="972061847" sldId="1929"/>
            <ac:spMk id="37" creationId="{815CB646-E3A2-4931-8DAB-B1D4E52B67F3}"/>
          </ac:spMkLst>
        </pc:spChg>
        <pc:spChg chg="mod">
          <ac:chgData name="LUTZE Claudia" userId="S::claudia.lutze_urbanandmainlines.com#ext#@tecnalia365.onmicrosoft.com::e3da3a46-a271-4163-9ca0-088f4416730f" providerId="AD" clId="Web-{88055465-8377-11FB-B2A6-71D08371C892}" dt="2025-02-12T20:15:55.925" v="843" actId="20577"/>
          <ac:spMkLst>
            <pc:docMk/>
            <pc:sldMk cId="972061847" sldId="1929"/>
            <ac:spMk id="46" creationId="{406A500F-08C7-B90F-D272-744D7E1FC97D}"/>
          </ac:spMkLst>
        </pc:spChg>
        <pc:picChg chg="add del mod">
          <ac:chgData name="LUTZE Claudia" userId="S::claudia.lutze_urbanandmainlines.com#ext#@tecnalia365.onmicrosoft.com::e3da3a46-a271-4163-9ca0-088f4416730f" providerId="AD" clId="Web-{88055465-8377-11FB-B2A6-71D08371C892}" dt="2025-02-12T20:08:13.627" v="646"/>
          <ac:picMkLst>
            <pc:docMk/>
            <pc:sldMk cId="972061847" sldId="1929"/>
            <ac:picMk id="3" creationId="{6775E849-A00E-8BEF-C4A5-A0C84BA902F8}"/>
          </ac:picMkLst>
        </pc:picChg>
      </pc:sldChg>
      <pc:sldChg chg="addSp modSp ord">
        <pc:chgData name="LUTZE Claudia" userId="S::claudia.lutze_urbanandmainlines.com#ext#@tecnalia365.onmicrosoft.com::e3da3a46-a271-4163-9ca0-088f4416730f" providerId="AD" clId="Web-{88055465-8377-11FB-B2A6-71D08371C892}" dt="2025-02-12T21:19:45.802" v="1640" actId="1076"/>
        <pc:sldMkLst>
          <pc:docMk/>
          <pc:sldMk cId="1834188648" sldId="1930"/>
        </pc:sldMkLst>
        <pc:spChg chg="mod">
          <ac:chgData name="LUTZE Claudia" userId="S::claudia.lutze_urbanandmainlines.com#ext#@tecnalia365.onmicrosoft.com::e3da3a46-a271-4163-9ca0-088f4416730f" providerId="AD" clId="Web-{88055465-8377-11FB-B2A6-71D08371C892}" dt="2025-02-12T21:14:51.666" v="1637" actId="20577"/>
          <ac:spMkLst>
            <pc:docMk/>
            <pc:sldMk cId="1834188648" sldId="1930"/>
            <ac:spMk id="37" creationId="{815CB646-E3A2-4931-8DAB-B1D4E52B67F3}"/>
          </ac:spMkLst>
        </pc:spChg>
        <pc:spChg chg="mod">
          <ac:chgData name="LUTZE Claudia" userId="S::claudia.lutze_urbanandmainlines.com#ext#@tecnalia365.onmicrosoft.com::e3da3a46-a271-4163-9ca0-088f4416730f" providerId="AD" clId="Web-{88055465-8377-11FB-B2A6-71D08371C892}" dt="2025-02-12T20:44:42.191" v="1500" actId="20577"/>
          <ac:spMkLst>
            <pc:docMk/>
            <pc:sldMk cId="1834188648" sldId="1930"/>
            <ac:spMk id="46" creationId="{406A500F-08C7-B90F-D272-744D7E1FC97D}"/>
          </ac:spMkLst>
        </pc:spChg>
        <pc:picChg chg="add mod">
          <ac:chgData name="LUTZE Claudia" userId="S::claudia.lutze_urbanandmainlines.com#ext#@tecnalia365.onmicrosoft.com::e3da3a46-a271-4163-9ca0-088f4416730f" providerId="AD" clId="Web-{88055465-8377-11FB-B2A6-71D08371C892}" dt="2025-02-12T21:19:45.802" v="1640" actId="1076"/>
          <ac:picMkLst>
            <pc:docMk/>
            <pc:sldMk cId="1834188648" sldId="1930"/>
            <ac:picMk id="2" creationId="{3DEC4108-D046-29F1-9908-1C448903CD97}"/>
          </ac:picMkLst>
        </pc:picChg>
      </pc:sldChg>
      <pc:sldChg chg="modSp ord modNotes">
        <pc:chgData name="LUTZE Claudia" userId="S::claudia.lutze_urbanandmainlines.com#ext#@tecnalia365.onmicrosoft.com::e3da3a46-a271-4163-9ca0-088f4416730f" providerId="AD" clId="Web-{88055465-8377-11FB-B2A6-71D08371C892}" dt="2025-02-12T21:19:55.021" v="1641"/>
        <pc:sldMkLst>
          <pc:docMk/>
          <pc:sldMk cId="2555487895" sldId="1931"/>
        </pc:sldMkLst>
        <pc:spChg chg="mod">
          <ac:chgData name="LUTZE Claudia" userId="S::claudia.lutze_urbanandmainlines.com#ext#@tecnalia365.onmicrosoft.com::e3da3a46-a271-4163-9ca0-088f4416730f" providerId="AD" clId="Web-{88055465-8377-11FB-B2A6-71D08371C892}" dt="2025-02-12T20:44:00.127" v="1478" actId="20577"/>
          <ac:spMkLst>
            <pc:docMk/>
            <pc:sldMk cId="2555487895" sldId="1931"/>
            <ac:spMk id="37" creationId="{815CB646-E3A2-4931-8DAB-B1D4E52B67F3}"/>
          </ac:spMkLst>
        </pc:spChg>
        <pc:spChg chg="mod">
          <ac:chgData name="LUTZE Claudia" userId="S::claudia.lutze_urbanandmainlines.com#ext#@tecnalia365.onmicrosoft.com::e3da3a46-a271-4163-9ca0-088f4416730f" providerId="AD" clId="Web-{88055465-8377-11FB-B2A6-71D08371C892}" dt="2025-02-12T20:46:06.210" v="1503" actId="20577"/>
          <ac:spMkLst>
            <pc:docMk/>
            <pc:sldMk cId="2555487895" sldId="1931"/>
            <ac:spMk id="46" creationId="{406A500F-08C7-B90F-D272-744D7E1FC97D}"/>
          </ac:spMkLst>
        </pc:spChg>
      </pc:sldChg>
      <pc:sldChg chg="modSp">
        <pc:chgData name="LUTZE Claudia" userId="S::claudia.lutze_urbanandmainlines.com#ext#@tecnalia365.onmicrosoft.com::e3da3a46-a271-4163-9ca0-088f4416730f" providerId="AD" clId="Web-{88055465-8377-11FB-B2A6-71D08371C892}" dt="2025-02-12T21:31:36.141" v="2111" actId="20577"/>
        <pc:sldMkLst>
          <pc:docMk/>
          <pc:sldMk cId="578706797" sldId="1933"/>
        </pc:sldMkLst>
        <pc:spChg chg="mod">
          <ac:chgData name="LUTZE Claudia" userId="S::claudia.lutze_urbanandmainlines.com#ext#@tecnalia365.onmicrosoft.com::e3da3a46-a271-4163-9ca0-088f4416730f" providerId="AD" clId="Web-{88055465-8377-11FB-B2A6-71D08371C892}" dt="2025-02-12T21:31:36.141" v="2111" actId="20577"/>
          <ac:spMkLst>
            <pc:docMk/>
            <pc:sldMk cId="578706797" sldId="1933"/>
            <ac:spMk id="37" creationId="{815CB646-E3A2-4931-8DAB-B1D4E52B67F3}"/>
          </ac:spMkLst>
        </pc:spChg>
      </pc:sldChg>
      <pc:sldChg chg="add mod ord replId modShow">
        <pc:chgData name="LUTZE Claudia" userId="S::claudia.lutze_urbanandmainlines.com#ext#@tecnalia365.onmicrosoft.com::e3da3a46-a271-4163-9ca0-088f4416730f" providerId="AD" clId="Web-{88055465-8377-11FB-B2A6-71D08371C892}" dt="2025-02-12T20:21:15.140" v="847"/>
        <pc:sldMkLst>
          <pc:docMk/>
          <pc:sldMk cId="279236290" sldId="1934"/>
        </pc:sldMkLst>
      </pc:sldChg>
      <pc:sldChg chg="addSp delSp modSp add del replId">
        <pc:chgData name="LUTZE Claudia" userId="S::claudia.lutze_urbanandmainlines.com#ext#@tecnalia365.onmicrosoft.com::e3da3a46-a271-4163-9ca0-088f4416730f" providerId="AD" clId="Web-{88055465-8377-11FB-B2A6-71D08371C892}" dt="2025-02-12T19:34:51.819" v="222"/>
        <pc:sldMkLst>
          <pc:docMk/>
          <pc:sldMk cId="1896682423" sldId="1934"/>
        </pc:sldMkLst>
        <pc:spChg chg="mod">
          <ac:chgData name="LUTZE Claudia" userId="S::claudia.lutze_urbanandmainlines.com#ext#@tecnalia365.onmicrosoft.com::e3da3a46-a271-4163-9ca0-088f4416730f" providerId="AD" clId="Web-{88055465-8377-11FB-B2A6-71D08371C892}" dt="2025-02-12T19:32:08.126" v="213" actId="20577"/>
          <ac:spMkLst>
            <pc:docMk/>
            <pc:sldMk cId="1896682423" sldId="1934"/>
            <ac:spMk id="46" creationId="{E9B9B1BC-9CD6-DB43-28EE-2CF077E9AB77}"/>
          </ac:spMkLst>
        </pc:spChg>
        <pc:picChg chg="del">
          <ac:chgData name="LUTZE Claudia" userId="S::claudia.lutze_urbanandmainlines.com#ext#@tecnalia365.onmicrosoft.com::e3da3a46-a271-4163-9ca0-088f4416730f" providerId="AD" clId="Web-{88055465-8377-11FB-B2A6-71D08371C892}" dt="2025-02-12T19:29:12.448" v="202"/>
          <ac:picMkLst>
            <pc:docMk/>
            <pc:sldMk cId="1896682423" sldId="1934"/>
            <ac:picMk id="3" creationId="{0B1A5A61-69FA-2477-3F31-E84F773CB666}"/>
          </ac:picMkLst>
        </pc:picChg>
        <pc:picChg chg="add del mod">
          <ac:chgData name="LUTZE Claudia" userId="S::claudia.lutze_urbanandmainlines.com#ext#@tecnalia365.onmicrosoft.com::e3da3a46-a271-4163-9ca0-088f4416730f" providerId="AD" clId="Web-{88055465-8377-11FB-B2A6-71D08371C892}" dt="2025-02-12T19:29:28.464" v="205"/>
          <ac:picMkLst>
            <pc:docMk/>
            <pc:sldMk cId="1896682423" sldId="1934"/>
            <ac:picMk id="4" creationId="{2A909681-DB9E-60B1-CFD2-5F1822F17690}"/>
          </ac:picMkLst>
        </pc:picChg>
        <pc:picChg chg="add mod">
          <ac:chgData name="LUTZE Claudia" userId="S::claudia.lutze_urbanandmainlines.com#ext#@tecnalia365.onmicrosoft.com::e3da3a46-a271-4163-9ca0-088f4416730f" providerId="AD" clId="Web-{88055465-8377-11FB-B2A6-71D08371C892}" dt="2025-02-12T19:33:40.598" v="214" actId="1076"/>
          <ac:picMkLst>
            <pc:docMk/>
            <pc:sldMk cId="1896682423" sldId="1934"/>
            <ac:picMk id="5" creationId="{9B52AD85-0665-4F21-6D6D-5726A317485E}"/>
          </ac:picMkLst>
        </pc:picChg>
      </pc:sldChg>
    </pc:docChg>
  </pc:docChgLst>
  <pc:docChgLst>
    <pc:chgData name="LUTZE Claudia" userId="S::claudia.lutze_urbanandmainlines.com#ext#@tecnalia365.onmicrosoft.com::e3da3a46-a271-4163-9ca0-088f4416730f" providerId="AD" clId="Web-{E58EDADD-51D3-F956-66CD-B7CCAB5A508B}"/>
    <pc:docChg chg="modSld">
      <pc:chgData name="LUTZE Claudia" userId="S::claudia.lutze_urbanandmainlines.com#ext#@tecnalia365.onmicrosoft.com::e3da3a46-a271-4163-9ca0-088f4416730f" providerId="AD" clId="Web-{E58EDADD-51D3-F956-66CD-B7CCAB5A508B}" dt="2025-02-12T21:45:33.588" v="90" actId="14100"/>
      <pc:docMkLst>
        <pc:docMk/>
      </pc:docMkLst>
      <pc:sldChg chg="addSp delSp modSp">
        <pc:chgData name="LUTZE Claudia" userId="S::claudia.lutze_urbanandmainlines.com#ext#@tecnalia365.onmicrosoft.com::e3da3a46-a271-4163-9ca0-088f4416730f" providerId="AD" clId="Web-{E58EDADD-51D3-F956-66CD-B7CCAB5A508B}" dt="2025-02-12T21:45:33.588" v="90" actId="14100"/>
        <pc:sldMkLst>
          <pc:docMk/>
          <pc:sldMk cId="1834188648" sldId="1930"/>
        </pc:sldMkLst>
        <pc:spChg chg="add del mod">
          <ac:chgData name="LUTZE Claudia" userId="S::claudia.lutze_urbanandmainlines.com#ext#@tecnalia365.onmicrosoft.com::e3da3a46-a271-4163-9ca0-088f4416730f" providerId="AD" clId="Web-{E58EDADD-51D3-F956-66CD-B7CCAB5A508B}" dt="2025-02-12T21:40:27.658" v="5"/>
          <ac:spMkLst>
            <pc:docMk/>
            <pc:sldMk cId="1834188648" sldId="1930"/>
            <ac:spMk id="3" creationId="{782E6D71-073C-B1F4-D596-1941585B0084}"/>
          </ac:spMkLst>
        </pc:spChg>
        <pc:spChg chg="add mod">
          <ac:chgData name="LUTZE Claudia" userId="S::claudia.lutze_urbanandmainlines.com#ext#@tecnalia365.onmicrosoft.com::e3da3a46-a271-4163-9ca0-088f4416730f" providerId="AD" clId="Web-{E58EDADD-51D3-F956-66CD-B7CCAB5A508B}" dt="2025-02-12T21:45:33.588" v="90" actId="14100"/>
          <ac:spMkLst>
            <pc:docMk/>
            <pc:sldMk cId="1834188648" sldId="1930"/>
            <ac:spMk id="4" creationId="{CB618403-9EDC-E550-008B-E5BDF2A93DD5}"/>
          </ac:spMkLst>
        </pc:spChg>
      </pc:sldChg>
    </pc:docChg>
  </pc:docChgLst>
  <pc:docChgLst>
    <pc:chgData name="TUMMELTSHAMMER Peter" userId="S::peter.tummeltshammer_urbanandmainlines.com#ext#@tecnalia365.onmicrosoft.com::2c0ac261-1f35-4ab7-8883-58075bd5cd66" providerId="AD" clId="Web-{2DB00B53-1D2F-DCD1-E573-0524641D9B8E}"/>
    <pc:docChg chg="modSld">
      <pc:chgData name="TUMMELTSHAMMER Peter" userId="S::peter.tummeltshammer_urbanandmainlines.com#ext#@tecnalia365.onmicrosoft.com::2c0ac261-1f35-4ab7-8883-58075bd5cd66" providerId="AD" clId="Web-{2DB00B53-1D2F-DCD1-E573-0524641D9B8E}" dt="2025-02-12T21:32:54.525" v="7"/>
      <pc:docMkLst>
        <pc:docMk/>
      </pc:docMkLst>
      <pc:sldChg chg="modSp modNotes">
        <pc:chgData name="TUMMELTSHAMMER Peter" userId="S::peter.tummeltshammer_urbanandmainlines.com#ext#@tecnalia365.onmicrosoft.com::2c0ac261-1f35-4ab7-8883-58075bd5cd66" providerId="AD" clId="Web-{2DB00B53-1D2F-DCD1-E573-0524641D9B8E}" dt="2025-02-12T21:32:54.525" v="7"/>
        <pc:sldMkLst>
          <pc:docMk/>
          <pc:sldMk cId="1834188648" sldId="1930"/>
        </pc:sldMkLst>
        <pc:picChg chg="mod">
          <ac:chgData name="TUMMELTSHAMMER Peter" userId="S::peter.tummeltshammer_urbanandmainlines.com#ext#@tecnalia365.onmicrosoft.com::2c0ac261-1f35-4ab7-8883-58075bd5cd66" providerId="AD" clId="Web-{2DB00B53-1D2F-DCD1-E573-0524641D9B8E}" dt="2025-02-12T21:28:32.596" v="0" actId="1076"/>
          <ac:picMkLst>
            <pc:docMk/>
            <pc:sldMk cId="1834188648" sldId="1930"/>
            <ac:picMk id="2" creationId="{3DEC4108-D046-29F1-9908-1C448903CD9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0A31A-A412-4637-B628-4B3254474777}" type="datetimeFigureOut">
              <a:rPr lang="id-ID" smtClean="0"/>
              <a:t>12/02/2025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6E46-9B3E-4DD2-B4EE-42950AF8E0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408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of 4 development competence </a:t>
            </a:r>
            <a:r>
              <a:rPr lang="en-US" err="1"/>
              <a:t>centres</a:t>
            </a:r>
            <a:r>
              <a:rPr lang="en-US"/>
              <a:t> in Europe</a:t>
            </a:r>
          </a:p>
          <a:p>
            <a:r>
              <a:rPr lang="en-US"/>
              <a:t>Use cases: </a:t>
            </a:r>
            <a:r>
              <a:rPr lang="en-US" b="1"/>
              <a:t>SIL (safety integrity level) 4 Platform </a:t>
            </a:r>
            <a:r>
              <a:rPr lang="en-US"/>
              <a:t>and Warning System in </a:t>
            </a:r>
            <a:r>
              <a:rPr lang="en-US" b="1"/>
              <a:t>complementary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33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217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76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ENISA Threat Landscape </a:t>
            </a:r>
            <a:r>
              <a:rPr lang="en-US" b="1">
                <a:ea typeface="Calibri"/>
                <a:cs typeface="Calibri"/>
              </a:rPr>
              <a:t>2024 – 11%</a:t>
            </a:r>
            <a:r>
              <a:rPr lang="en-US">
                <a:ea typeface="Calibri"/>
                <a:cs typeface="Calibri"/>
              </a:rPr>
              <a:t> of the reported incidents happened in the Transport sector</a:t>
            </a:r>
          </a:p>
          <a:p>
            <a:r>
              <a:rPr lang="en-US">
                <a:ea typeface="Calibri"/>
                <a:cs typeface="Calibri"/>
              </a:rPr>
              <a:t>Transport sector – Maritime sector, Aviation sector, Railway sector, Road &amp; Cross-Road sector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Prime threats Railway:</a:t>
            </a:r>
          </a:p>
          <a:p>
            <a:r>
              <a:rPr lang="en-US" b="1"/>
              <a:t>Ransomware</a:t>
            </a:r>
            <a:r>
              <a:rPr lang="en-US"/>
              <a:t> and </a:t>
            </a:r>
            <a:r>
              <a:rPr lang="en-US" b="1"/>
              <a:t>data-related threats</a:t>
            </a:r>
            <a:r>
              <a:rPr lang="en-US"/>
              <a:t> are the two main threats targeting the railway sector (</a:t>
            </a:r>
            <a:r>
              <a:rPr lang="en-US" b="1"/>
              <a:t>45%</a:t>
            </a:r>
            <a:r>
              <a:rPr lang="en-US"/>
              <a:t> and</a:t>
            </a:r>
            <a:r>
              <a:rPr lang="en-US" b="1"/>
              <a:t> 25%</a:t>
            </a:r>
            <a:r>
              <a:rPr lang="en-US"/>
              <a:t>, respectively), </a:t>
            </a:r>
            <a:r>
              <a:rPr lang="en-US" b="1"/>
              <a:t>followed by DDoS attacks</a:t>
            </a:r>
            <a:r>
              <a:rPr lang="en-US"/>
              <a:t> with an increasing rate. </a:t>
            </a:r>
          </a:p>
          <a:p>
            <a:r>
              <a:rPr lang="en-US"/>
              <a:t>Ransomware and data-related threats are closely interlinked, as a ransomware attack is often followed by data leakage or exfiltration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Threat actors ETL 2023- Transport:</a:t>
            </a:r>
            <a:r>
              <a:rPr lang="en-US" b="1">
                <a:ea typeface="Calibri" panose="020F0502020204030204"/>
                <a:cs typeface="Calibri" panose="020F0502020204030204"/>
              </a:rPr>
              <a:t> State sponsored attacks (15%), Cybercriminals (47%)</a:t>
            </a:r>
            <a:r>
              <a:rPr lang="en-US">
                <a:ea typeface="Calibri" panose="020F0502020204030204"/>
                <a:cs typeface="Calibri" panose="020F0502020204030204"/>
              </a:rPr>
              <a:t>, Hacktivist (23%), Individual actor (7%)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559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2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26D7A-E8D8-816B-773C-B396D81AB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DC4F6-7E1C-E0A6-64D7-62BDAFA6B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BC8E58-CE95-FE18-9523-337116312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B55BE-7C44-2575-B91F-6AE61F14E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5048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7292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Risk assessment processes </a:t>
            </a:r>
            <a:endParaRPr lang="en-US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must be learnt and understood, </a:t>
            </a:r>
            <a:endParaRPr lang="en-US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must aligned throughout solutions and solution components, PS1 uses ATT&amp;CK ICS knowledge base for TRA and PS2 uses ISO 27005 threat catalogue for TRA and PS3 uses STRIDE for TRA</a:t>
            </a:r>
            <a:endParaRPr lang="en-GB"/>
          </a:p>
          <a:p>
            <a:r>
              <a:rPr lang="en-GB">
                <a:ea typeface="Calibri"/>
                <a:cs typeface="Calibri"/>
              </a:rPr>
              <a:t>must be aligned with dynamic resources – evolving threat landscape: ATT&amp;CK provides 2 releases per year – ENISA threat landscape refers to MITRE ATT&amp;CK knowledgebase</a:t>
            </a:r>
          </a:p>
          <a:p>
            <a:r>
              <a:rPr lang="en-GB">
                <a:ea typeface="Calibri"/>
                <a:cs typeface="Calibri"/>
              </a:rPr>
              <a:t>increasing known exploitable vulnerabilities – </a:t>
            </a:r>
          </a:p>
          <a:p>
            <a:r>
              <a:rPr lang="en-GB">
                <a:ea typeface="Calibri"/>
                <a:cs typeface="Calibri"/>
              </a:rPr>
              <a:t>Increasing actively exploited vulnerabilities – MITRE ATT&amp;CK refers to CISA KEV known exploited vulnerabilities catalogue</a:t>
            </a:r>
          </a:p>
          <a:p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199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2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BF1BF66-CC85-DAC5-0431-36F9AA2DD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55408" y="5632984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D26DA6-2D3D-B3E8-D8F4-E4DBA87518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68884" y="5632983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A38EC9E-3AC2-469D-06C1-D1E015A9A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68884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BBA61EB-1E99-79D5-3ACC-67A0132F43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5409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2FD8012-AD85-9347-28F1-113CB738D2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82025" y="5221975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E08321A-AB58-2FF4-C629-614086146D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5521" y="5211077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E39EE2D-A62E-9C0D-57AC-BC872B264F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92930" y="1223982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59AF5FF-87FC-0AF5-8B65-F2561DE487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6721" y="1580095"/>
            <a:ext cx="15214558" cy="3925122"/>
          </a:xfrm>
          <a:prstGeom prst="roundRect">
            <a:avLst>
              <a:gd name="adj" fmla="val 8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E116688-4CD5-17BA-DB9F-4ED61222E1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20113" y="3186662"/>
            <a:ext cx="3487392" cy="3936569"/>
          </a:xfrm>
          <a:prstGeom prst="roundRect">
            <a:avLst>
              <a:gd name="adj" fmla="val 293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1368823-F35F-EAB0-49F5-8D8446FB93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25292" y="3175215"/>
            <a:ext cx="3614174" cy="3936569"/>
          </a:xfrm>
          <a:prstGeom prst="roundRect">
            <a:avLst>
              <a:gd name="adj" fmla="val 50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D153CDA-8C04-E44C-73EF-FEEF19819D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39895" y="1708879"/>
            <a:ext cx="5994254" cy="7120328"/>
          </a:xfrm>
          <a:prstGeom prst="roundRect">
            <a:avLst>
              <a:gd name="adj" fmla="val 614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8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2BBC20C-3274-1A01-2DE9-F488E688F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61800" y="1638298"/>
            <a:ext cx="4813300" cy="7010399"/>
          </a:xfrm>
          <a:prstGeom prst="roundRect">
            <a:avLst>
              <a:gd name="adj" fmla="val 929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6E595C-00FC-630F-8F34-5FE73D04B8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79000" y="2705101"/>
            <a:ext cx="4165600" cy="3594100"/>
          </a:xfrm>
          <a:prstGeom prst="roundRect">
            <a:avLst>
              <a:gd name="adj" fmla="val 1000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6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CE1B034-04E8-8328-7384-7EECFB7EC2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" y="0"/>
            <a:ext cx="7045489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0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4BB00A9-D4EB-EB63-46D2-5529A16640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73784" y="1828799"/>
            <a:ext cx="7298451" cy="3028013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C165072-5560-4E5A-4F9B-A20674AA20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5766" y="5773711"/>
            <a:ext cx="7177738" cy="3070486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7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6EFD-F8C8-D57B-6CE1-7534572073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6873" y="4828"/>
            <a:ext cx="5773023" cy="10282172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7379E63-7326-7200-7ED5-5C8183AF85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8987" y="1630274"/>
            <a:ext cx="2840082" cy="2840082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3B30A-B50C-7F9B-9039-1856B4AB9C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974106" cy="10287000"/>
          </a:xfrm>
          <a:custGeom>
            <a:avLst/>
            <a:gdLst>
              <a:gd name="connsiteX0" fmla="*/ 0 w 7974106"/>
              <a:gd name="connsiteY0" fmla="*/ 0 h 10287000"/>
              <a:gd name="connsiteX1" fmla="*/ 1 w 7974106"/>
              <a:gd name="connsiteY1" fmla="*/ 0 h 10287000"/>
              <a:gd name="connsiteX2" fmla="*/ 3987053 w 7974106"/>
              <a:gd name="connsiteY2" fmla="*/ 0 h 10287000"/>
              <a:gd name="connsiteX3" fmla="*/ 4025900 w 7974106"/>
              <a:gd name="connsiteY3" fmla="*/ 0 h 10287000"/>
              <a:gd name="connsiteX4" fmla="*/ 4025900 w 7974106"/>
              <a:gd name="connsiteY4" fmla="*/ 38847 h 10287000"/>
              <a:gd name="connsiteX5" fmla="*/ 7974106 w 7974106"/>
              <a:gd name="connsiteY5" fmla="*/ 3987053 h 10287000"/>
              <a:gd name="connsiteX6" fmla="*/ 7974106 w 7974106"/>
              <a:gd name="connsiteY6" fmla="*/ 10287000 h 10287000"/>
              <a:gd name="connsiteX7" fmla="*/ 4025900 w 7974106"/>
              <a:gd name="connsiteY7" fmla="*/ 10287000 h 10287000"/>
              <a:gd name="connsiteX8" fmla="*/ 1 w 7974106"/>
              <a:gd name="connsiteY8" fmla="*/ 10287000 h 10287000"/>
              <a:gd name="connsiteX9" fmla="*/ 0 w 7974106"/>
              <a:gd name="connsiteY9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4106" h="10287000">
                <a:moveTo>
                  <a:pt x="0" y="0"/>
                </a:moveTo>
                <a:lnTo>
                  <a:pt x="1" y="0"/>
                </a:lnTo>
                <a:lnTo>
                  <a:pt x="3987053" y="0"/>
                </a:lnTo>
                <a:lnTo>
                  <a:pt x="4025900" y="0"/>
                </a:lnTo>
                <a:lnTo>
                  <a:pt x="4025900" y="38847"/>
                </a:lnTo>
                <a:lnTo>
                  <a:pt x="7974106" y="3987053"/>
                </a:lnTo>
                <a:lnTo>
                  <a:pt x="7974106" y="10287000"/>
                </a:lnTo>
                <a:lnTo>
                  <a:pt x="4025900" y="10287000"/>
                </a:lnTo>
                <a:lnTo>
                  <a:pt x="1" y="10287000"/>
                </a:lnTo>
                <a:lnTo>
                  <a:pt x="0" y="10287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6FB2BFE-53FC-51A7-FAA8-BFC6EFFCD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6203" y="2779540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A068AB-7EA3-5D9E-E77F-005C97DF7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4596" y="2789211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34A7C3F-4729-87BA-9AAB-B85D7E1418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8879" y="6064346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455E677-D63A-BCDC-5080-00BAA5417D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5838" y="6054675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0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56492D-A6AE-5743-A75E-794A296FD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7526" y="6601263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34869E-ABAC-89AD-EA6F-F1143ED9A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407" y="609599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4E1DB99-5DCA-BB2E-8C8B-769E53EAF3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7526" y="0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F281CE7-B041-A3A8-B1D9-DB6E5494D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7406" y="3840012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92ACCFB-E263-99CA-0C27-10076EFED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E016B04-3FA1-B684-C15B-FC5186ED76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6431" y="5010834"/>
            <a:ext cx="6399661" cy="375333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17B0D0-D3ED-4930-EC94-13B91385F3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99725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BEAFB59-F0CB-5C99-0C55-BC3F583273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31111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4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D22DDB-0F83-434A-B494-49736B7EC8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2418" y="5643194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DC74BB5-1695-7E40-6FBF-6C26ECF545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72419" y="2213610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2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5B581-C92F-46A5-1548-A21F95573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6834" y="1264394"/>
            <a:ext cx="7760954" cy="7758212"/>
          </a:xfrm>
          <a:custGeom>
            <a:avLst/>
            <a:gdLst>
              <a:gd name="connsiteX0" fmla="*/ 4005635 w 7760954"/>
              <a:gd name="connsiteY0" fmla="*/ 208 h 7758212"/>
              <a:gd name="connsiteX1" fmla="*/ 4460522 w 7760954"/>
              <a:gd name="connsiteY1" fmla="*/ 202239 h 7758212"/>
              <a:gd name="connsiteX2" fmla="*/ 7581949 w 7760954"/>
              <a:gd name="connsiteY2" fmla="*/ 3485517 h 7758212"/>
              <a:gd name="connsiteX3" fmla="*/ 7558715 w 7760954"/>
              <a:gd name="connsiteY3" fmla="*/ 4404915 h 7758212"/>
              <a:gd name="connsiteX4" fmla="*/ 4219830 w 7760954"/>
              <a:gd name="connsiteY4" fmla="*/ 7579207 h 7758212"/>
              <a:gd name="connsiteX5" fmla="*/ 3300432 w 7760954"/>
              <a:gd name="connsiteY5" fmla="*/ 7555973 h 7758212"/>
              <a:gd name="connsiteX6" fmla="*/ 179005 w 7760954"/>
              <a:gd name="connsiteY6" fmla="*/ 4272695 h 7758212"/>
              <a:gd name="connsiteX7" fmla="*/ 202239 w 7760954"/>
              <a:gd name="connsiteY7" fmla="*/ 3353297 h 7758212"/>
              <a:gd name="connsiteX8" fmla="*/ 3541124 w 7760954"/>
              <a:gd name="connsiteY8" fmla="*/ 179005 h 7758212"/>
              <a:gd name="connsiteX9" fmla="*/ 4005635 w 7760954"/>
              <a:gd name="connsiteY9" fmla="*/ 208 h 77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0954" h="7758212">
                <a:moveTo>
                  <a:pt x="4005635" y="208"/>
                </a:moveTo>
                <a:cubicBezTo>
                  <a:pt x="4172013" y="4413"/>
                  <a:pt x="4336788" y="72089"/>
                  <a:pt x="4460522" y="202239"/>
                </a:cubicBezTo>
                <a:lnTo>
                  <a:pt x="7581949" y="3485517"/>
                </a:lnTo>
                <a:cubicBezTo>
                  <a:pt x="7829418" y="3745818"/>
                  <a:pt x="7819016" y="4157446"/>
                  <a:pt x="7558715" y="4404915"/>
                </a:cubicBezTo>
                <a:lnTo>
                  <a:pt x="4219830" y="7579207"/>
                </a:lnTo>
                <a:cubicBezTo>
                  <a:pt x="3959529" y="7826676"/>
                  <a:pt x="3547901" y="7816274"/>
                  <a:pt x="3300432" y="7555973"/>
                </a:cubicBezTo>
                <a:lnTo>
                  <a:pt x="179005" y="4272695"/>
                </a:lnTo>
                <a:cubicBezTo>
                  <a:pt x="-68464" y="4012394"/>
                  <a:pt x="-58061" y="3600766"/>
                  <a:pt x="202239" y="3353297"/>
                </a:cubicBezTo>
                <a:lnTo>
                  <a:pt x="3541124" y="179005"/>
                </a:lnTo>
                <a:cubicBezTo>
                  <a:pt x="3671275" y="55271"/>
                  <a:pt x="3839257" y="-3996"/>
                  <a:pt x="4005635" y="20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47FA15-E9D3-6A90-E4CD-704C069473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2567" y="5479777"/>
            <a:ext cx="3425280" cy="3424071"/>
          </a:xfrm>
          <a:custGeom>
            <a:avLst/>
            <a:gdLst>
              <a:gd name="connsiteX0" fmla="*/ 1767879 w 3425280"/>
              <a:gd name="connsiteY0" fmla="*/ 92 h 3424071"/>
              <a:gd name="connsiteX1" fmla="*/ 1968642 w 3425280"/>
              <a:gd name="connsiteY1" fmla="*/ 89257 h 3424071"/>
              <a:gd name="connsiteX2" fmla="*/ 3346278 w 3425280"/>
              <a:gd name="connsiteY2" fmla="*/ 1538327 h 3424071"/>
              <a:gd name="connsiteX3" fmla="*/ 3336023 w 3425280"/>
              <a:gd name="connsiteY3" fmla="*/ 1944100 h 3424071"/>
              <a:gd name="connsiteX4" fmla="*/ 1862412 w 3425280"/>
              <a:gd name="connsiteY4" fmla="*/ 3345069 h 3424071"/>
              <a:gd name="connsiteX5" fmla="*/ 1456638 w 3425280"/>
              <a:gd name="connsiteY5" fmla="*/ 3334814 h 3424071"/>
              <a:gd name="connsiteX6" fmla="*/ 79002 w 3425280"/>
              <a:gd name="connsiteY6" fmla="*/ 1885746 h 3424071"/>
              <a:gd name="connsiteX7" fmla="*/ 89257 w 3425280"/>
              <a:gd name="connsiteY7" fmla="*/ 1479972 h 3424071"/>
              <a:gd name="connsiteX8" fmla="*/ 1562868 w 3425280"/>
              <a:gd name="connsiteY8" fmla="*/ 79003 h 3424071"/>
              <a:gd name="connsiteX9" fmla="*/ 1767879 w 3425280"/>
              <a:gd name="connsiteY9" fmla="*/ 92 h 342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5280" h="3424071">
                <a:moveTo>
                  <a:pt x="1767879" y="92"/>
                </a:moveTo>
                <a:cubicBezTo>
                  <a:pt x="1841309" y="1947"/>
                  <a:pt x="1914032" y="31816"/>
                  <a:pt x="1968642" y="89257"/>
                </a:cubicBezTo>
                <a:lnTo>
                  <a:pt x="3346278" y="1538327"/>
                </a:lnTo>
                <a:cubicBezTo>
                  <a:pt x="3455497" y="1653209"/>
                  <a:pt x="3450906" y="1834881"/>
                  <a:pt x="3336023" y="1944100"/>
                </a:cubicBezTo>
                <a:lnTo>
                  <a:pt x="1862412" y="3345069"/>
                </a:lnTo>
                <a:cubicBezTo>
                  <a:pt x="1747529" y="3454288"/>
                  <a:pt x="1565858" y="3449697"/>
                  <a:pt x="1456638" y="3334814"/>
                </a:cubicBezTo>
                <a:lnTo>
                  <a:pt x="79002" y="1885746"/>
                </a:lnTo>
                <a:cubicBezTo>
                  <a:pt x="-30217" y="1770863"/>
                  <a:pt x="-25626" y="1589192"/>
                  <a:pt x="89257" y="1479972"/>
                </a:cubicBezTo>
                <a:lnTo>
                  <a:pt x="1562868" y="79003"/>
                </a:lnTo>
                <a:cubicBezTo>
                  <a:pt x="1620310" y="24393"/>
                  <a:pt x="1694448" y="-1764"/>
                  <a:pt x="1767879" y="9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5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92F7C74-2436-B8F6-7728-980E154129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83213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96A3C64-0AF2-60BB-2BC6-8C3488A7FE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83205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FC3B7F-B1F3-A9D2-BE18-58574E427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A313C30-A7D9-EAD0-DF3D-449C52453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06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1B39D23-1D2E-9AB2-A5B0-968D07A450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40141" y="3174274"/>
            <a:ext cx="5229411" cy="35791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46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BAFAD26-2CD3-98C1-0531-07F61199C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98629" y="4011663"/>
            <a:ext cx="4529523" cy="2576897"/>
          </a:xfrm>
          <a:custGeom>
            <a:avLst/>
            <a:gdLst>
              <a:gd name="connsiteX0" fmla="*/ 0 w 2395172"/>
              <a:gd name="connsiteY0" fmla="*/ 0 h 4196957"/>
              <a:gd name="connsiteX1" fmla="*/ 2395172 w 2395172"/>
              <a:gd name="connsiteY1" fmla="*/ 0 h 4196957"/>
              <a:gd name="connsiteX2" fmla="*/ 2395172 w 2395172"/>
              <a:gd name="connsiteY2" fmla="*/ 4196957 h 4196957"/>
              <a:gd name="connsiteX3" fmla="*/ 0 w 2395172"/>
              <a:gd name="connsiteY3" fmla="*/ 4196957 h 41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172" h="4196957">
                <a:moveTo>
                  <a:pt x="0" y="0"/>
                </a:moveTo>
                <a:lnTo>
                  <a:pt x="2395172" y="0"/>
                </a:lnTo>
                <a:lnTo>
                  <a:pt x="2395172" y="4196957"/>
                </a:lnTo>
                <a:lnTo>
                  <a:pt x="0" y="419695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1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6940C3B-5D51-E3ED-164A-192B4A9F59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25310" y="1694329"/>
            <a:ext cx="3050697" cy="6640046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1DDF8E0-5B01-5F44-C81C-E654DBE0D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057" y="3313104"/>
            <a:ext cx="2564411" cy="5535465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8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1725EA-7949-7673-F38E-A5BF17B32C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3541" y="2000430"/>
            <a:ext cx="6144350" cy="6144350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7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FCF8C9D-3321-7C1A-7E58-C42F7B4C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6243" y="3548381"/>
            <a:ext cx="6384471" cy="673861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C92EC40D-E75E-8DD9-5E3E-7644FA4FD1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58441"/>
            <a:ext cx="6515100" cy="4673706"/>
          </a:xfrm>
          <a:prstGeom prst="roundRect">
            <a:avLst>
              <a:gd name="adj" fmla="val 802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5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49EDC1-E8C8-8253-E1A4-D7836AA2DF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1863" y="1785792"/>
            <a:ext cx="3724275" cy="693910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029A7F-B2F5-5D9C-70F3-A12373B525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2568" y="1797772"/>
            <a:ext cx="5276850" cy="403152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4CCFA3F-F725-CB65-C983-126186F443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36272" y="1417800"/>
            <a:ext cx="5832528" cy="74514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2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8A54754-8E65-8198-2D9E-15194A7E1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8468" y="1966214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CB068AB-B6E1-29A1-D629-C00AF894E9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8467" y="5652228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51DEDA6-EBC1-FB7A-D06E-4CB2E525C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83659" y="2220921"/>
            <a:ext cx="6098006" cy="3464553"/>
          </a:xfrm>
          <a:prstGeom prst="roundRect">
            <a:avLst>
              <a:gd name="adj" fmla="val 0"/>
            </a:avLst>
          </a:prstGeom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8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53E3883-5737-C944-99B1-61B4549024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93939" y="2255807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7EAE3E6-1EB8-42DE-AC39-1E2697A38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72049" y="2281206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AE04-61AF-46F0-A588-840C686F21E6}" type="datetimeFigureOut">
              <a:rPr lang="id-ID" smtClean="0"/>
              <a:t>12/02/2025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5DA7-BBB5-4646-850B-39590DB83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87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9" r:id="rId3"/>
    <p:sldLayoutId id="2147483670" r:id="rId4"/>
    <p:sldLayoutId id="2147483671" r:id="rId5"/>
    <p:sldLayoutId id="2147483667" r:id="rId6"/>
    <p:sldLayoutId id="2147483672" r:id="rId7"/>
    <p:sldLayoutId id="2147483665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7" r:id="rId22"/>
    <p:sldLayoutId id="2147483686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A8D4A-5DD4-2AB4-F113-07DCD3B38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08B9DC-E711-F482-9C99-0651B89BDEA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9AA89-9BBD-9031-7687-B497273F3D51}"/>
              </a:ext>
            </a:extLst>
          </p:cNvPr>
          <p:cNvSpPr txBox="1"/>
          <p:nvPr/>
        </p:nvSpPr>
        <p:spPr>
          <a:xfrm>
            <a:off x="4012542" y="6496433"/>
            <a:ext cx="93718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73A1C1"/>
                </a:solidFill>
                <a:latin typeface="Sora" pitchFamily="2" charset="0"/>
              </a:rPr>
              <a:t>Use Case 1 – Railway</a:t>
            </a:r>
          </a:p>
          <a:p>
            <a:pPr algn="ctr"/>
            <a:r>
              <a:rPr lang="en-US" sz="3200" spc="100">
                <a:solidFill>
                  <a:srgbClr val="73A1C1"/>
                </a:solidFill>
                <a:latin typeface="Poppins Medium" panose="00000600000000000000" pitchFamily="2" charset="0"/>
              </a:rPr>
              <a:t>Hitachi Rail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0E4A2EA-F4B2-F535-FD71-BB9B5DB3F17F}"/>
              </a:ext>
            </a:extLst>
          </p:cNvPr>
          <p:cNvCxnSpPr>
            <a:cxnSpLocks/>
          </p:cNvCxnSpPr>
          <p:nvPr/>
        </p:nvCxnSpPr>
        <p:spPr>
          <a:xfrm>
            <a:off x="13384421" y="8622533"/>
            <a:ext cx="4045143" cy="0"/>
          </a:xfrm>
          <a:prstGeom prst="line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3CDE87-AD40-B0DC-E195-6927A80D90DA}"/>
              </a:ext>
            </a:extLst>
          </p:cNvPr>
          <p:cNvGrpSpPr/>
          <p:nvPr/>
        </p:nvGrpSpPr>
        <p:grpSpPr>
          <a:xfrm>
            <a:off x="858437" y="850739"/>
            <a:ext cx="16571129" cy="7977418"/>
            <a:chOff x="843327" y="885540"/>
            <a:chExt cx="16571129" cy="7977418"/>
          </a:xfrm>
          <a:solidFill>
            <a:srgbClr val="73A1C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B50E5D-7B98-13C9-F8F9-BB9CAFA76875}"/>
                </a:ext>
              </a:extLst>
            </p:cNvPr>
            <p:cNvGrpSpPr/>
            <p:nvPr/>
          </p:nvGrpSpPr>
          <p:grpSpPr>
            <a:xfrm rot="5400000">
              <a:off x="16793523" y="645426"/>
              <a:ext cx="380820" cy="861047"/>
              <a:chOff x="1162089" y="920396"/>
              <a:chExt cx="380820" cy="861047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C2470D-6D79-ADD0-6B8D-AA2A6C9F53F9}"/>
                  </a:ext>
                </a:extLst>
              </p:cNvPr>
              <p:cNvSpPr/>
              <p:nvPr/>
            </p:nvSpPr>
            <p:spPr>
              <a:xfrm>
                <a:off x="1162089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D71FCA1-14A3-A436-587D-9D2407F19F06}"/>
                  </a:ext>
                </a:extLst>
              </p:cNvPr>
              <p:cNvSpPr/>
              <p:nvPr/>
            </p:nvSpPr>
            <p:spPr>
              <a:xfrm>
                <a:off x="1435333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0BFBD56-4819-7098-5093-2285404DB8E9}"/>
                  </a:ext>
                </a:extLst>
              </p:cNvPr>
              <p:cNvSpPr/>
              <p:nvPr/>
            </p:nvSpPr>
            <p:spPr>
              <a:xfrm>
                <a:off x="1162089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C7F14FE-D1F5-9BBB-FCBC-CE060DFA2E6D}"/>
                  </a:ext>
                </a:extLst>
              </p:cNvPr>
              <p:cNvSpPr/>
              <p:nvPr/>
            </p:nvSpPr>
            <p:spPr>
              <a:xfrm>
                <a:off x="1435333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6C1B06C-AA49-8389-3A16-0D21AF3B71BF}"/>
                  </a:ext>
                </a:extLst>
              </p:cNvPr>
              <p:cNvSpPr/>
              <p:nvPr/>
            </p:nvSpPr>
            <p:spPr>
              <a:xfrm>
                <a:off x="1162089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37B246F-D653-3138-626D-F9193E0CD886}"/>
                  </a:ext>
                </a:extLst>
              </p:cNvPr>
              <p:cNvSpPr/>
              <p:nvPr/>
            </p:nvSpPr>
            <p:spPr>
              <a:xfrm>
                <a:off x="1435333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0734EE9-6EC9-3459-1BEE-8E3ABE274307}"/>
                  </a:ext>
                </a:extLst>
              </p:cNvPr>
              <p:cNvSpPr/>
              <p:nvPr/>
            </p:nvSpPr>
            <p:spPr>
              <a:xfrm>
                <a:off x="1162089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EB75BBD-9181-24F9-C691-29E748FCC8DB}"/>
                  </a:ext>
                </a:extLst>
              </p:cNvPr>
              <p:cNvSpPr/>
              <p:nvPr/>
            </p:nvSpPr>
            <p:spPr>
              <a:xfrm>
                <a:off x="1435333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FD95C8-0B2B-304E-4234-18FDB769FB80}"/>
                </a:ext>
              </a:extLst>
            </p:cNvPr>
            <p:cNvGrpSpPr/>
            <p:nvPr/>
          </p:nvGrpSpPr>
          <p:grpSpPr>
            <a:xfrm rot="5400000">
              <a:off x="1083440" y="8242023"/>
              <a:ext cx="380822" cy="861047"/>
              <a:chOff x="553981" y="920396"/>
              <a:chExt cx="380822" cy="861047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FB3B453-38EA-FCD8-6569-F73DD59FBF25}"/>
                  </a:ext>
                </a:extLst>
              </p:cNvPr>
              <p:cNvSpPr/>
              <p:nvPr/>
            </p:nvSpPr>
            <p:spPr>
              <a:xfrm>
                <a:off x="553982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8E3E9F0-FBFA-45C0-C592-94F19C329741}"/>
                  </a:ext>
                </a:extLst>
              </p:cNvPr>
              <p:cNvSpPr/>
              <p:nvPr/>
            </p:nvSpPr>
            <p:spPr>
              <a:xfrm>
                <a:off x="827227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AB84E2C-B8A4-51E7-F10C-7DD142DBAC83}"/>
                  </a:ext>
                </a:extLst>
              </p:cNvPr>
              <p:cNvSpPr/>
              <p:nvPr/>
            </p:nvSpPr>
            <p:spPr>
              <a:xfrm>
                <a:off x="553981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C9DE7ED-3B3C-9CA2-C8BC-0D50F5212373}"/>
                  </a:ext>
                </a:extLst>
              </p:cNvPr>
              <p:cNvSpPr/>
              <p:nvPr/>
            </p:nvSpPr>
            <p:spPr>
              <a:xfrm>
                <a:off x="827225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61FE882-EE8F-BDB3-F000-13292C991735}"/>
                  </a:ext>
                </a:extLst>
              </p:cNvPr>
              <p:cNvSpPr/>
              <p:nvPr/>
            </p:nvSpPr>
            <p:spPr>
              <a:xfrm>
                <a:off x="553981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7B21DAF-10AD-5498-AC07-03C3B18EC05C}"/>
                  </a:ext>
                </a:extLst>
              </p:cNvPr>
              <p:cNvSpPr/>
              <p:nvPr/>
            </p:nvSpPr>
            <p:spPr>
              <a:xfrm>
                <a:off x="827225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19E3463-066C-D721-14D4-1E7F2BC5C166}"/>
                  </a:ext>
                </a:extLst>
              </p:cNvPr>
              <p:cNvSpPr/>
              <p:nvPr/>
            </p:nvSpPr>
            <p:spPr>
              <a:xfrm>
                <a:off x="553981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722D35B-9517-5409-6BCF-8094B87D0865}"/>
                  </a:ext>
                </a:extLst>
              </p:cNvPr>
              <p:cNvSpPr/>
              <p:nvPr/>
            </p:nvSpPr>
            <p:spPr>
              <a:xfrm>
                <a:off x="827225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41E7904E-4B2A-186F-F564-8FA8CC5AC80C}"/>
              </a:ext>
            </a:extLst>
          </p:cNvPr>
          <p:cNvSpPr/>
          <p:nvPr/>
        </p:nvSpPr>
        <p:spPr>
          <a:xfrm>
            <a:off x="923139" y="747420"/>
            <a:ext cx="354473" cy="354473"/>
          </a:xfrm>
          <a:prstGeom prst="ellipse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999FEA-326C-25EF-858D-15B474662663}"/>
              </a:ext>
            </a:extLst>
          </p:cNvPr>
          <p:cNvSpPr/>
          <p:nvPr/>
        </p:nvSpPr>
        <p:spPr>
          <a:xfrm>
            <a:off x="703225" y="764741"/>
            <a:ext cx="325360" cy="325360"/>
          </a:xfrm>
          <a:prstGeom prst="ellipse">
            <a:avLst/>
          </a:prstGeom>
          <a:noFill/>
          <a:ln w="19050">
            <a:solidFill>
              <a:srgbClr val="73A1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F0806-6703-ADE6-F3A6-78154934DCE5}"/>
              </a:ext>
            </a:extLst>
          </p:cNvPr>
          <p:cNvGrpSpPr/>
          <p:nvPr/>
        </p:nvGrpSpPr>
        <p:grpSpPr>
          <a:xfrm>
            <a:off x="12385744" y="8501122"/>
            <a:ext cx="599658" cy="242821"/>
            <a:chOff x="12284652" y="9089809"/>
            <a:chExt cx="844127" cy="341814"/>
          </a:xfrm>
          <a:solidFill>
            <a:srgbClr val="73A1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B912E98-C8D4-8224-7A5B-FF58FB7177D2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EBC9219-9B6C-B027-4560-D44618EE5EDA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9422C61-4B7B-569E-1D7C-DB5D810E4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9615" y="2002074"/>
            <a:ext cx="5828769" cy="347135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C8987CB-D0FC-0245-3CF3-5D168977EDB4}"/>
              </a:ext>
            </a:extLst>
          </p:cNvPr>
          <p:cNvSpPr/>
          <p:nvPr/>
        </p:nvSpPr>
        <p:spPr>
          <a:xfrm>
            <a:off x="0" y="9127067"/>
            <a:ext cx="18288000" cy="115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F17A8FF-B71C-7541-7DFF-5C827E7DE9EA}"/>
              </a:ext>
            </a:extLst>
          </p:cNvPr>
          <p:cNvSpPr txBox="1"/>
          <p:nvPr/>
        </p:nvSpPr>
        <p:spPr>
          <a:xfrm>
            <a:off x="8056642" y="9400311"/>
            <a:ext cx="93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HORIZON-CL3-2022-CS-01-04: INCREASED CYBERSECURITY 2022</a:t>
            </a:r>
          </a:p>
          <a:p>
            <a:pPr algn="r"/>
            <a:r>
              <a:rPr lang="en-US" sz="160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Ref. Ares(2022)8966412 - 23/12/2022</a:t>
            </a:r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E4099ECD-DE7C-BE3B-03E2-A910CD5B0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57428"/>
              </p:ext>
            </p:extLst>
          </p:nvPr>
        </p:nvGraphicFramePr>
        <p:xfrm>
          <a:off x="790575" y="9223060"/>
          <a:ext cx="4297892" cy="90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525422" imgH="2433365" progId="">
                  <p:embed/>
                </p:oleObj>
              </mc:Choice>
              <mc:Fallback>
                <p:oleObj r:id="rId4" imgW="11525422" imgH="2433365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575" y="9223060"/>
                        <a:ext cx="4297892" cy="90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9E2A695E-2ED7-4CBA-935E-3D1D3BBB9176}"/>
              </a:ext>
            </a:extLst>
          </p:cNvPr>
          <p:cNvSpPr txBox="1"/>
          <p:nvPr/>
        </p:nvSpPr>
        <p:spPr>
          <a:xfrm>
            <a:off x="13384421" y="7873676"/>
            <a:ext cx="3324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73A1C1"/>
                </a:solidFill>
                <a:latin typeface="Sora" pitchFamily="2" charset="0"/>
              </a:rPr>
              <a:t>Claudia Lutze</a:t>
            </a:r>
          </a:p>
          <a:p>
            <a:r>
              <a:rPr lang="en-US" sz="2000" b="1" spc="100">
                <a:solidFill>
                  <a:srgbClr val="73A1C1"/>
                </a:solidFill>
                <a:latin typeface="Sora" pitchFamily="2" charset="0"/>
              </a:rPr>
              <a:t>Peter </a:t>
            </a:r>
            <a:r>
              <a:rPr lang="en-US" sz="2000" b="1" spc="100" err="1">
                <a:solidFill>
                  <a:srgbClr val="73A1C1"/>
                </a:solidFill>
                <a:latin typeface="Sora" pitchFamily="2" charset="0"/>
              </a:rPr>
              <a:t>Tummeltshammer</a:t>
            </a:r>
            <a:endParaRPr lang="en-US" sz="1400" spc="100">
              <a:solidFill>
                <a:srgbClr val="73A1C1"/>
              </a:solidFill>
              <a:latin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4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BD5146-B2BF-E549-939F-1C19545E73A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73A1C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5A3FD-3416-7620-A6F7-64363EB092BD}"/>
              </a:ext>
            </a:extLst>
          </p:cNvPr>
          <p:cNvSpPr txBox="1"/>
          <p:nvPr/>
        </p:nvSpPr>
        <p:spPr>
          <a:xfrm>
            <a:off x="3570763" y="3731855"/>
            <a:ext cx="11270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9B466-9D87-98F0-6EFF-501F80B99360}"/>
              </a:ext>
            </a:extLst>
          </p:cNvPr>
          <p:cNvSpPr txBox="1"/>
          <p:nvPr/>
        </p:nvSpPr>
        <p:spPr>
          <a:xfrm>
            <a:off x="5902487" y="5778569"/>
            <a:ext cx="660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For Your Attention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F93C6B-D4F6-ACAA-7958-0A8A3C36B223}"/>
              </a:ext>
            </a:extLst>
          </p:cNvPr>
          <p:cNvSpPr/>
          <p:nvPr/>
        </p:nvSpPr>
        <p:spPr>
          <a:xfrm>
            <a:off x="17075091" y="683602"/>
            <a:ext cx="354473" cy="35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09626B-4E42-E982-0F9C-FD6036476965}"/>
              </a:ext>
            </a:extLst>
          </p:cNvPr>
          <p:cNvSpPr/>
          <p:nvPr/>
        </p:nvSpPr>
        <p:spPr>
          <a:xfrm>
            <a:off x="16855177" y="700923"/>
            <a:ext cx="325360" cy="3253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5C32EF-E72A-260A-36A5-3A70A5B488B9}"/>
              </a:ext>
            </a:extLst>
          </p:cNvPr>
          <p:cNvGrpSpPr/>
          <p:nvPr/>
        </p:nvGrpSpPr>
        <p:grpSpPr>
          <a:xfrm rot="10800000">
            <a:off x="816596" y="9119426"/>
            <a:ext cx="5043820" cy="242821"/>
            <a:chOff x="12385744" y="9139305"/>
            <a:chExt cx="5043820" cy="24282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8B3E04-2235-AE56-FBD3-6975F2AEFBFB}"/>
                </a:ext>
              </a:extLst>
            </p:cNvPr>
            <p:cNvCxnSpPr>
              <a:cxnSpLocks/>
            </p:cNvCxnSpPr>
            <p:nvPr/>
          </p:nvCxnSpPr>
          <p:spPr>
            <a:xfrm>
              <a:off x="13384421" y="9260716"/>
              <a:ext cx="404514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EA7B7C-9A75-28EE-252A-8891A0FCDCA8}"/>
                </a:ext>
              </a:extLst>
            </p:cNvPr>
            <p:cNvGrpSpPr/>
            <p:nvPr/>
          </p:nvGrpSpPr>
          <p:grpSpPr>
            <a:xfrm>
              <a:off x="12385744" y="9139305"/>
              <a:ext cx="599658" cy="242821"/>
              <a:chOff x="12284652" y="9089809"/>
              <a:chExt cx="844127" cy="34181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5152C34-AB69-06CF-C30F-B07C97F51230}"/>
                  </a:ext>
                </a:extLst>
              </p:cNvPr>
              <p:cNvSpPr/>
              <p:nvPr/>
            </p:nvSpPr>
            <p:spPr>
              <a:xfrm>
                <a:off x="12786966" y="9089810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A02976-5C37-8F13-1200-411DBD814F2D}"/>
                  </a:ext>
                </a:extLst>
              </p:cNvPr>
              <p:cNvSpPr/>
              <p:nvPr/>
            </p:nvSpPr>
            <p:spPr>
              <a:xfrm>
                <a:off x="12284652" y="9089809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118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406A500F-08C7-B90F-D272-744D7E1FC97D}"/>
              </a:ext>
            </a:extLst>
          </p:cNvPr>
          <p:cNvSpPr txBox="1"/>
          <p:nvPr/>
        </p:nvSpPr>
        <p:spPr>
          <a:xfrm>
            <a:off x="1487664" y="535642"/>
            <a:ext cx="10971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Hitachi Rail in Austria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EE2D2AE-957A-A0A8-4421-B85808E55649}"/>
              </a:ext>
            </a:extLst>
          </p:cNvPr>
          <p:cNvSpPr/>
          <p:nvPr/>
        </p:nvSpPr>
        <p:spPr>
          <a:xfrm>
            <a:off x="16108092" y="0"/>
            <a:ext cx="2179908" cy="156552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1A29B9-BA3F-259F-39C6-F89F9D30D100}"/>
              </a:ext>
            </a:extLst>
          </p:cNvPr>
          <p:cNvSpPr/>
          <p:nvPr/>
        </p:nvSpPr>
        <p:spPr>
          <a:xfrm>
            <a:off x="0" y="8741351"/>
            <a:ext cx="2179908" cy="156552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Placeholder 97">
            <a:extLst>
              <a:ext uri="{FF2B5EF4-FFF2-40B4-BE49-F238E27FC236}">
                <a16:creationId xmlns:a16="http://schemas.microsoft.com/office/drawing/2014/main" id="{5C8FC93B-E4F2-4218-8D6C-5FF7776B0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585" y="1617274"/>
            <a:ext cx="8414744" cy="7361795"/>
          </a:xfrm>
          <a:prstGeom prst="rect">
            <a:avLst/>
          </a:prstGeom>
        </p:spPr>
      </p:pic>
      <p:sp>
        <p:nvSpPr>
          <p:cNvPr id="83" name="Text Placeholder 11">
            <a:extLst>
              <a:ext uri="{FF2B5EF4-FFF2-40B4-BE49-F238E27FC236}">
                <a16:creationId xmlns:a16="http://schemas.microsoft.com/office/drawing/2014/main" id="{E1D5E8D1-9CD2-433B-BF22-3D8A4DC80E5C}"/>
              </a:ext>
            </a:extLst>
          </p:cNvPr>
          <p:cNvSpPr txBox="1">
            <a:spLocks/>
          </p:cNvSpPr>
          <p:nvPr/>
        </p:nvSpPr>
        <p:spPr>
          <a:xfrm>
            <a:off x="1487665" y="6031832"/>
            <a:ext cx="8053129" cy="2914242"/>
          </a:xfrm>
          <a:prstGeom prst="rect">
            <a:avLst/>
          </a:prstGeom>
          <a:solidFill>
            <a:srgbClr val="D9D9D9"/>
          </a:solidFill>
        </p:spPr>
        <p:txBody>
          <a:bodyPr vert="horz" lIns="108000" tIns="72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76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43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407C821-B267-4953-AEF7-B8D54E49F3B0}"/>
              </a:ext>
            </a:extLst>
          </p:cNvPr>
          <p:cNvGrpSpPr/>
          <p:nvPr/>
        </p:nvGrpSpPr>
        <p:grpSpPr>
          <a:xfrm>
            <a:off x="4725220" y="6282467"/>
            <a:ext cx="1409054" cy="1362919"/>
            <a:chOff x="4471152" y="5780270"/>
            <a:chExt cx="548640" cy="548640"/>
          </a:xfrm>
          <a:effectLst/>
        </p:grpSpPr>
        <p:sp>
          <p:nvSpPr>
            <p:cNvPr id="85" name="Rounded Rectangle 81">
              <a:extLst>
                <a:ext uri="{FF2B5EF4-FFF2-40B4-BE49-F238E27FC236}">
                  <a16:creationId xmlns:a16="http://schemas.microsoft.com/office/drawing/2014/main" id="{19AF093E-3A90-48CF-8A68-78CA0646B844}"/>
                </a:ext>
              </a:extLst>
            </p:cNvPr>
            <p:cNvSpPr/>
            <p:nvPr/>
          </p:nvSpPr>
          <p:spPr>
            <a:xfrm>
              <a:off x="4471152" y="5780270"/>
              <a:ext cx="548640" cy="548640"/>
            </a:xfrm>
            <a:prstGeom prst="roundRect">
              <a:avLst>
                <a:gd name="adj" fmla="val 50000"/>
              </a:avLst>
            </a:prstGeom>
            <a:solidFill>
              <a:srgbClr val="E4E4E8">
                <a:alpha val="4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A0A218A-4E10-4AB9-88AA-AEFE91EEB8DA}"/>
                </a:ext>
              </a:extLst>
            </p:cNvPr>
            <p:cNvGrpSpPr/>
            <p:nvPr/>
          </p:nvGrpSpPr>
          <p:grpSpPr>
            <a:xfrm>
              <a:off x="4557812" y="5898257"/>
              <a:ext cx="375320" cy="312666"/>
              <a:chOff x="10250488" y="664172"/>
              <a:chExt cx="4840288" cy="4032250"/>
            </a:xfrm>
            <a:solidFill>
              <a:srgbClr val="10191C"/>
            </a:solidFill>
          </p:grpSpPr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id="{B4B77019-A09D-4B4B-AA25-1261684B1D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50488" y="664172"/>
                <a:ext cx="4840288" cy="4032250"/>
              </a:xfrm>
              <a:custGeom>
                <a:avLst/>
                <a:gdLst>
                  <a:gd name="T0" fmla="*/ 977 w 1141"/>
                  <a:gd name="T1" fmla="*/ 0 h 948"/>
                  <a:gd name="T2" fmla="*/ 1017 w 1141"/>
                  <a:gd name="T3" fmla="*/ 481 h 948"/>
                  <a:gd name="T4" fmla="*/ 717 w 1141"/>
                  <a:gd name="T5" fmla="*/ 521 h 948"/>
                  <a:gd name="T6" fmla="*/ 681 w 1141"/>
                  <a:gd name="T7" fmla="*/ 630 h 948"/>
                  <a:gd name="T8" fmla="*/ 745 w 1141"/>
                  <a:gd name="T9" fmla="*/ 558 h 948"/>
                  <a:gd name="T10" fmla="*/ 1141 w 1141"/>
                  <a:gd name="T11" fmla="*/ 615 h 948"/>
                  <a:gd name="T12" fmla="*/ 1108 w 1141"/>
                  <a:gd name="T13" fmla="*/ 903 h 948"/>
                  <a:gd name="T14" fmla="*/ 909 w 1141"/>
                  <a:gd name="T15" fmla="*/ 915 h 948"/>
                  <a:gd name="T16" fmla="*/ 266 w 1141"/>
                  <a:gd name="T17" fmla="*/ 948 h 948"/>
                  <a:gd name="T18" fmla="*/ 204 w 1141"/>
                  <a:gd name="T19" fmla="*/ 890 h 948"/>
                  <a:gd name="T20" fmla="*/ 0 w 1141"/>
                  <a:gd name="T21" fmla="*/ 873 h 948"/>
                  <a:gd name="T22" fmla="*/ 29 w 1141"/>
                  <a:gd name="T23" fmla="*/ 584 h 948"/>
                  <a:gd name="T24" fmla="*/ 414 w 1141"/>
                  <a:gd name="T25" fmla="*/ 557 h 948"/>
                  <a:gd name="T26" fmla="*/ 449 w 1141"/>
                  <a:gd name="T27" fmla="*/ 600 h 948"/>
                  <a:gd name="T28" fmla="*/ 488 w 1141"/>
                  <a:gd name="T29" fmla="*/ 603 h 948"/>
                  <a:gd name="T30" fmla="*/ 163 w 1141"/>
                  <a:gd name="T31" fmla="*/ 521 h 948"/>
                  <a:gd name="T32" fmla="*/ 125 w 1141"/>
                  <a:gd name="T33" fmla="*/ 40 h 948"/>
                  <a:gd name="T34" fmla="*/ 575 w 1141"/>
                  <a:gd name="T35" fmla="*/ 0 h 948"/>
                  <a:gd name="T36" fmla="*/ 193 w 1141"/>
                  <a:gd name="T37" fmla="*/ 34 h 948"/>
                  <a:gd name="T38" fmla="*/ 162 w 1141"/>
                  <a:gd name="T39" fmla="*/ 454 h 948"/>
                  <a:gd name="T40" fmla="*/ 389 w 1141"/>
                  <a:gd name="T41" fmla="*/ 487 h 948"/>
                  <a:gd name="T42" fmla="*/ 530 w 1141"/>
                  <a:gd name="T43" fmla="*/ 315 h 948"/>
                  <a:gd name="T44" fmla="*/ 693 w 1141"/>
                  <a:gd name="T45" fmla="*/ 454 h 948"/>
                  <a:gd name="T46" fmla="*/ 951 w 1141"/>
                  <a:gd name="T47" fmla="*/ 487 h 948"/>
                  <a:gd name="T48" fmla="*/ 984 w 1141"/>
                  <a:gd name="T49" fmla="*/ 68 h 948"/>
                  <a:gd name="T50" fmla="*/ 575 w 1141"/>
                  <a:gd name="T51" fmla="*/ 34 h 948"/>
                  <a:gd name="T52" fmla="*/ 37 w 1141"/>
                  <a:gd name="T53" fmla="*/ 837 h 948"/>
                  <a:gd name="T54" fmla="*/ 176 w 1141"/>
                  <a:gd name="T55" fmla="*/ 855 h 948"/>
                  <a:gd name="T56" fmla="*/ 315 w 1141"/>
                  <a:gd name="T57" fmla="*/ 695 h 948"/>
                  <a:gd name="T58" fmla="*/ 410 w 1141"/>
                  <a:gd name="T59" fmla="*/ 608 h 948"/>
                  <a:gd name="T60" fmla="*/ 59 w 1141"/>
                  <a:gd name="T61" fmla="*/ 618 h 948"/>
                  <a:gd name="T62" fmla="*/ 38 w 1141"/>
                  <a:gd name="T63" fmla="*/ 743 h 948"/>
                  <a:gd name="T64" fmla="*/ 1103 w 1141"/>
                  <a:gd name="T65" fmla="*/ 643 h 948"/>
                  <a:gd name="T66" fmla="*/ 767 w 1141"/>
                  <a:gd name="T67" fmla="*/ 596 h 948"/>
                  <a:gd name="T68" fmla="*/ 746 w 1141"/>
                  <a:gd name="T69" fmla="*/ 659 h 948"/>
                  <a:gd name="T70" fmla="*/ 904 w 1141"/>
                  <a:gd name="T71" fmla="*/ 828 h 948"/>
                  <a:gd name="T72" fmla="*/ 1072 w 1141"/>
                  <a:gd name="T73" fmla="*/ 865 h 948"/>
                  <a:gd name="T74" fmla="*/ 1103 w 1141"/>
                  <a:gd name="T75" fmla="*/ 743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41" h="948">
                    <a:moveTo>
                      <a:pt x="575" y="0"/>
                    </a:moveTo>
                    <a:cubicBezTo>
                      <a:pt x="709" y="0"/>
                      <a:pt x="843" y="0"/>
                      <a:pt x="977" y="0"/>
                    </a:cubicBezTo>
                    <a:cubicBezTo>
                      <a:pt x="1015" y="0"/>
                      <a:pt x="1017" y="3"/>
                      <a:pt x="1017" y="41"/>
                    </a:cubicBezTo>
                    <a:cubicBezTo>
                      <a:pt x="1017" y="187"/>
                      <a:pt x="1017" y="334"/>
                      <a:pt x="1017" y="481"/>
                    </a:cubicBezTo>
                    <a:cubicBezTo>
                      <a:pt x="1017" y="518"/>
                      <a:pt x="1014" y="521"/>
                      <a:pt x="977" y="521"/>
                    </a:cubicBezTo>
                    <a:cubicBezTo>
                      <a:pt x="891" y="521"/>
                      <a:pt x="804" y="521"/>
                      <a:pt x="717" y="521"/>
                    </a:cubicBezTo>
                    <a:cubicBezTo>
                      <a:pt x="676" y="521"/>
                      <a:pt x="641" y="573"/>
                      <a:pt x="657" y="611"/>
                    </a:cubicBezTo>
                    <a:cubicBezTo>
                      <a:pt x="661" y="622"/>
                      <a:pt x="670" y="631"/>
                      <a:pt x="681" y="630"/>
                    </a:cubicBezTo>
                    <a:cubicBezTo>
                      <a:pt x="696" y="629"/>
                      <a:pt x="691" y="615"/>
                      <a:pt x="692" y="607"/>
                    </a:cubicBezTo>
                    <a:cubicBezTo>
                      <a:pt x="694" y="557"/>
                      <a:pt x="695" y="555"/>
                      <a:pt x="745" y="558"/>
                    </a:cubicBezTo>
                    <a:cubicBezTo>
                      <a:pt x="867" y="566"/>
                      <a:pt x="989" y="576"/>
                      <a:pt x="1111" y="584"/>
                    </a:cubicBezTo>
                    <a:cubicBezTo>
                      <a:pt x="1131" y="586"/>
                      <a:pt x="1141" y="595"/>
                      <a:pt x="1141" y="615"/>
                    </a:cubicBezTo>
                    <a:cubicBezTo>
                      <a:pt x="1141" y="701"/>
                      <a:pt x="1141" y="788"/>
                      <a:pt x="1141" y="874"/>
                    </a:cubicBezTo>
                    <a:cubicBezTo>
                      <a:pt x="1141" y="896"/>
                      <a:pt x="1129" y="905"/>
                      <a:pt x="1108" y="903"/>
                    </a:cubicBezTo>
                    <a:cubicBezTo>
                      <a:pt x="1051" y="899"/>
                      <a:pt x="995" y="895"/>
                      <a:pt x="938" y="890"/>
                    </a:cubicBezTo>
                    <a:cubicBezTo>
                      <a:pt x="917" y="888"/>
                      <a:pt x="907" y="893"/>
                      <a:pt x="909" y="915"/>
                    </a:cubicBezTo>
                    <a:cubicBezTo>
                      <a:pt x="913" y="940"/>
                      <a:pt x="901" y="947"/>
                      <a:pt x="877" y="947"/>
                    </a:cubicBezTo>
                    <a:cubicBezTo>
                      <a:pt x="673" y="947"/>
                      <a:pt x="469" y="947"/>
                      <a:pt x="266" y="948"/>
                    </a:cubicBezTo>
                    <a:cubicBezTo>
                      <a:pt x="240" y="948"/>
                      <a:pt x="229" y="939"/>
                      <a:pt x="232" y="913"/>
                    </a:cubicBezTo>
                    <a:cubicBezTo>
                      <a:pt x="235" y="892"/>
                      <a:pt x="223" y="888"/>
                      <a:pt x="204" y="890"/>
                    </a:cubicBezTo>
                    <a:cubicBezTo>
                      <a:pt x="148" y="895"/>
                      <a:pt x="91" y="899"/>
                      <a:pt x="34" y="903"/>
                    </a:cubicBezTo>
                    <a:cubicBezTo>
                      <a:pt x="12" y="905"/>
                      <a:pt x="0" y="896"/>
                      <a:pt x="0" y="873"/>
                    </a:cubicBezTo>
                    <a:cubicBezTo>
                      <a:pt x="0" y="787"/>
                      <a:pt x="0" y="701"/>
                      <a:pt x="0" y="616"/>
                    </a:cubicBezTo>
                    <a:cubicBezTo>
                      <a:pt x="0" y="596"/>
                      <a:pt x="8" y="586"/>
                      <a:pt x="29" y="584"/>
                    </a:cubicBezTo>
                    <a:cubicBezTo>
                      <a:pt x="132" y="577"/>
                      <a:pt x="235" y="570"/>
                      <a:pt x="339" y="563"/>
                    </a:cubicBezTo>
                    <a:cubicBezTo>
                      <a:pt x="364" y="561"/>
                      <a:pt x="389" y="559"/>
                      <a:pt x="414" y="557"/>
                    </a:cubicBezTo>
                    <a:cubicBezTo>
                      <a:pt x="440" y="555"/>
                      <a:pt x="451" y="567"/>
                      <a:pt x="449" y="592"/>
                    </a:cubicBezTo>
                    <a:cubicBezTo>
                      <a:pt x="449" y="595"/>
                      <a:pt x="449" y="597"/>
                      <a:pt x="449" y="600"/>
                    </a:cubicBezTo>
                    <a:cubicBezTo>
                      <a:pt x="451" y="610"/>
                      <a:pt x="443" y="627"/>
                      <a:pt x="459" y="630"/>
                    </a:cubicBezTo>
                    <a:cubicBezTo>
                      <a:pt x="475" y="632"/>
                      <a:pt x="484" y="618"/>
                      <a:pt x="488" y="603"/>
                    </a:cubicBezTo>
                    <a:cubicBezTo>
                      <a:pt x="498" y="568"/>
                      <a:pt x="464" y="521"/>
                      <a:pt x="428" y="521"/>
                    </a:cubicBezTo>
                    <a:cubicBezTo>
                      <a:pt x="339" y="521"/>
                      <a:pt x="251" y="521"/>
                      <a:pt x="163" y="521"/>
                    </a:cubicBezTo>
                    <a:cubicBezTo>
                      <a:pt x="130" y="521"/>
                      <a:pt x="125" y="516"/>
                      <a:pt x="125" y="483"/>
                    </a:cubicBezTo>
                    <a:cubicBezTo>
                      <a:pt x="124" y="336"/>
                      <a:pt x="124" y="188"/>
                      <a:pt x="125" y="40"/>
                    </a:cubicBezTo>
                    <a:cubicBezTo>
                      <a:pt x="125" y="5"/>
                      <a:pt x="130" y="0"/>
                      <a:pt x="166" y="0"/>
                    </a:cubicBezTo>
                    <a:cubicBezTo>
                      <a:pt x="303" y="0"/>
                      <a:pt x="439" y="0"/>
                      <a:pt x="575" y="0"/>
                    </a:cubicBezTo>
                    <a:close/>
                    <a:moveTo>
                      <a:pt x="575" y="34"/>
                    </a:moveTo>
                    <a:cubicBezTo>
                      <a:pt x="447" y="34"/>
                      <a:pt x="320" y="35"/>
                      <a:pt x="193" y="34"/>
                    </a:cubicBezTo>
                    <a:cubicBezTo>
                      <a:pt x="170" y="34"/>
                      <a:pt x="162" y="41"/>
                      <a:pt x="162" y="65"/>
                    </a:cubicBezTo>
                    <a:cubicBezTo>
                      <a:pt x="163" y="195"/>
                      <a:pt x="163" y="324"/>
                      <a:pt x="162" y="454"/>
                    </a:cubicBezTo>
                    <a:cubicBezTo>
                      <a:pt x="162" y="478"/>
                      <a:pt x="169" y="488"/>
                      <a:pt x="194" y="487"/>
                    </a:cubicBezTo>
                    <a:cubicBezTo>
                      <a:pt x="259" y="486"/>
                      <a:pt x="324" y="487"/>
                      <a:pt x="389" y="487"/>
                    </a:cubicBezTo>
                    <a:cubicBezTo>
                      <a:pt x="445" y="487"/>
                      <a:pt x="445" y="487"/>
                      <a:pt x="449" y="431"/>
                    </a:cubicBezTo>
                    <a:cubicBezTo>
                      <a:pt x="452" y="372"/>
                      <a:pt x="481" y="331"/>
                      <a:pt x="530" y="315"/>
                    </a:cubicBezTo>
                    <a:cubicBezTo>
                      <a:pt x="581" y="298"/>
                      <a:pt x="635" y="312"/>
                      <a:pt x="668" y="351"/>
                    </a:cubicBezTo>
                    <a:cubicBezTo>
                      <a:pt x="693" y="381"/>
                      <a:pt x="695" y="417"/>
                      <a:pt x="693" y="454"/>
                    </a:cubicBezTo>
                    <a:cubicBezTo>
                      <a:pt x="691" y="477"/>
                      <a:pt x="698" y="488"/>
                      <a:pt x="724" y="487"/>
                    </a:cubicBezTo>
                    <a:cubicBezTo>
                      <a:pt x="800" y="486"/>
                      <a:pt x="876" y="486"/>
                      <a:pt x="951" y="487"/>
                    </a:cubicBezTo>
                    <a:cubicBezTo>
                      <a:pt x="976" y="488"/>
                      <a:pt x="984" y="479"/>
                      <a:pt x="984" y="455"/>
                    </a:cubicBezTo>
                    <a:cubicBezTo>
                      <a:pt x="983" y="326"/>
                      <a:pt x="982" y="197"/>
                      <a:pt x="984" y="68"/>
                    </a:cubicBezTo>
                    <a:cubicBezTo>
                      <a:pt x="984" y="40"/>
                      <a:pt x="974" y="34"/>
                      <a:pt x="948" y="34"/>
                    </a:cubicBezTo>
                    <a:cubicBezTo>
                      <a:pt x="823" y="35"/>
                      <a:pt x="699" y="34"/>
                      <a:pt x="575" y="34"/>
                    </a:cubicBezTo>
                    <a:close/>
                    <a:moveTo>
                      <a:pt x="38" y="743"/>
                    </a:moveTo>
                    <a:cubicBezTo>
                      <a:pt x="38" y="774"/>
                      <a:pt x="39" y="806"/>
                      <a:pt x="37" y="837"/>
                    </a:cubicBezTo>
                    <a:cubicBezTo>
                      <a:pt x="37" y="861"/>
                      <a:pt x="47" y="867"/>
                      <a:pt x="69" y="865"/>
                    </a:cubicBezTo>
                    <a:cubicBezTo>
                      <a:pt x="104" y="861"/>
                      <a:pt x="140" y="858"/>
                      <a:pt x="176" y="855"/>
                    </a:cubicBezTo>
                    <a:cubicBezTo>
                      <a:pt x="234" y="851"/>
                      <a:pt x="236" y="851"/>
                      <a:pt x="241" y="793"/>
                    </a:cubicBezTo>
                    <a:cubicBezTo>
                      <a:pt x="246" y="743"/>
                      <a:pt x="268" y="711"/>
                      <a:pt x="315" y="695"/>
                    </a:cubicBezTo>
                    <a:cubicBezTo>
                      <a:pt x="341" y="685"/>
                      <a:pt x="366" y="671"/>
                      <a:pt x="392" y="661"/>
                    </a:cubicBezTo>
                    <a:cubicBezTo>
                      <a:pt x="419" y="651"/>
                      <a:pt x="412" y="628"/>
                      <a:pt x="410" y="608"/>
                    </a:cubicBezTo>
                    <a:cubicBezTo>
                      <a:pt x="409" y="586"/>
                      <a:pt x="390" y="596"/>
                      <a:pt x="379" y="596"/>
                    </a:cubicBezTo>
                    <a:cubicBezTo>
                      <a:pt x="272" y="603"/>
                      <a:pt x="165" y="611"/>
                      <a:pt x="59" y="618"/>
                    </a:cubicBezTo>
                    <a:cubicBezTo>
                      <a:pt x="42" y="619"/>
                      <a:pt x="38" y="628"/>
                      <a:pt x="38" y="643"/>
                    </a:cubicBezTo>
                    <a:cubicBezTo>
                      <a:pt x="38" y="676"/>
                      <a:pt x="38" y="709"/>
                      <a:pt x="38" y="743"/>
                    </a:cubicBezTo>
                    <a:close/>
                    <a:moveTo>
                      <a:pt x="1103" y="743"/>
                    </a:moveTo>
                    <a:cubicBezTo>
                      <a:pt x="1103" y="709"/>
                      <a:pt x="1103" y="676"/>
                      <a:pt x="1103" y="643"/>
                    </a:cubicBezTo>
                    <a:cubicBezTo>
                      <a:pt x="1104" y="628"/>
                      <a:pt x="1099" y="619"/>
                      <a:pt x="1082" y="618"/>
                    </a:cubicBezTo>
                    <a:cubicBezTo>
                      <a:pt x="977" y="611"/>
                      <a:pt x="872" y="603"/>
                      <a:pt x="767" y="596"/>
                    </a:cubicBezTo>
                    <a:cubicBezTo>
                      <a:pt x="729" y="594"/>
                      <a:pt x="726" y="598"/>
                      <a:pt x="730" y="636"/>
                    </a:cubicBezTo>
                    <a:cubicBezTo>
                      <a:pt x="731" y="647"/>
                      <a:pt x="736" y="655"/>
                      <a:pt x="746" y="659"/>
                    </a:cubicBezTo>
                    <a:cubicBezTo>
                      <a:pt x="760" y="665"/>
                      <a:pt x="774" y="671"/>
                      <a:pt x="788" y="678"/>
                    </a:cubicBezTo>
                    <a:cubicBezTo>
                      <a:pt x="891" y="725"/>
                      <a:pt x="892" y="713"/>
                      <a:pt x="904" y="828"/>
                    </a:cubicBezTo>
                    <a:cubicBezTo>
                      <a:pt x="906" y="845"/>
                      <a:pt x="915" y="853"/>
                      <a:pt x="932" y="854"/>
                    </a:cubicBezTo>
                    <a:cubicBezTo>
                      <a:pt x="979" y="857"/>
                      <a:pt x="1026" y="861"/>
                      <a:pt x="1072" y="865"/>
                    </a:cubicBezTo>
                    <a:cubicBezTo>
                      <a:pt x="1094" y="867"/>
                      <a:pt x="1105" y="861"/>
                      <a:pt x="1104" y="837"/>
                    </a:cubicBezTo>
                    <a:cubicBezTo>
                      <a:pt x="1103" y="806"/>
                      <a:pt x="1103" y="774"/>
                      <a:pt x="1103" y="7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10191C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0C204D24-45F0-4D3F-842D-31AFA0FFD455}"/>
                  </a:ext>
                </a:extLst>
              </p:cNvPr>
              <p:cNvGrpSpPr/>
              <p:nvPr/>
            </p:nvGrpSpPr>
            <p:grpSpPr>
              <a:xfrm>
                <a:off x="11052875" y="887730"/>
                <a:ext cx="3235515" cy="1009654"/>
                <a:chOff x="11052875" y="887730"/>
                <a:chExt cx="3235515" cy="1009654"/>
              </a:xfrm>
              <a:grpFill/>
            </p:grpSpPr>
            <p:sp>
              <p:nvSpPr>
                <p:cNvPr id="97" name="Rounded Rectangle 12">
                  <a:extLst>
                    <a:ext uri="{FF2B5EF4-FFF2-40B4-BE49-F238E27FC236}">
                      <a16:creationId xmlns:a16="http://schemas.microsoft.com/office/drawing/2014/main" id="{8BAD8C1D-0E0E-4245-ACE1-4C67C59B0F40}"/>
                    </a:ext>
                  </a:extLst>
                </p:cNvPr>
                <p:cNvSpPr/>
                <p:nvPr/>
              </p:nvSpPr>
              <p:spPr>
                <a:xfrm>
                  <a:off x="11052875" y="887730"/>
                  <a:ext cx="3235515" cy="93345"/>
                </a:xfrm>
                <a:prstGeom prst="roundRect">
                  <a:avLst>
                    <a:gd name="adj" fmla="val 50000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ounded Rectangle 161">
                  <a:extLst>
                    <a:ext uri="{FF2B5EF4-FFF2-40B4-BE49-F238E27FC236}">
                      <a16:creationId xmlns:a16="http://schemas.microsoft.com/office/drawing/2014/main" id="{E638BB60-A38C-4721-A6ED-3C264FD52AAF}"/>
                    </a:ext>
                  </a:extLst>
                </p:cNvPr>
                <p:cNvSpPr/>
                <p:nvPr/>
              </p:nvSpPr>
              <p:spPr>
                <a:xfrm>
                  <a:off x="11052875" y="1116807"/>
                  <a:ext cx="3235515" cy="93345"/>
                </a:xfrm>
                <a:prstGeom prst="roundRect">
                  <a:avLst>
                    <a:gd name="adj" fmla="val 50000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Rounded Rectangle 163">
                  <a:extLst>
                    <a:ext uri="{FF2B5EF4-FFF2-40B4-BE49-F238E27FC236}">
                      <a16:creationId xmlns:a16="http://schemas.microsoft.com/office/drawing/2014/main" id="{3307782B-291B-4E29-A17F-E3F6A0E8ED87}"/>
                    </a:ext>
                  </a:extLst>
                </p:cNvPr>
                <p:cNvSpPr/>
                <p:nvPr/>
              </p:nvSpPr>
              <p:spPr>
                <a:xfrm>
                  <a:off x="11052875" y="1345885"/>
                  <a:ext cx="2729802" cy="93345"/>
                </a:xfrm>
                <a:prstGeom prst="roundRect">
                  <a:avLst>
                    <a:gd name="adj" fmla="val 50000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Rounded Rectangle 164">
                  <a:extLst>
                    <a:ext uri="{FF2B5EF4-FFF2-40B4-BE49-F238E27FC236}">
                      <a16:creationId xmlns:a16="http://schemas.microsoft.com/office/drawing/2014/main" id="{9B82AD2A-26C2-40C3-A0FC-EA15691E51FC}"/>
                    </a:ext>
                  </a:extLst>
                </p:cNvPr>
                <p:cNvSpPr/>
                <p:nvPr/>
              </p:nvSpPr>
              <p:spPr>
                <a:xfrm>
                  <a:off x="11052876" y="1804039"/>
                  <a:ext cx="2224974" cy="93345"/>
                </a:xfrm>
                <a:prstGeom prst="roundRect">
                  <a:avLst>
                    <a:gd name="adj" fmla="val 50000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ounded Rectangle 165">
                  <a:extLst>
                    <a:ext uri="{FF2B5EF4-FFF2-40B4-BE49-F238E27FC236}">
                      <a16:creationId xmlns:a16="http://schemas.microsoft.com/office/drawing/2014/main" id="{8A4BDB3D-F225-42EC-A87D-07806A3566CA}"/>
                    </a:ext>
                  </a:extLst>
                </p:cNvPr>
                <p:cNvSpPr/>
                <p:nvPr/>
              </p:nvSpPr>
              <p:spPr>
                <a:xfrm>
                  <a:off x="11052875" y="1574962"/>
                  <a:ext cx="2729802" cy="93345"/>
                </a:xfrm>
                <a:prstGeom prst="roundRect">
                  <a:avLst>
                    <a:gd name="adj" fmla="val 50000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349A4D8-3F13-4137-B779-53854BDBAB69}"/>
                  </a:ext>
                </a:extLst>
              </p:cNvPr>
              <p:cNvGrpSpPr/>
              <p:nvPr/>
            </p:nvGrpSpPr>
            <p:grpSpPr>
              <a:xfrm>
                <a:off x="10487090" y="3383791"/>
                <a:ext cx="752410" cy="459868"/>
                <a:chOff x="10042336" y="5542791"/>
                <a:chExt cx="2729800" cy="459868"/>
              </a:xfrm>
              <a:grpFill/>
            </p:grpSpPr>
            <p:sp>
              <p:nvSpPr>
                <p:cNvPr id="94" name="Rounded Rectangle 170">
                  <a:extLst>
                    <a:ext uri="{FF2B5EF4-FFF2-40B4-BE49-F238E27FC236}">
                      <a16:creationId xmlns:a16="http://schemas.microsoft.com/office/drawing/2014/main" id="{F8D3BA5A-ACDC-43CD-ABA7-D9BE13CCB247}"/>
                    </a:ext>
                  </a:extLst>
                </p:cNvPr>
                <p:cNvSpPr/>
                <p:nvPr/>
              </p:nvSpPr>
              <p:spPr>
                <a:xfrm>
                  <a:off x="10042336" y="5542791"/>
                  <a:ext cx="2729800" cy="93345"/>
                </a:xfrm>
                <a:prstGeom prst="roundRect">
                  <a:avLst>
                    <a:gd name="adj" fmla="val 50000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ounded Rectangle 171">
                  <a:extLst>
                    <a:ext uri="{FF2B5EF4-FFF2-40B4-BE49-F238E27FC236}">
                      <a16:creationId xmlns:a16="http://schemas.microsoft.com/office/drawing/2014/main" id="{3ED674FB-CE09-4B32-85F9-BB4B9337826D}"/>
                    </a:ext>
                  </a:extLst>
                </p:cNvPr>
                <p:cNvSpPr/>
                <p:nvPr/>
              </p:nvSpPr>
              <p:spPr>
                <a:xfrm>
                  <a:off x="10042336" y="5909314"/>
                  <a:ext cx="2224974" cy="93345"/>
                </a:xfrm>
                <a:prstGeom prst="roundRect">
                  <a:avLst>
                    <a:gd name="adj" fmla="val 50000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ounded Rectangle 172">
                  <a:extLst>
                    <a:ext uri="{FF2B5EF4-FFF2-40B4-BE49-F238E27FC236}">
                      <a16:creationId xmlns:a16="http://schemas.microsoft.com/office/drawing/2014/main" id="{A3EAE1E2-3387-43DB-B3A5-99630474F8F1}"/>
                    </a:ext>
                  </a:extLst>
                </p:cNvPr>
                <p:cNvSpPr/>
                <p:nvPr/>
              </p:nvSpPr>
              <p:spPr>
                <a:xfrm>
                  <a:off x="10042336" y="5726053"/>
                  <a:ext cx="2729800" cy="93345"/>
                </a:xfrm>
                <a:prstGeom prst="roundRect">
                  <a:avLst>
                    <a:gd name="adj" fmla="val 50000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65EDE42B-AECA-4CA5-8DCA-B9305585C145}"/>
                  </a:ext>
                </a:extLst>
              </p:cNvPr>
              <p:cNvGrpSpPr/>
              <p:nvPr/>
            </p:nvGrpSpPr>
            <p:grpSpPr>
              <a:xfrm rot="347975" flipH="1">
                <a:off x="14073670" y="3383791"/>
                <a:ext cx="752410" cy="459868"/>
                <a:chOff x="10042336" y="5542791"/>
                <a:chExt cx="2729800" cy="459868"/>
              </a:xfrm>
              <a:grpFill/>
            </p:grpSpPr>
            <p:sp>
              <p:nvSpPr>
                <p:cNvPr id="91" name="Rounded Rectangle 174">
                  <a:extLst>
                    <a:ext uri="{FF2B5EF4-FFF2-40B4-BE49-F238E27FC236}">
                      <a16:creationId xmlns:a16="http://schemas.microsoft.com/office/drawing/2014/main" id="{6486194D-DCEF-4A67-A4F4-4267F21B51C2}"/>
                    </a:ext>
                  </a:extLst>
                </p:cNvPr>
                <p:cNvSpPr/>
                <p:nvPr/>
              </p:nvSpPr>
              <p:spPr>
                <a:xfrm>
                  <a:off x="10042336" y="5542791"/>
                  <a:ext cx="2729800" cy="93345"/>
                </a:xfrm>
                <a:prstGeom prst="roundRect">
                  <a:avLst>
                    <a:gd name="adj" fmla="val 50000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ounded Rectangle 175">
                  <a:extLst>
                    <a:ext uri="{FF2B5EF4-FFF2-40B4-BE49-F238E27FC236}">
                      <a16:creationId xmlns:a16="http://schemas.microsoft.com/office/drawing/2014/main" id="{90981BC0-34A6-4EF6-B512-9D105205746C}"/>
                    </a:ext>
                  </a:extLst>
                </p:cNvPr>
                <p:cNvSpPr/>
                <p:nvPr/>
              </p:nvSpPr>
              <p:spPr>
                <a:xfrm>
                  <a:off x="10042336" y="5909314"/>
                  <a:ext cx="2224974" cy="93345"/>
                </a:xfrm>
                <a:prstGeom prst="roundRect">
                  <a:avLst>
                    <a:gd name="adj" fmla="val 50000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ounded Rectangle 176">
                  <a:extLst>
                    <a:ext uri="{FF2B5EF4-FFF2-40B4-BE49-F238E27FC236}">
                      <a16:creationId xmlns:a16="http://schemas.microsoft.com/office/drawing/2014/main" id="{AB0D9B60-F413-4D17-A49D-B8C48C361D45}"/>
                    </a:ext>
                  </a:extLst>
                </p:cNvPr>
                <p:cNvSpPr/>
                <p:nvPr/>
              </p:nvSpPr>
              <p:spPr>
                <a:xfrm>
                  <a:off x="10042336" y="5726053"/>
                  <a:ext cx="2729800" cy="93345"/>
                </a:xfrm>
                <a:prstGeom prst="roundRect">
                  <a:avLst>
                    <a:gd name="adj" fmla="val 50000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949D7A4C-BEBD-49DD-9C18-19B95359EEC5}"/>
              </a:ext>
            </a:extLst>
          </p:cNvPr>
          <p:cNvSpPr txBox="1"/>
          <p:nvPr/>
        </p:nvSpPr>
        <p:spPr>
          <a:xfrm>
            <a:off x="4388093" y="8153184"/>
            <a:ext cx="172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de-AT" sz="2000" b="1">
                <a:solidFill>
                  <a:srgbClr val="10191C"/>
                </a:solidFill>
                <a:latin typeface="Arial" panose="020B0604020202020204"/>
              </a:rPr>
              <a:t>SIL4 </a:t>
            </a:r>
            <a:r>
              <a:rPr lang="de-AT" sz="2000" b="1" err="1">
                <a:solidFill>
                  <a:srgbClr val="10191C"/>
                </a:solidFill>
                <a:latin typeface="Arial" panose="020B0604020202020204"/>
              </a:rPr>
              <a:t>Platform</a:t>
            </a:r>
            <a:endParaRPr lang="de-AT" sz="2000" b="1">
              <a:solidFill>
                <a:srgbClr val="10191C"/>
              </a:solidFill>
              <a:latin typeface="Arial" panose="020B060402020202020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34EB9B7-A639-4465-AAC2-B7CBBCF27D68}"/>
              </a:ext>
            </a:extLst>
          </p:cNvPr>
          <p:cNvSpPr txBox="1"/>
          <p:nvPr/>
        </p:nvSpPr>
        <p:spPr>
          <a:xfrm>
            <a:off x="2119503" y="6453204"/>
            <a:ext cx="2271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AT" sz="2000" b="1">
                <a:solidFill>
                  <a:srgbClr val="10191C"/>
                </a:solidFill>
                <a:latin typeface="Arial" panose="020B0604020202020204"/>
              </a:rPr>
              <a:t>Route Control Systems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582DFA-2AB1-42D6-BFDE-921AE24EC920}"/>
              </a:ext>
            </a:extLst>
          </p:cNvPr>
          <p:cNvSpPr txBox="1"/>
          <p:nvPr/>
        </p:nvSpPr>
        <p:spPr>
          <a:xfrm>
            <a:off x="2143782" y="7663037"/>
            <a:ext cx="222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AT" sz="2000" b="1">
                <a:solidFill>
                  <a:srgbClr val="10191C"/>
                </a:solidFill>
                <a:latin typeface="Arial" panose="020B0604020202020204"/>
              </a:rPr>
              <a:t>Train Control Systems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C1B02C8-211D-4C30-8E1A-6C2F4E4CE825}"/>
              </a:ext>
            </a:extLst>
          </p:cNvPr>
          <p:cNvSpPr txBox="1"/>
          <p:nvPr/>
        </p:nvSpPr>
        <p:spPr>
          <a:xfrm>
            <a:off x="6283333" y="6498087"/>
            <a:ext cx="2506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de-AT" sz="2000" b="1">
                <a:solidFill>
                  <a:srgbClr val="10191C"/>
                </a:solidFill>
                <a:latin typeface="Arial" panose="020B0604020202020204"/>
              </a:rPr>
              <a:t>Traffic Management Systems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FC8FEED-165B-41CC-9B8A-A9EBE434493A}"/>
              </a:ext>
            </a:extLst>
          </p:cNvPr>
          <p:cNvSpPr txBox="1"/>
          <p:nvPr/>
        </p:nvSpPr>
        <p:spPr>
          <a:xfrm>
            <a:off x="6156762" y="8012067"/>
            <a:ext cx="2506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de-AT" sz="2000" b="1" err="1">
                <a:solidFill>
                  <a:srgbClr val="10191C"/>
                </a:solidFill>
                <a:latin typeface="Arial" panose="020B0604020202020204"/>
              </a:rPr>
              <a:t>Complementary</a:t>
            </a:r>
            <a:r>
              <a:rPr lang="de-AT" sz="2000" b="1">
                <a:solidFill>
                  <a:srgbClr val="10191C"/>
                </a:solidFill>
                <a:latin typeface="Arial" panose="020B0604020202020204"/>
              </a:rPr>
              <a:t> Solutions</a:t>
            </a:r>
          </a:p>
        </p:txBody>
      </p:sp>
      <p:sp>
        <p:nvSpPr>
          <p:cNvPr id="31" name="Rectangle 7" descr="lign">
            <a:extLst>
              <a:ext uri="{FF2B5EF4-FFF2-40B4-BE49-F238E27FC236}">
                <a16:creationId xmlns:a16="http://schemas.microsoft.com/office/drawing/2014/main" id="{38CD10B3-8F30-4647-B6F4-319DB4C9293E}"/>
              </a:ext>
            </a:extLst>
          </p:cNvPr>
          <p:cNvSpPr>
            <a:spLocks/>
          </p:cNvSpPr>
          <p:nvPr/>
        </p:nvSpPr>
        <p:spPr>
          <a:xfrm>
            <a:off x="1488162" y="1620091"/>
            <a:ext cx="3749472" cy="1458000"/>
          </a:xfrm>
          <a:prstGeom prst="rect">
            <a:avLst/>
          </a:prstGeom>
          <a:solidFill>
            <a:srgbClr val="2D2D2D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lIns="162000" tIns="108000" rIns="162000" bIns="162000" rtlCol="0" anchor="t"/>
          <a:lstStyle/>
          <a:p>
            <a:pPr defTabSz="1371600">
              <a:defRPr/>
            </a:pPr>
            <a:r>
              <a:rPr lang="en-GB" altLang="ja-JP" b="1" kern="0">
                <a:solidFill>
                  <a:srgbClr val="FFFFFF"/>
                </a:solidFill>
                <a:latin typeface="Arial" panose="020B0604020202020204"/>
                <a:ea typeface="Yu Gothic UI"/>
                <a:cs typeface="Arial"/>
                <a:sym typeface="Helvetica Neue"/>
              </a:rPr>
              <a:t>Employees</a:t>
            </a:r>
          </a:p>
          <a:p>
            <a:pPr algn="ctr" defTabSz="1371600">
              <a:defRPr/>
            </a:pPr>
            <a:r>
              <a:rPr lang="en-GB" altLang="ja-JP" sz="6000" b="1" kern="0">
                <a:solidFill>
                  <a:srgbClr val="FFFFFF"/>
                </a:solidFill>
                <a:latin typeface="Arial" panose="020B0604020202020204"/>
                <a:ea typeface="Yu Gothic UI"/>
                <a:cs typeface="Arial"/>
                <a:sym typeface="Helvetica Neue"/>
              </a:rPr>
              <a:t>480+</a:t>
            </a:r>
            <a:endParaRPr lang="en-GB" altLang="ja-JP" sz="6000" b="1" kern="0">
              <a:solidFill>
                <a:srgbClr val="FFFFFF"/>
              </a:solidFill>
              <a:latin typeface="Arial" panose="020B0604020202020204"/>
              <a:ea typeface="Yu Gothic UI"/>
              <a:cs typeface="Arial"/>
            </a:endParaRPr>
          </a:p>
        </p:txBody>
      </p:sp>
      <p:sp>
        <p:nvSpPr>
          <p:cNvPr id="32" name="Rectangle 7" descr="lign">
            <a:extLst>
              <a:ext uri="{FF2B5EF4-FFF2-40B4-BE49-F238E27FC236}">
                <a16:creationId xmlns:a16="http://schemas.microsoft.com/office/drawing/2014/main" id="{453BA650-14D6-4CBC-975C-91C24EB643D4}"/>
              </a:ext>
            </a:extLst>
          </p:cNvPr>
          <p:cNvSpPr>
            <a:spLocks/>
          </p:cNvSpPr>
          <p:nvPr/>
        </p:nvSpPr>
        <p:spPr>
          <a:xfrm>
            <a:off x="5355521" y="1642383"/>
            <a:ext cx="4227177" cy="1458000"/>
          </a:xfrm>
          <a:prstGeom prst="rect">
            <a:avLst/>
          </a:prstGeom>
          <a:solidFill>
            <a:srgbClr val="2D2D2D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lIns="162000" tIns="108000" rIns="162000" bIns="162000" rtlCol="0" anchor="t"/>
          <a:lstStyle/>
          <a:p>
            <a:pPr defTabSz="1371600">
              <a:defRPr/>
            </a:pPr>
            <a:r>
              <a:rPr lang="en-GB" altLang="ja-JP" b="1" kern="0">
                <a:solidFill>
                  <a:srgbClr val="FFFFFF"/>
                </a:solidFill>
                <a:latin typeface="Arial" panose="020B0604020202020204"/>
                <a:ea typeface="Yu Gothic UI" panose="020B0500000000000000" pitchFamily="50" charset="-128"/>
                <a:cs typeface="Arial" panose="020B0604020202020204" pitchFamily="34" charset="0"/>
                <a:sym typeface="Helvetica Neue"/>
              </a:rPr>
              <a:t>Office in</a:t>
            </a:r>
          </a:p>
          <a:p>
            <a:pPr algn="ctr" defTabSz="1371600">
              <a:defRPr/>
            </a:pPr>
            <a:r>
              <a:rPr lang="en-GB" altLang="ja-JP" sz="6000" b="1" kern="0">
                <a:solidFill>
                  <a:srgbClr val="FFFFFF"/>
                </a:solidFill>
                <a:latin typeface="Arial" panose="020B0604020202020204"/>
                <a:ea typeface="Yu Gothic UI" panose="020B0500000000000000" pitchFamily="50" charset="-128"/>
                <a:cs typeface="Arial" panose="020B0604020202020204" pitchFamily="34" charset="0"/>
                <a:sym typeface="Helvetica Neue"/>
              </a:rPr>
              <a:t>Vienna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C2A3DDCD-82FA-4FA7-9AB2-044944580750}"/>
              </a:ext>
            </a:extLst>
          </p:cNvPr>
          <p:cNvSpPr txBox="1">
            <a:spLocks/>
          </p:cNvSpPr>
          <p:nvPr/>
        </p:nvSpPr>
        <p:spPr>
          <a:xfrm>
            <a:off x="1513527" y="3406882"/>
            <a:ext cx="8053129" cy="2338893"/>
          </a:xfrm>
          <a:prstGeom prst="rect">
            <a:avLst/>
          </a:prstGeom>
          <a:solidFill>
            <a:srgbClr val="4D4D4D"/>
          </a:solidFill>
        </p:spPr>
        <p:txBody>
          <a:bodyPr vert="horz" lIns="108000" tIns="72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76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43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0">
              <a:defRPr/>
            </a:pP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2400">
                <a:solidFill>
                  <a:srgbClr val="FFFFFF"/>
                </a:solidFill>
                <a:latin typeface="Arial" panose="020B0604020202020204"/>
              </a:rPr>
              <a:t>With a 60+ years local footprint, Austria is one of Hitachi's key references in </a:t>
            </a:r>
            <a:r>
              <a:rPr lang="en-US" sz="2400" err="1">
                <a:solidFill>
                  <a:srgbClr val="FFFFFF"/>
                </a:solidFill>
                <a:latin typeface="Arial" panose="020B0604020202020204"/>
              </a:rPr>
              <a:t>digitalisation</a:t>
            </a:r>
            <a:r>
              <a:rPr lang="en-US" sz="2400">
                <a:solidFill>
                  <a:srgbClr val="FFFFFF"/>
                </a:solidFill>
                <a:latin typeface="Arial" panose="020B0604020202020204"/>
              </a:rPr>
              <a:t> of railways, providing modern </a:t>
            </a:r>
            <a:r>
              <a:rPr lang="en-US" sz="2400" err="1">
                <a:solidFill>
                  <a:srgbClr val="FFFFFF"/>
                </a:solidFill>
                <a:latin typeface="Arial" panose="020B0604020202020204"/>
              </a:rPr>
              <a:t>signalling</a:t>
            </a:r>
            <a:r>
              <a:rPr lang="en-US" sz="2400">
                <a:solidFill>
                  <a:srgbClr val="FFFFFF"/>
                </a:solidFill>
                <a:latin typeface="Arial" panose="020B0604020202020204"/>
              </a:rPr>
              <a:t> technologies and comprehensive traffic management systems to infrastructure operators. </a:t>
            </a:r>
          </a:p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de-DE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7093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406A500F-08C7-B90F-D272-744D7E1FC97D}"/>
              </a:ext>
            </a:extLst>
          </p:cNvPr>
          <p:cNvSpPr txBox="1"/>
          <p:nvPr/>
        </p:nvSpPr>
        <p:spPr>
          <a:xfrm>
            <a:off x="1487664" y="535642"/>
            <a:ext cx="1248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Source of Complexity in the Railway Domain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EE2D2AE-957A-A0A8-4421-B85808E55649}"/>
              </a:ext>
            </a:extLst>
          </p:cNvPr>
          <p:cNvSpPr/>
          <p:nvPr/>
        </p:nvSpPr>
        <p:spPr>
          <a:xfrm>
            <a:off x="16108092" y="0"/>
            <a:ext cx="2179908" cy="156552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1A29B9-BA3F-259F-39C6-F89F9D30D100}"/>
              </a:ext>
            </a:extLst>
          </p:cNvPr>
          <p:cNvSpPr/>
          <p:nvPr/>
        </p:nvSpPr>
        <p:spPr>
          <a:xfrm>
            <a:off x="0" y="8741351"/>
            <a:ext cx="2179908" cy="156552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428D4-92C3-421B-92F2-B7DB1C16D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908" y="2167583"/>
            <a:ext cx="12694332" cy="71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8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406A500F-08C7-B90F-D272-744D7E1FC97D}"/>
              </a:ext>
            </a:extLst>
          </p:cNvPr>
          <p:cNvSpPr txBox="1"/>
          <p:nvPr/>
        </p:nvSpPr>
        <p:spPr>
          <a:xfrm>
            <a:off x="1487664" y="535642"/>
            <a:ext cx="10971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Why we Need Cybersecurity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EE2D2AE-957A-A0A8-4421-B85808E55649}"/>
              </a:ext>
            </a:extLst>
          </p:cNvPr>
          <p:cNvSpPr/>
          <p:nvPr/>
        </p:nvSpPr>
        <p:spPr>
          <a:xfrm>
            <a:off x="16108092" y="0"/>
            <a:ext cx="2179908" cy="156552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1A29B9-BA3F-259F-39C6-F89F9D30D100}"/>
              </a:ext>
            </a:extLst>
          </p:cNvPr>
          <p:cNvSpPr/>
          <p:nvPr/>
        </p:nvSpPr>
        <p:spPr>
          <a:xfrm>
            <a:off x="0" y="8741351"/>
            <a:ext cx="2179908" cy="156552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815CB646-E3A2-4931-8DAB-B1D4E52B67F3}"/>
              </a:ext>
            </a:extLst>
          </p:cNvPr>
          <p:cNvSpPr txBox="1">
            <a:spLocks/>
          </p:cNvSpPr>
          <p:nvPr/>
        </p:nvSpPr>
        <p:spPr>
          <a:xfrm>
            <a:off x="1424646" y="1989379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GB"/>
              <a:t>Regulatory requirements</a:t>
            </a:r>
          </a:p>
          <a:p>
            <a:pPr lvl="2" fontAlgn="ctr"/>
            <a:r>
              <a:rPr lang="en-GB"/>
              <a:t>NIS2 directive for asset owners</a:t>
            </a:r>
            <a:endParaRPr lang="en-GB">
              <a:ea typeface="Calibri"/>
              <a:cs typeface="Calibri"/>
            </a:endParaRPr>
          </a:p>
          <a:p>
            <a:pPr lvl="2"/>
            <a:r>
              <a:rPr lang="en-GB"/>
              <a:t>Cyber Resilience Act for product suppliers</a:t>
            </a:r>
            <a:endParaRPr lang="en-GB">
              <a:ea typeface="Calibri"/>
              <a:cs typeface="Calibri"/>
            </a:endParaRPr>
          </a:p>
          <a:p>
            <a:pPr fontAlgn="ctr"/>
            <a:r>
              <a:rPr lang="en-GB"/>
              <a:t>Hitachi Rail internal cybersecurity requirements </a:t>
            </a:r>
            <a:endParaRPr lang="en-GB">
              <a:ea typeface="Calibri"/>
              <a:cs typeface="Calibri"/>
            </a:endParaRPr>
          </a:p>
          <a:p>
            <a:pPr fontAlgn="ctr"/>
            <a:r>
              <a:rPr lang="en-GB"/>
              <a:t>Certification requirements</a:t>
            </a:r>
          </a:p>
          <a:p>
            <a:pPr lvl="2" fontAlgn="ctr"/>
            <a:r>
              <a:rPr lang="en-GB"/>
              <a:t>Safety EN 50129, </a:t>
            </a:r>
          </a:p>
          <a:p>
            <a:pPr lvl="2"/>
            <a:r>
              <a:rPr lang="en-GB"/>
              <a:t>Security IEC 62443-4-1, TS 50701, IEC PT 63452, ISO 27001 certification</a:t>
            </a:r>
            <a:endParaRPr lang="en-GB">
              <a:ea typeface="Calibri"/>
              <a:cs typeface="Calibri"/>
            </a:endParaRPr>
          </a:p>
          <a:p>
            <a:pPr fontAlgn="ctr"/>
            <a:r>
              <a:rPr lang="en-GB"/>
              <a:t>Customer requirements</a:t>
            </a:r>
          </a:p>
          <a:p>
            <a:pPr lvl="2" fontAlgn="ctr"/>
            <a:r>
              <a:rPr lang="en-GB"/>
              <a:t> Security feature requests, fulfilment of regulations</a:t>
            </a:r>
          </a:p>
          <a:p>
            <a:r>
              <a:rPr lang="en-GB"/>
              <a:t>Current Threat Landscape</a:t>
            </a:r>
          </a:p>
          <a:p>
            <a:pPr lvl="2"/>
            <a:r>
              <a:rPr lang="en-GB"/>
              <a:t>Attacks on critical infrastructure are increasing</a:t>
            </a:r>
          </a:p>
        </p:txBody>
      </p:sp>
    </p:spTree>
    <p:extLst>
      <p:ext uri="{BB962C8B-B14F-4D97-AF65-F5344CB8AC3E}">
        <p14:creationId xmlns:p14="http://schemas.microsoft.com/office/powerpoint/2010/main" val="57870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406A500F-08C7-B90F-D272-744D7E1FC97D}"/>
              </a:ext>
            </a:extLst>
          </p:cNvPr>
          <p:cNvSpPr txBox="1"/>
          <p:nvPr/>
        </p:nvSpPr>
        <p:spPr>
          <a:xfrm>
            <a:off x="1487664" y="535642"/>
            <a:ext cx="1405985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73A1C1"/>
                </a:solidFill>
                <a:latin typeface="Sora"/>
                <a:cs typeface="Sora" pitchFamily="2" charset="0"/>
              </a:rPr>
              <a:t>Sector Analysis – Transport</a:t>
            </a:r>
            <a:endParaRPr lang="en-US" sz="4800" b="1">
              <a:solidFill>
                <a:srgbClr val="73A1C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EE2D2AE-957A-A0A8-4421-B85808E55649}"/>
              </a:ext>
            </a:extLst>
          </p:cNvPr>
          <p:cNvSpPr/>
          <p:nvPr/>
        </p:nvSpPr>
        <p:spPr>
          <a:xfrm>
            <a:off x="16108092" y="0"/>
            <a:ext cx="2179908" cy="156552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1A29B9-BA3F-259F-39C6-F89F9D30D100}"/>
              </a:ext>
            </a:extLst>
          </p:cNvPr>
          <p:cNvSpPr/>
          <p:nvPr/>
        </p:nvSpPr>
        <p:spPr>
          <a:xfrm>
            <a:off x="0" y="8741351"/>
            <a:ext cx="2179908" cy="156552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6AB1D1-0485-4198-A45C-BD8820DBAAE3}"/>
              </a:ext>
            </a:extLst>
          </p:cNvPr>
          <p:cNvSpPr txBox="1"/>
          <p:nvPr/>
        </p:nvSpPr>
        <p:spPr>
          <a:xfrm>
            <a:off x="11322425" y="8995468"/>
            <a:ext cx="538025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Source: ENISA Threat Landscape 2023: Transport Sector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59844-C576-4BBB-B253-EC34A0AC6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54" y="1565526"/>
            <a:ext cx="15784185" cy="71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406A500F-08C7-B90F-D272-744D7E1FC97D}"/>
              </a:ext>
            </a:extLst>
          </p:cNvPr>
          <p:cNvSpPr txBox="1"/>
          <p:nvPr/>
        </p:nvSpPr>
        <p:spPr>
          <a:xfrm>
            <a:off x="1487664" y="535642"/>
            <a:ext cx="10971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Generic certification approach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EE2D2AE-957A-A0A8-4421-B85808E55649}"/>
              </a:ext>
            </a:extLst>
          </p:cNvPr>
          <p:cNvSpPr/>
          <p:nvPr/>
        </p:nvSpPr>
        <p:spPr>
          <a:xfrm>
            <a:off x="16108092" y="0"/>
            <a:ext cx="2179908" cy="156552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1A29B9-BA3F-259F-39C6-F89F9D30D100}"/>
              </a:ext>
            </a:extLst>
          </p:cNvPr>
          <p:cNvSpPr/>
          <p:nvPr/>
        </p:nvSpPr>
        <p:spPr>
          <a:xfrm>
            <a:off x="0" y="8741351"/>
            <a:ext cx="2179908" cy="156552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815CB646-E3A2-4931-8DAB-B1D4E52B67F3}"/>
              </a:ext>
            </a:extLst>
          </p:cNvPr>
          <p:cNvSpPr txBox="1">
            <a:spLocks/>
          </p:cNvSpPr>
          <p:nvPr/>
        </p:nvSpPr>
        <p:spPr>
          <a:xfrm>
            <a:off x="1424646" y="1989379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IEC 62443 product lifecycle standards for components</a:t>
            </a:r>
          </a:p>
          <a:p>
            <a:pPr lvl="1"/>
            <a:r>
              <a:rPr lang="en-US"/>
              <a:t>IEC 62443-4-1 </a:t>
            </a:r>
          </a:p>
          <a:p>
            <a:pPr lvl="1"/>
            <a:r>
              <a:rPr lang="en-US"/>
              <a:t>IEC 62443-4-2</a:t>
            </a:r>
          </a:p>
          <a:p>
            <a:pPr lvl="2"/>
            <a:r>
              <a:rPr lang="en-US"/>
              <a:t>IEC TS 62443-6-2 Evaluation methodology for IEC 62443-4-2</a:t>
            </a:r>
          </a:p>
          <a:p>
            <a:pPr marL="0" indent="0">
              <a:buNone/>
            </a:pPr>
            <a:r>
              <a:rPr lang="en-US"/>
              <a:t>CRA conformity</a:t>
            </a:r>
          </a:p>
          <a:p>
            <a:pPr lvl="1"/>
            <a:r>
              <a:rPr lang="en-US"/>
              <a:t>CLC/TC65X WG3 Cyber Security</a:t>
            </a:r>
          </a:p>
          <a:p>
            <a:pPr lvl="2"/>
            <a:r>
              <a:rPr lang="en-US"/>
              <a:t>Map CRA Annex I essential cybersecurity requirements to EN IEC 62443-4-2:2019, -4-1, -3-3</a:t>
            </a:r>
          </a:p>
          <a:p>
            <a:pPr lvl="2"/>
            <a:r>
              <a:rPr lang="en-US"/>
              <a:t>European level: EN IEC 62443-4-2 and EN IEC 62443-4-2/A11: Additions, deletions, modifications according to CRA requirements</a:t>
            </a:r>
          </a:p>
          <a:p>
            <a:pPr lvl="1"/>
            <a:r>
              <a:rPr lang="en-US"/>
              <a:t>Merge of EN IEC 62443-4-2 and EN IEC 62443-4-2/A11 on national level: NBN EN IEC 62443-4-2:2026 </a:t>
            </a:r>
          </a:p>
        </p:txBody>
      </p:sp>
    </p:spTree>
    <p:extLst>
      <p:ext uri="{BB962C8B-B14F-4D97-AF65-F5344CB8AC3E}">
        <p14:creationId xmlns:p14="http://schemas.microsoft.com/office/powerpoint/2010/main" val="272094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8127493-67C4-B8A2-D905-9EC334D47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81156517-86F1-5ADA-FBF2-49440BA1CA9D}"/>
              </a:ext>
            </a:extLst>
          </p:cNvPr>
          <p:cNvSpPr txBox="1"/>
          <p:nvPr/>
        </p:nvSpPr>
        <p:spPr>
          <a:xfrm>
            <a:off x="1487664" y="535642"/>
            <a:ext cx="14855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Threat – Vulnerability – Requirement (TVR) Traceability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C079BDE-2F1B-92A9-08B4-4810B05E7F8B}"/>
              </a:ext>
            </a:extLst>
          </p:cNvPr>
          <p:cNvSpPr/>
          <p:nvPr/>
        </p:nvSpPr>
        <p:spPr>
          <a:xfrm>
            <a:off x="16108092" y="0"/>
            <a:ext cx="2179908" cy="156552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9CEEF-BEC4-263D-3428-87B234206E1C}"/>
              </a:ext>
            </a:extLst>
          </p:cNvPr>
          <p:cNvSpPr/>
          <p:nvPr/>
        </p:nvSpPr>
        <p:spPr>
          <a:xfrm>
            <a:off x="0" y="8741351"/>
            <a:ext cx="2179908" cy="156552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8DB1FC2-7653-7541-BAAB-B5F051B10022}"/>
              </a:ext>
            </a:extLst>
          </p:cNvPr>
          <p:cNvSpPr txBox="1">
            <a:spLocks/>
          </p:cNvSpPr>
          <p:nvPr/>
        </p:nvSpPr>
        <p:spPr>
          <a:xfrm>
            <a:off x="1424646" y="1989379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/>
              <a:t>IEC 62443 </a:t>
            </a:r>
            <a:r>
              <a:rPr lang="de-AT" err="1"/>
              <a:t>product</a:t>
            </a:r>
            <a:r>
              <a:rPr lang="de-AT"/>
              <a:t> </a:t>
            </a:r>
            <a:r>
              <a:rPr lang="de-AT" err="1"/>
              <a:t>lifecycle</a:t>
            </a:r>
            <a:r>
              <a:rPr lang="de-AT"/>
              <a:t> </a:t>
            </a:r>
            <a:r>
              <a:rPr lang="de-AT" err="1"/>
              <a:t>standards</a:t>
            </a:r>
            <a:r>
              <a:rPr lang="de-AT"/>
              <a:t> </a:t>
            </a:r>
            <a:r>
              <a:rPr lang="de-AT" err="1"/>
              <a:t>for</a:t>
            </a:r>
            <a:r>
              <a:rPr lang="de-AT"/>
              <a:t> </a:t>
            </a:r>
            <a:r>
              <a:rPr lang="de-AT" err="1"/>
              <a:t>components</a:t>
            </a:r>
            <a:endParaRPr lang="de-AT"/>
          </a:p>
          <a:p>
            <a:r>
              <a:rPr lang="de-AT" sz="3600"/>
              <a:t>IEC 62443-4-1:2018, </a:t>
            </a:r>
            <a:r>
              <a:rPr lang="en-US" sz="3000"/>
              <a:t>Security for industrial automation and control systems - </a:t>
            </a:r>
            <a:r>
              <a:rPr lang="en-US" sz="3000" b="1"/>
              <a:t>Part 4-1: Secure product development lifecycle requirements</a:t>
            </a:r>
            <a:r>
              <a:rPr lang="en-US" sz="3000"/>
              <a:t>, Edition 1.0</a:t>
            </a:r>
          </a:p>
          <a:p>
            <a:r>
              <a:rPr lang="de-AT" sz="3600"/>
              <a:t>IEC 62443-4-2:2019, </a:t>
            </a:r>
            <a:r>
              <a:rPr lang="en-US" sz="3000"/>
              <a:t>Security for industrial automation and control systems - </a:t>
            </a:r>
            <a:r>
              <a:rPr lang="en-US" sz="3000" b="1"/>
              <a:t>Part 4-2: Technical security requirements for IACS components</a:t>
            </a:r>
            <a:r>
              <a:rPr lang="en-US" sz="3000"/>
              <a:t>, Edition 1.0</a:t>
            </a:r>
            <a:endParaRPr lang="de-AT" sz="3000"/>
          </a:p>
          <a:p>
            <a:pPr marL="0" indent="0">
              <a:buNone/>
            </a:pPr>
            <a:endParaRPr lang="de-AT"/>
          </a:p>
          <a:p>
            <a:pPr marL="0" indent="0">
              <a:buNone/>
            </a:pPr>
            <a:r>
              <a:rPr lang="de-AT"/>
              <a:t>TVR </a:t>
            </a:r>
            <a:r>
              <a:rPr lang="de-AT" err="1"/>
              <a:t>traceability</a:t>
            </a:r>
            <a:r>
              <a:rPr lang="de-AT"/>
              <a:t> </a:t>
            </a:r>
            <a:r>
              <a:rPr lang="de-AT" err="1"/>
              <a:t>is</a:t>
            </a:r>
            <a:r>
              <a:rPr lang="de-AT"/>
              <a:t> </a:t>
            </a:r>
            <a:r>
              <a:rPr lang="de-AT" err="1"/>
              <a:t>requested</a:t>
            </a:r>
            <a:r>
              <a:rPr lang="de-AT"/>
              <a:t> </a:t>
            </a:r>
            <a:r>
              <a:rPr lang="de-AT" err="1"/>
              <a:t>by</a:t>
            </a:r>
            <a:r>
              <a:rPr lang="de-AT"/>
              <a:t> IEC 62443-4-1 and EU CRA</a:t>
            </a:r>
          </a:p>
          <a:p>
            <a:pPr marL="0" indent="0">
              <a:buNone/>
            </a:pPr>
            <a:r>
              <a:rPr lang="de-AT" err="1"/>
              <a:t>There</a:t>
            </a:r>
            <a:r>
              <a:rPr lang="de-AT"/>
              <a:t> </a:t>
            </a:r>
            <a:r>
              <a:rPr lang="de-AT" err="1"/>
              <a:t>is</a:t>
            </a:r>
            <a:r>
              <a:rPr lang="de-AT"/>
              <a:t> </a:t>
            </a:r>
            <a:r>
              <a:rPr lang="de-AT" err="1"/>
              <a:t>no</a:t>
            </a:r>
            <a:r>
              <a:rPr lang="de-AT"/>
              <a:t> </a:t>
            </a:r>
            <a:r>
              <a:rPr lang="de-AT" err="1"/>
              <a:t>pre-defined</a:t>
            </a:r>
            <a:r>
              <a:rPr lang="de-AT"/>
              <a:t> </a:t>
            </a:r>
            <a:r>
              <a:rPr lang="de-AT" err="1"/>
              <a:t>railway</a:t>
            </a:r>
            <a:r>
              <a:rPr lang="de-AT"/>
              <a:t> </a:t>
            </a:r>
            <a:r>
              <a:rPr lang="de-AT" err="1"/>
              <a:t>threat</a:t>
            </a:r>
            <a:r>
              <a:rPr lang="de-AT"/>
              <a:t> </a:t>
            </a:r>
            <a:r>
              <a:rPr lang="de-AT" err="1"/>
              <a:t>landscape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23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406A500F-08C7-B90F-D272-744D7E1FC97D}"/>
              </a:ext>
            </a:extLst>
          </p:cNvPr>
          <p:cNvSpPr txBox="1"/>
          <p:nvPr/>
        </p:nvSpPr>
        <p:spPr>
          <a:xfrm>
            <a:off x="1487664" y="535642"/>
            <a:ext cx="1097103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73A1C1"/>
                </a:solidFill>
                <a:latin typeface="Sora"/>
                <a:cs typeface="Sora" pitchFamily="2" charset="0"/>
              </a:rPr>
              <a:t>Experience with certification processes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EE2D2AE-957A-A0A8-4421-B85808E55649}"/>
              </a:ext>
            </a:extLst>
          </p:cNvPr>
          <p:cNvSpPr/>
          <p:nvPr/>
        </p:nvSpPr>
        <p:spPr>
          <a:xfrm>
            <a:off x="16108092" y="0"/>
            <a:ext cx="2179908" cy="156552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1A29B9-BA3F-259F-39C6-F89F9D30D100}"/>
              </a:ext>
            </a:extLst>
          </p:cNvPr>
          <p:cNvSpPr/>
          <p:nvPr/>
        </p:nvSpPr>
        <p:spPr>
          <a:xfrm>
            <a:off x="0" y="8741351"/>
            <a:ext cx="2179908" cy="156552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815CB646-E3A2-4931-8DAB-B1D4E52B67F3}"/>
              </a:ext>
            </a:extLst>
          </p:cNvPr>
          <p:cNvSpPr txBox="1">
            <a:spLocks/>
          </p:cNvSpPr>
          <p:nvPr/>
        </p:nvSpPr>
        <p:spPr>
          <a:xfrm>
            <a:off x="1424646" y="1989379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4400"/>
              <a:t>3rd </a:t>
            </a:r>
            <a:r>
              <a:rPr lang="de-AT" sz="4400" err="1"/>
              <a:t>party</a:t>
            </a:r>
            <a:r>
              <a:rPr lang="de-AT" sz="4400"/>
              <a:t> </a:t>
            </a:r>
            <a:r>
              <a:rPr lang="de-AT" sz="4400" err="1"/>
              <a:t>conformity</a:t>
            </a:r>
            <a:r>
              <a:rPr lang="de-AT" sz="4400"/>
              <a:t> </a:t>
            </a:r>
            <a:r>
              <a:rPr lang="de-AT" sz="4400" err="1"/>
              <a:t>assessments</a:t>
            </a:r>
            <a:r>
              <a:rPr lang="de-AT" sz="4400"/>
              <a:t> on HITACHI Rail </a:t>
            </a:r>
            <a:r>
              <a:rPr lang="de-AT" sz="4400" err="1"/>
              <a:t>use</a:t>
            </a:r>
            <a:r>
              <a:rPr lang="de-AT" sz="4400"/>
              <a:t> </a:t>
            </a:r>
            <a:r>
              <a:rPr lang="de-AT" sz="4400" err="1"/>
              <a:t>case</a:t>
            </a:r>
            <a:r>
              <a:rPr lang="de-AT" sz="4400"/>
              <a:t> </a:t>
            </a:r>
            <a:r>
              <a:rPr lang="de-AT" sz="4400" err="1"/>
              <a:t>demonstrator</a:t>
            </a:r>
            <a:r>
              <a:rPr lang="de-AT" sz="4400"/>
              <a:t> </a:t>
            </a:r>
            <a:r>
              <a:rPr lang="de-AT" sz="4400" err="1"/>
              <a:t>were</a:t>
            </a:r>
            <a:r>
              <a:rPr lang="de-AT" sz="4400"/>
              <a:t> </a:t>
            </a:r>
            <a:r>
              <a:rPr lang="de-AT" sz="4400" err="1"/>
              <a:t>performed</a:t>
            </a:r>
            <a:r>
              <a:rPr lang="de-AT" sz="4400"/>
              <a:t> </a:t>
            </a:r>
            <a:r>
              <a:rPr lang="de-AT" sz="4400" err="1"/>
              <a:t>for</a:t>
            </a:r>
            <a:r>
              <a:rPr lang="de-AT" sz="4400"/>
              <a:t> </a:t>
            </a:r>
            <a:r>
              <a:rPr lang="de-AT" sz="4400" err="1"/>
              <a:t>several</a:t>
            </a:r>
            <a:r>
              <a:rPr lang="de-AT" sz="4400"/>
              <a:t> </a:t>
            </a:r>
            <a:r>
              <a:rPr lang="de-AT" sz="4400" err="1"/>
              <a:t>releases</a:t>
            </a:r>
            <a:r>
              <a:rPr lang="de-AT" sz="4400"/>
              <a:t> on </a:t>
            </a:r>
          </a:p>
          <a:p>
            <a:r>
              <a:rPr lang="de-AT" sz="4400"/>
              <a:t>IEC 62443-4-1:2018, </a:t>
            </a:r>
            <a:r>
              <a:rPr lang="en-US" sz="3600"/>
              <a:t>Security for industrial automation and control systems - </a:t>
            </a:r>
            <a:r>
              <a:rPr lang="en-US" sz="3600" b="1"/>
              <a:t>Part 4-1: Secure product development lifecycle requirements</a:t>
            </a:r>
            <a:r>
              <a:rPr lang="en-US" sz="3600"/>
              <a:t>, Edition 1.0 </a:t>
            </a:r>
            <a:endParaRPr lang="en-US" sz="3600">
              <a:highlight>
                <a:srgbClr val="FFFF00"/>
              </a:highlight>
              <a:ea typeface="Calibri"/>
              <a:cs typeface="Calibri"/>
            </a:endParaRPr>
          </a:p>
          <a:p>
            <a:r>
              <a:rPr lang="de-AT" sz="4400"/>
              <a:t>IEC 62443-4-2:2019, </a:t>
            </a:r>
            <a:r>
              <a:rPr lang="en-US" sz="3600"/>
              <a:t>Security for industrial automation and control systems - </a:t>
            </a:r>
            <a:r>
              <a:rPr lang="en-US" sz="3600" b="1"/>
              <a:t>Part 4-2: Technical security requirements for IACS components</a:t>
            </a:r>
            <a:r>
              <a:rPr lang="en-US" sz="3600"/>
              <a:t>, Edition 1.0 </a:t>
            </a:r>
            <a:endParaRPr lang="en-US" sz="3600">
              <a:highlight>
                <a:srgbClr val="FFFF00"/>
              </a:highlight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ED656-3620-4D8B-803E-F8F0E5164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62207">
            <a:off x="14583608" y="6242471"/>
            <a:ext cx="3048968" cy="18989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EC4108-D046-29F1-9908-1C448903C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293" y="5964194"/>
            <a:ext cx="7924800" cy="4010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18403-9EDC-E550-008B-E5BDF2A93DD5}"/>
              </a:ext>
            </a:extLst>
          </p:cNvPr>
          <p:cNvSpPr txBox="1"/>
          <p:nvPr/>
        </p:nvSpPr>
        <p:spPr>
          <a:xfrm>
            <a:off x="11650436" y="9269185"/>
            <a:ext cx="45529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ISASecure</a:t>
            </a:r>
            <a:r>
              <a:rPr lang="en-US" dirty="0"/>
              <a:t>  The Case for ISA/IEC 62443 </a:t>
            </a:r>
          </a:p>
        </p:txBody>
      </p:sp>
    </p:spTree>
    <p:extLst>
      <p:ext uri="{BB962C8B-B14F-4D97-AF65-F5344CB8AC3E}">
        <p14:creationId xmlns:p14="http://schemas.microsoft.com/office/powerpoint/2010/main" val="183418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406A500F-08C7-B90F-D272-744D7E1FC97D}"/>
              </a:ext>
            </a:extLst>
          </p:cNvPr>
          <p:cNvSpPr txBox="1"/>
          <p:nvPr/>
        </p:nvSpPr>
        <p:spPr>
          <a:xfrm>
            <a:off x="1487664" y="535642"/>
            <a:ext cx="1485542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73A1C1"/>
                </a:solidFill>
                <a:latin typeface="Sora"/>
                <a:cs typeface="Sora" pitchFamily="2" charset="0"/>
              </a:rPr>
              <a:t>How </a:t>
            </a:r>
            <a:r>
              <a:rPr lang="en-US" sz="4800" b="1" err="1">
                <a:solidFill>
                  <a:srgbClr val="73A1C1"/>
                </a:solidFill>
                <a:latin typeface="Sora"/>
                <a:cs typeface="Sora" pitchFamily="2" charset="0"/>
              </a:rPr>
              <a:t>CertifAI</a:t>
            </a:r>
            <a:r>
              <a:rPr lang="en-US" sz="4800" b="1">
                <a:solidFill>
                  <a:srgbClr val="73A1C1"/>
                </a:solidFill>
                <a:latin typeface="Sora"/>
                <a:cs typeface="Sora" pitchFamily="2" charset="0"/>
              </a:rPr>
              <a:t> can improve it 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EE2D2AE-957A-A0A8-4421-B85808E55649}"/>
              </a:ext>
            </a:extLst>
          </p:cNvPr>
          <p:cNvSpPr/>
          <p:nvPr/>
        </p:nvSpPr>
        <p:spPr>
          <a:xfrm>
            <a:off x="16108092" y="0"/>
            <a:ext cx="2179908" cy="156552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1A29B9-BA3F-259F-39C6-F89F9D30D100}"/>
              </a:ext>
            </a:extLst>
          </p:cNvPr>
          <p:cNvSpPr/>
          <p:nvPr/>
        </p:nvSpPr>
        <p:spPr>
          <a:xfrm>
            <a:off x="0" y="8741351"/>
            <a:ext cx="2179908" cy="156552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815CB646-E3A2-4931-8DAB-B1D4E52B67F3}"/>
              </a:ext>
            </a:extLst>
          </p:cNvPr>
          <p:cNvSpPr txBox="1">
            <a:spLocks/>
          </p:cNvSpPr>
          <p:nvPr/>
        </p:nvSpPr>
        <p:spPr>
          <a:xfrm>
            <a:off x="1424646" y="1989379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00"/>
                </a:solidFill>
              </a:rPr>
              <a:t>Introduction of a (semi-)automated‚ ´standardized´, tool-based and sustainable </a:t>
            </a:r>
            <a:r>
              <a:rPr lang="en-US" sz="3200" b="1">
                <a:solidFill>
                  <a:srgbClr val="000000"/>
                </a:solidFill>
              </a:rPr>
              <a:t>risk assessment process / methodology </a:t>
            </a:r>
            <a:r>
              <a:rPr lang="en-US" sz="3200">
                <a:solidFill>
                  <a:srgbClr val="000000"/>
                </a:solidFill>
              </a:rPr>
              <a:t>for IEC 62443 components and systems</a:t>
            </a:r>
            <a:r>
              <a:rPr lang="en-US" sz="3200"/>
              <a:t> and in future EU CRA products with digital elements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2800"/>
              <a:t>Aligned with safety tool classification criteria (EN 50128)</a:t>
            </a:r>
            <a:endParaRPr lang="en-US" sz="2800">
              <a:ea typeface="Calibri"/>
              <a:cs typeface="Calibri"/>
            </a:endParaRPr>
          </a:p>
          <a:p>
            <a:pPr lvl="1"/>
            <a:r>
              <a:rPr lang="en-US" sz="2800"/>
              <a:t>This process must use publicly available, maintained, and versioned resources to ease and sustain the adaption of</a:t>
            </a:r>
          </a:p>
          <a:p>
            <a:pPr lvl="2"/>
            <a:r>
              <a:rPr lang="en-US" sz="2300" b="1"/>
              <a:t>a dynamic threat landscape</a:t>
            </a:r>
          </a:p>
          <a:p>
            <a:pPr lvl="2"/>
            <a:r>
              <a:rPr lang="en-US" sz="2300" b="1"/>
              <a:t>a dynamic vulnerability landscape</a:t>
            </a:r>
          </a:p>
          <a:p>
            <a:pPr lvl="2"/>
            <a:r>
              <a:rPr lang="en-US" sz="2300"/>
              <a:t>IEC 62443-4-x, and in future EU CRA, </a:t>
            </a:r>
            <a:r>
              <a:rPr lang="en-US" sz="2300" b="1"/>
              <a:t>requirement traceability </a:t>
            </a:r>
          </a:p>
          <a:p>
            <a:pPr marL="914400" lvl="2" indent="0">
              <a:buNone/>
            </a:pPr>
            <a:endParaRPr lang="en-US" sz="2000" b="1"/>
          </a:p>
          <a:p>
            <a:r>
              <a:rPr lang="en-US" sz="3200"/>
              <a:t>Introduction of a (semi-)automated version-controlled </a:t>
            </a:r>
            <a:r>
              <a:rPr lang="en-US" sz="3200" b="1"/>
              <a:t>security assurance </a:t>
            </a:r>
            <a:r>
              <a:rPr lang="en-US" sz="3200"/>
              <a:t>process </a:t>
            </a:r>
          </a:p>
          <a:p>
            <a:pPr lvl="1"/>
            <a:r>
              <a:rPr lang="en-US" sz="2800"/>
              <a:t>Aligned with IEC 62443-4-1 </a:t>
            </a:r>
            <a:r>
              <a:rPr lang="en-US" sz="2800" b="1"/>
              <a:t>security verification and validation testing </a:t>
            </a:r>
            <a:r>
              <a:rPr lang="en-US" sz="2800"/>
              <a:t>(SVV) processes</a:t>
            </a:r>
          </a:p>
          <a:p>
            <a:pPr lvl="2"/>
            <a:r>
              <a:rPr lang="en-US" sz="2300"/>
              <a:t>SVV-1 Security requirements testing, SVV-2 Threat mitigation testing, SVV-3 Vulnerability testing</a:t>
            </a:r>
            <a:endParaRPr lang="en-US" sz="23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600"/>
              <a:t>    	</a:t>
            </a:r>
            <a:r>
              <a:rPr lang="en-US" sz="2800"/>
              <a:t>and, in future EU CRA IEC EN 62443-4-2/A11 requirements testing, generating </a:t>
            </a:r>
            <a:r>
              <a:rPr lang="en-US" sz="2800" b="1"/>
              <a:t>repeatable results</a:t>
            </a:r>
            <a:r>
              <a:rPr lang="en-U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548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C134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6844C821439E42A8ECB3C4BA06A15C" ma:contentTypeVersion="15" ma:contentTypeDescription="Vytvoří nový dokument" ma:contentTypeScope="" ma:versionID="54c52fae847d9ca130ddff30b62fb65c">
  <xsd:schema xmlns:xsd="http://www.w3.org/2001/XMLSchema" xmlns:xs="http://www.w3.org/2001/XMLSchema" xmlns:p="http://schemas.microsoft.com/office/2006/metadata/properties" xmlns:ns2="004453bb-64a7-4d1f-86c5-9017bca03eaa" xmlns:ns3="58584486-da7e-41c3-b25f-7a37e93becdb" targetNamespace="http://schemas.microsoft.com/office/2006/metadata/properties" ma:root="true" ma:fieldsID="d6e73c7a44255802f683baeb7ed97b7a" ns2:_="" ns3:_="">
    <xsd:import namespace="004453bb-64a7-4d1f-86c5-9017bca03eaa"/>
    <xsd:import namespace="58584486-da7e-41c3-b25f-7a37e93bec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453bb-64a7-4d1f-86c5-9017bca03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af3d935e-3262-476a-91ea-ba8fad1a55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4486-da7e-41c3-b25f-7a37e93becd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85c85b8-4d06-478c-994d-bc490526f049}" ma:internalName="TaxCatchAll" ma:showField="CatchAllData" ma:web="58584486-da7e-41c3-b25f-7a37e93bec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4453bb-64a7-4d1f-86c5-9017bca03eaa">
      <Terms xmlns="http://schemas.microsoft.com/office/infopath/2007/PartnerControls"/>
    </lcf76f155ced4ddcb4097134ff3c332f>
    <TaxCatchAll xmlns="58584486-da7e-41c3-b25f-7a37e93becdb" xsi:nil="true"/>
  </documentManagement>
</p:properties>
</file>

<file path=customXml/itemProps1.xml><?xml version="1.0" encoding="utf-8"?>
<ds:datastoreItem xmlns:ds="http://schemas.openxmlformats.org/officeDocument/2006/customXml" ds:itemID="{3AC5618E-6A1C-4C0C-8D07-80AFCA32D985}"/>
</file>

<file path=customXml/itemProps2.xml><?xml version="1.0" encoding="utf-8"?>
<ds:datastoreItem xmlns:ds="http://schemas.openxmlformats.org/officeDocument/2006/customXml" ds:itemID="{BFAB33A8-D69F-4A31-A7BC-60F64C301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05E85A-16FA-4AD5-8405-51EEDFC545A6}">
  <ds:schemaRefs>
    <ds:schemaRef ds:uri="1612be3d-53bd-42e8-bb33-13b880559e27"/>
    <ds:schemaRef ds:uri="6a8888c6-ebc5-4bcf-bc48-737e74a898f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Application>Microsoft Office PowerPoint</Application>
  <PresentationFormat>Custom</PresentationFormat>
  <Slides>10</Slides>
  <Notes>8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revision>26</cp:revision>
  <dcterms:created xsi:type="dcterms:W3CDTF">2023-07-27T02:15:19Z</dcterms:created>
  <dcterms:modified xsi:type="dcterms:W3CDTF">2025-02-12T21:45:36Z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0x0101008D6844C821439E42A8ECB3C4BA06A15C</vt:lpwstr>
  </property>
  <property fmtid="{D5CDD505-2E9C-101B-9397-08002B2CF9AE}" pid="3" name="MSIP_Label_9e7239fc-c06c-4d71-9c98-e10dd14d2ac6_Enabled">
    <vt:lpwstr>true</vt:lpwstr>
  </property>
  <property fmtid="{D5CDD505-2E9C-101B-9397-08002B2CF9AE}" pid="4" name="MSIP_Label_9e7239fc-c06c-4d71-9c98-e10dd14d2ac6_SetDate">
    <vt:lpwstr>2025-02-11T15:08:49Z</vt:lpwstr>
  </property>
  <property fmtid="{D5CDD505-2E9C-101B-9397-08002B2CF9AE}" pid="5" name="MSIP_Label_9e7239fc-c06c-4d71-9c98-e10dd14d2ac6_Method">
    <vt:lpwstr>Privileged</vt:lpwstr>
  </property>
  <property fmtid="{D5CDD505-2E9C-101B-9397-08002B2CF9AE}" pid="6" name="MSIP_Label_9e7239fc-c06c-4d71-9c98-e10dd14d2ac6_Name">
    <vt:lpwstr>NEST-CORE-05</vt:lpwstr>
  </property>
  <property fmtid="{D5CDD505-2E9C-101B-9397-08002B2CF9AE}" pid="7" name="MSIP_Label_9e7239fc-c06c-4d71-9c98-e10dd14d2ac6_SiteId">
    <vt:lpwstr>f33c7791-13ed-4c20-878e-518e247895dc</vt:lpwstr>
  </property>
  <property fmtid="{D5CDD505-2E9C-101B-9397-08002B2CF9AE}" pid="8" name="MSIP_Label_9e7239fc-c06c-4d71-9c98-e10dd14d2ac6_ActionId">
    <vt:lpwstr>c4041aff-04c2-4837-881f-f70cebecdb60</vt:lpwstr>
  </property>
  <property fmtid="{D5CDD505-2E9C-101B-9397-08002B2CF9AE}" pid="9" name="MSIP_Label_9e7239fc-c06c-4d71-9c98-e10dd14d2ac6_ContentBits">
    <vt:lpwstr>0</vt:lpwstr>
  </property>
  <property fmtid="{D5CDD505-2E9C-101B-9397-08002B2CF9AE}" pid="10" name="MediaServiceImageTags">
    <vt:lpwstr/>
  </property>
</Properties>
</file>