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0"/>
  </p:notesMasterIdLst>
  <p:sldIdLst>
    <p:sldId id="256" r:id="rId5"/>
    <p:sldId id="259" r:id="rId6"/>
    <p:sldId id="261" r:id="rId7"/>
    <p:sldId id="262" r:id="rId8"/>
    <p:sldId id="293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  <p14:sldId id="259"/>
            <p14:sldId id="261"/>
            <p14:sldId id="26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26441-E1BC-4250-A40C-EC40C489E215}" v="12" dt="2025-02-10T13:16:1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96416" autoAdjust="0"/>
  </p:normalViewPr>
  <p:slideViewPr>
    <p:cSldViewPr snapToGrid="0">
      <p:cViewPr varScale="1">
        <p:scale>
          <a:sx n="54" d="100"/>
          <a:sy n="54" d="100"/>
        </p:scale>
        <p:origin x="79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kova Lenka" userId="S::lmariankova@ezu.cz::a5e99e35-7159-4576-9342-f688cc6f9ae9" providerId="AD" clId="Web-{8CD66EC3-BE26-4882-9528-B91874029900}"/>
    <pc:docChg chg="sldOrd">
      <pc:chgData name="Mariankova Lenka" userId="S::lmariankova@ezu.cz::a5e99e35-7159-4576-9342-f688cc6f9ae9" providerId="AD" clId="Web-{8CD66EC3-BE26-4882-9528-B91874029900}" dt="2025-01-27T10:16:39.386" v="0"/>
      <pc:docMkLst>
        <pc:docMk/>
      </pc:docMkLst>
      <pc:sldChg chg="ord">
        <pc:chgData name="Mariankova Lenka" userId="S::lmariankova@ezu.cz::a5e99e35-7159-4576-9342-f688cc6f9ae9" providerId="AD" clId="Web-{8CD66EC3-BE26-4882-9528-B91874029900}" dt="2025-01-27T10:16:39.386" v="0"/>
        <pc:sldMkLst>
          <pc:docMk/>
          <pc:sldMk cId="2725376524" sldId="262"/>
        </pc:sldMkLst>
      </pc:sldChg>
    </pc:docChg>
  </pc:docChgLst>
  <pc:docChgLst>
    <pc:chgData name="Hager Michal" userId="9769110e-7dd1-4f03-bb70-089c3bf44f01" providerId="ADAL" clId="{1DB26441-E1BC-4250-A40C-EC40C489E215}"/>
    <pc:docChg chg="undo custSel addSld delSld modSld delSection modSection">
      <pc:chgData name="Hager Michal" userId="9769110e-7dd1-4f03-bb70-089c3bf44f01" providerId="ADAL" clId="{1DB26441-E1BC-4250-A40C-EC40C489E215}" dt="2025-02-10T13:19:06.718" v="459" actId="1076"/>
      <pc:docMkLst>
        <pc:docMk/>
      </pc:docMkLst>
      <pc:sldChg chg="delSp modSp mod">
        <pc:chgData name="Hager Michal" userId="9769110e-7dd1-4f03-bb70-089c3bf44f01" providerId="ADAL" clId="{1DB26441-E1BC-4250-A40C-EC40C489E215}" dt="2025-02-10T13:19:06.718" v="459" actId="1076"/>
        <pc:sldMkLst>
          <pc:docMk/>
          <pc:sldMk cId="1958247696" sldId="256"/>
        </pc:sldMkLst>
        <pc:spChg chg="del">
          <ac:chgData name="Hager Michal" userId="9769110e-7dd1-4f03-bb70-089c3bf44f01" providerId="ADAL" clId="{1DB26441-E1BC-4250-A40C-EC40C489E215}" dt="2025-02-10T13:18:56.456" v="456" actId="478"/>
          <ac:spMkLst>
            <pc:docMk/>
            <pc:sldMk cId="1958247696" sldId="256"/>
            <ac:spMk id="8" creationId="{61E9AA89-9BBD-9031-7687-B497273F3D51}"/>
          </ac:spMkLst>
        </pc:spChg>
        <pc:spChg chg="mod">
          <ac:chgData name="Hager Michal" userId="9769110e-7dd1-4f03-bb70-089c3bf44f01" providerId="ADAL" clId="{1DB26441-E1BC-4250-A40C-EC40C489E215}" dt="2025-02-10T13:19:00.712" v="458" actId="1076"/>
          <ac:spMkLst>
            <pc:docMk/>
            <pc:sldMk cId="1958247696" sldId="256"/>
            <ac:spMk id="29" creationId="{DA08B9DC-E711-F482-9C99-0651B89BDEA3}"/>
          </ac:spMkLst>
        </pc:spChg>
        <pc:picChg chg="mod">
          <ac:chgData name="Hager Michal" userId="9769110e-7dd1-4f03-bb70-089c3bf44f01" providerId="ADAL" clId="{1DB26441-E1BC-4250-A40C-EC40C489E215}" dt="2025-02-10T13:19:06.718" v="459" actId="1076"/>
          <ac:picMkLst>
            <pc:docMk/>
            <pc:sldMk cId="1958247696" sldId="256"/>
            <ac:picMk id="4" creationId="{99422C61-4B7B-569E-1D7C-DB5D810E4818}"/>
          </ac:picMkLst>
        </pc:picChg>
      </pc:sldChg>
      <pc:sldChg chg="del">
        <pc:chgData name="Hager Michal" userId="9769110e-7dd1-4f03-bb70-089c3bf44f01" providerId="ADAL" clId="{1DB26441-E1BC-4250-A40C-EC40C489E215}" dt="2025-02-10T12:47:23.394" v="3" actId="47"/>
        <pc:sldMkLst>
          <pc:docMk/>
          <pc:sldMk cId="2662231243" sldId="257"/>
        </pc:sldMkLst>
      </pc:sldChg>
      <pc:sldChg chg="del">
        <pc:chgData name="Hager Michal" userId="9769110e-7dd1-4f03-bb70-089c3bf44f01" providerId="ADAL" clId="{1DB26441-E1BC-4250-A40C-EC40C489E215}" dt="2025-02-10T12:47:27.908" v="4" actId="47"/>
        <pc:sldMkLst>
          <pc:docMk/>
          <pc:sldMk cId="1656461423" sldId="258"/>
        </pc:sldMkLst>
      </pc:sldChg>
      <pc:sldChg chg="addSp delSp modSp mod">
        <pc:chgData name="Hager Michal" userId="9769110e-7dd1-4f03-bb70-089c3bf44f01" providerId="ADAL" clId="{1DB26441-E1BC-4250-A40C-EC40C489E215}" dt="2025-02-10T12:58:29.879" v="313" actId="1076"/>
        <pc:sldMkLst>
          <pc:docMk/>
          <pc:sldMk cId="1593366197" sldId="259"/>
        </pc:sldMkLst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3" creationId="{746B16F5-B4E2-911C-F44C-84D307482434}"/>
          </ac:spMkLst>
        </pc:spChg>
        <pc:spChg chg="add del mod">
          <ac:chgData name="Hager Michal" userId="9769110e-7dd1-4f03-bb70-089c3bf44f01" providerId="ADAL" clId="{1DB26441-E1BC-4250-A40C-EC40C489E215}" dt="2025-02-10T12:48:20.281" v="19" actId="478"/>
          <ac:spMkLst>
            <pc:docMk/>
            <pc:sldMk cId="1593366197" sldId="259"/>
            <ac:spMk id="4" creationId="{20863906-5E56-9180-06D8-A872B94987D0}"/>
          </ac:spMkLst>
        </pc:spChg>
        <pc:spChg chg="add 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6" creationId="{9CCEDF94-3D19-81BB-6A67-17EB29016F39}"/>
          </ac:spMkLst>
        </pc:spChg>
        <pc:spChg chg="mod">
          <ac:chgData name="Hager Michal" userId="9769110e-7dd1-4f03-bb70-089c3bf44f01" providerId="ADAL" clId="{1DB26441-E1BC-4250-A40C-EC40C489E215}" dt="2025-02-10T12:47:42.291" v="8"/>
          <ac:spMkLst>
            <pc:docMk/>
            <pc:sldMk cId="1593366197" sldId="259"/>
            <ac:spMk id="14" creationId="{7F7F75C2-4BC9-3808-66BD-F090C53F0CCF}"/>
          </ac:spMkLst>
        </pc:spChg>
        <pc:spChg chg="del">
          <ac:chgData name="Hager Michal" userId="9769110e-7dd1-4f03-bb70-089c3bf44f01" providerId="ADAL" clId="{1DB26441-E1BC-4250-A40C-EC40C489E215}" dt="2025-02-10T12:47:36.492" v="5" actId="478"/>
          <ac:spMkLst>
            <pc:docMk/>
            <pc:sldMk cId="1593366197" sldId="259"/>
            <ac:spMk id="15" creationId="{42E79759-B0B5-C1DE-46BC-C3AE28BAE174}"/>
          </ac:spMkLst>
        </pc:spChg>
        <pc:spChg chg="mod">
          <ac:chgData name="Hager Michal" userId="9769110e-7dd1-4f03-bb70-089c3bf44f01" providerId="ADAL" clId="{1DB26441-E1BC-4250-A40C-EC40C489E215}" dt="2025-02-10T12:57:43.348" v="310" actId="1076"/>
          <ac:spMkLst>
            <pc:docMk/>
            <pc:sldMk cId="1593366197" sldId="259"/>
            <ac:spMk id="16" creationId="{03638747-3B4E-51B0-6761-9D66087A5B71}"/>
          </ac:spMkLst>
        </pc:spChg>
        <pc:spChg chg="mod">
          <ac:chgData name="Hager Michal" userId="9769110e-7dd1-4f03-bb70-089c3bf44f01" providerId="ADAL" clId="{1DB26441-E1BC-4250-A40C-EC40C489E215}" dt="2025-02-10T12:57:43.348" v="310" actId="1076"/>
          <ac:spMkLst>
            <pc:docMk/>
            <pc:sldMk cId="1593366197" sldId="259"/>
            <ac:spMk id="17" creationId="{B6C65FD6-2343-A770-4DA1-996A81CF3C73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5" creationId="{3B989943-FDEF-4700-D790-C847EC1F3283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6" creationId="{0D215444-EDA0-7116-AB9F-8F74527C9507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7" creationId="{CDA43C7A-4ECA-C7C9-A8CB-50068138522E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9" creationId="{238840CE-B8E6-4B89-F372-7B2082C59467}"/>
          </ac:spMkLst>
        </pc:spChg>
        <pc:spChg chg="mod">
          <ac:chgData name="Hager Michal" userId="9769110e-7dd1-4f03-bb70-089c3bf44f01" providerId="ADAL" clId="{1DB26441-E1BC-4250-A40C-EC40C489E215}" dt="2025-02-10T12:58:29.879" v="313" actId="1076"/>
          <ac:spMkLst>
            <pc:docMk/>
            <pc:sldMk cId="1593366197" sldId="259"/>
            <ac:spMk id="31" creationId="{0152E302-B7B6-944E-145E-F0C3A4CBA017}"/>
          </ac:spMkLst>
        </pc:spChg>
        <pc:grpChg chg="del mod">
          <ac:chgData name="Hager Michal" userId="9769110e-7dd1-4f03-bb70-089c3bf44f01" providerId="ADAL" clId="{1DB26441-E1BC-4250-A40C-EC40C489E215}" dt="2025-02-10T12:58:21.464" v="312" actId="478"/>
          <ac:grpSpMkLst>
            <pc:docMk/>
            <pc:sldMk cId="1593366197" sldId="259"/>
            <ac:grpSpMk id="18" creationId="{D20C2308-66F3-3547-48F1-36FA2D2052EB}"/>
          </ac:grpSpMkLst>
        </pc:grpChg>
        <pc:picChg chg="add mod">
          <ac:chgData name="Hager Michal" userId="9769110e-7dd1-4f03-bb70-089c3bf44f01" providerId="ADAL" clId="{1DB26441-E1BC-4250-A40C-EC40C489E215}" dt="2025-02-10T12:47:59.565" v="14"/>
          <ac:picMkLst>
            <pc:docMk/>
            <pc:sldMk cId="1593366197" sldId="259"/>
            <ac:picMk id="2" creationId="{81672926-1119-A867-F8F9-763132937143}"/>
          </ac:picMkLst>
        </pc:picChg>
        <pc:picChg chg="add mod">
          <ac:chgData name="Hager Michal" userId="9769110e-7dd1-4f03-bb70-089c3bf44f01" providerId="ADAL" clId="{1DB26441-E1BC-4250-A40C-EC40C489E215}" dt="2025-02-10T12:48:25.141" v="20" actId="1076"/>
          <ac:picMkLst>
            <pc:docMk/>
            <pc:sldMk cId="1593366197" sldId="259"/>
            <ac:picMk id="5" creationId="{1F1249E9-3131-BF72-6F78-42606F4BC83A}"/>
          </ac:picMkLst>
        </pc:picChg>
      </pc:sldChg>
      <pc:sldChg chg="del">
        <pc:chgData name="Hager Michal" userId="9769110e-7dd1-4f03-bb70-089c3bf44f01" providerId="ADAL" clId="{1DB26441-E1BC-4250-A40C-EC40C489E215}" dt="2025-02-10T12:59:17.616" v="314" actId="47"/>
        <pc:sldMkLst>
          <pc:docMk/>
          <pc:sldMk cId="185203740" sldId="260"/>
        </pc:sldMkLst>
      </pc:sldChg>
      <pc:sldChg chg="addSp delSp modSp add del mod">
        <pc:chgData name="Hager Michal" userId="9769110e-7dd1-4f03-bb70-089c3bf44f01" providerId="ADAL" clId="{1DB26441-E1BC-4250-A40C-EC40C489E215}" dt="2025-02-10T13:06:35.566" v="364" actId="14100"/>
        <pc:sldMkLst>
          <pc:docMk/>
          <pc:sldMk cId="3929297001" sldId="261"/>
        </pc:sldMkLst>
        <pc:spChg chg="add del">
          <ac:chgData name="Hager Michal" userId="9769110e-7dd1-4f03-bb70-089c3bf44f01" providerId="ADAL" clId="{1DB26441-E1BC-4250-A40C-EC40C489E215}" dt="2025-02-10T13:02:24.793" v="338" actId="478"/>
          <ac:spMkLst>
            <pc:docMk/>
            <pc:sldMk cId="3929297001" sldId="261"/>
            <ac:spMk id="4" creationId="{574171AC-C36F-4C3B-141B-29050855E2E1}"/>
          </ac:spMkLst>
        </pc:spChg>
        <pc:spChg chg="mod">
          <ac:chgData name="Hager Michal" userId="9769110e-7dd1-4f03-bb70-089c3bf44f01" providerId="ADAL" clId="{1DB26441-E1BC-4250-A40C-EC40C489E215}" dt="2025-02-10T12:59:31.808" v="318"/>
          <ac:spMkLst>
            <pc:docMk/>
            <pc:sldMk cId="3929297001" sldId="261"/>
            <ac:spMk id="13" creationId="{F1A3B2C8-39E4-3C1A-3999-E634ECD35CCF}"/>
          </ac:spMkLst>
        </pc:spChg>
        <pc:spChg chg="del">
          <ac:chgData name="Hager Michal" userId="9769110e-7dd1-4f03-bb70-089c3bf44f01" providerId="ADAL" clId="{1DB26441-E1BC-4250-A40C-EC40C489E215}" dt="2025-02-10T12:59:28.697" v="317" actId="478"/>
          <ac:spMkLst>
            <pc:docMk/>
            <pc:sldMk cId="3929297001" sldId="261"/>
            <ac:spMk id="14" creationId="{BA9C184F-41BF-6BE7-D4CF-2F55E7B2E84A}"/>
          </ac:spMkLst>
        </pc:spChg>
        <pc:spChg chg="mod">
          <ac:chgData name="Hager Michal" userId="9769110e-7dd1-4f03-bb70-089c3bf44f01" providerId="ADAL" clId="{1DB26441-E1BC-4250-A40C-EC40C489E215}" dt="2025-02-10T13:04:24.527" v="353" actId="403"/>
          <ac:spMkLst>
            <pc:docMk/>
            <pc:sldMk cId="3929297001" sldId="261"/>
            <ac:spMk id="15" creationId="{3B64E259-FB00-8053-5CA9-FE31ACA28186}"/>
          </ac:spMkLst>
        </pc:spChg>
        <pc:picChg chg="add del mod ord">
          <ac:chgData name="Hager Michal" userId="9769110e-7dd1-4f03-bb70-089c3bf44f01" providerId="ADAL" clId="{1DB26441-E1BC-4250-A40C-EC40C489E215}" dt="2025-02-10T13:00:36.922" v="322" actId="22"/>
          <ac:picMkLst>
            <pc:docMk/>
            <pc:sldMk cId="3929297001" sldId="261"/>
            <ac:picMk id="6" creationId="{7DBDC0D9-AC0E-4431-234D-F7990173734C}"/>
          </ac:picMkLst>
        </pc:picChg>
        <pc:picChg chg="add del mod">
          <ac:chgData name="Hager Michal" userId="9769110e-7dd1-4f03-bb70-089c3bf44f01" providerId="ADAL" clId="{1DB26441-E1BC-4250-A40C-EC40C489E215}" dt="2025-02-10T13:01:33.848" v="329" actId="478"/>
          <ac:picMkLst>
            <pc:docMk/>
            <pc:sldMk cId="3929297001" sldId="261"/>
            <ac:picMk id="8" creationId="{0F2D1F0A-B368-F3AA-8AE5-287C32D323FF}"/>
          </ac:picMkLst>
        </pc:picChg>
        <pc:picChg chg="add del mod">
          <ac:chgData name="Hager Michal" userId="9769110e-7dd1-4f03-bb70-089c3bf44f01" providerId="ADAL" clId="{1DB26441-E1BC-4250-A40C-EC40C489E215}" dt="2025-02-10T13:04:35.928" v="354" actId="478"/>
          <ac:picMkLst>
            <pc:docMk/>
            <pc:sldMk cId="3929297001" sldId="261"/>
            <ac:picMk id="16" creationId="{232E41A2-78E5-5014-E7B8-5523EA9B75C9}"/>
          </ac:picMkLst>
        </pc:picChg>
        <pc:picChg chg="add del mod">
          <ac:chgData name="Hager Michal" userId="9769110e-7dd1-4f03-bb70-089c3bf44f01" providerId="ADAL" clId="{1DB26441-E1BC-4250-A40C-EC40C489E215}" dt="2025-02-10T13:02:49.064" v="341" actId="478"/>
          <ac:picMkLst>
            <pc:docMk/>
            <pc:sldMk cId="3929297001" sldId="261"/>
            <ac:picMk id="18" creationId="{5DF51B7C-886D-E22A-50AB-BB6F6727D8F2}"/>
          </ac:picMkLst>
        </pc:picChg>
        <pc:picChg chg="add del mod">
          <ac:chgData name="Hager Michal" userId="9769110e-7dd1-4f03-bb70-089c3bf44f01" providerId="ADAL" clId="{1DB26441-E1BC-4250-A40C-EC40C489E215}" dt="2025-02-10T13:04:36.583" v="355" actId="478"/>
          <ac:picMkLst>
            <pc:docMk/>
            <pc:sldMk cId="3929297001" sldId="261"/>
            <ac:picMk id="20" creationId="{9F7BCB0E-F341-796E-E925-4492DE7D7E32}"/>
          </ac:picMkLst>
        </pc:picChg>
        <pc:picChg chg="add mod">
          <ac:chgData name="Hager Michal" userId="9769110e-7dd1-4f03-bb70-089c3bf44f01" providerId="ADAL" clId="{1DB26441-E1BC-4250-A40C-EC40C489E215}" dt="2025-02-10T13:06:35.566" v="364" actId="14100"/>
          <ac:picMkLst>
            <pc:docMk/>
            <pc:sldMk cId="3929297001" sldId="261"/>
            <ac:picMk id="22" creationId="{6A115CBB-F3D0-8540-26AC-696417D97566}"/>
          </ac:picMkLst>
        </pc:picChg>
        <pc:picChg chg="add mod">
          <ac:chgData name="Hager Michal" userId="9769110e-7dd1-4f03-bb70-089c3bf44f01" providerId="ADAL" clId="{1DB26441-E1BC-4250-A40C-EC40C489E215}" dt="2025-02-10T13:06:22.655" v="360" actId="14100"/>
          <ac:picMkLst>
            <pc:docMk/>
            <pc:sldMk cId="3929297001" sldId="261"/>
            <ac:picMk id="29" creationId="{63FB4A72-0BB9-F2CA-663C-1579FEDDC083}"/>
          </ac:picMkLst>
        </pc:picChg>
      </pc:sldChg>
      <pc:sldChg chg="addSp delSp modSp mod">
        <pc:chgData name="Hager Michal" userId="9769110e-7dd1-4f03-bb70-089c3bf44f01" providerId="ADAL" clId="{1DB26441-E1BC-4250-A40C-EC40C489E215}" dt="2025-02-10T13:16:29.592" v="414" actId="1076"/>
        <pc:sldMkLst>
          <pc:docMk/>
          <pc:sldMk cId="2725376524" sldId="262"/>
        </pc:sldMkLst>
        <pc:spChg chg="del">
          <ac:chgData name="Hager Michal" userId="9769110e-7dd1-4f03-bb70-089c3bf44f01" providerId="ADAL" clId="{1DB26441-E1BC-4250-A40C-EC40C489E215}" dt="2025-02-10T13:15:31.270" v="395"/>
          <ac:spMkLst>
            <pc:docMk/>
            <pc:sldMk cId="2725376524" sldId="262"/>
            <ac:spMk id="7" creationId="{A23503C5-41E2-76E4-D91F-5CDB858EB7A7}"/>
          </ac:spMkLst>
        </pc:spChg>
        <pc:spChg chg="del">
          <ac:chgData name="Hager Michal" userId="9769110e-7dd1-4f03-bb70-089c3bf44f01" providerId="ADAL" clId="{1DB26441-E1BC-4250-A40C-EC40C489E215}" dt="2025-02-10T13:12:44.472" v="387"/>
          <ac:spMkLst>
            <pc:docMk/>
            <pc:sldMk cId="2725376524" sldId="262"/>
            <ac:spMk id="10" creationId="{95BDD310-9FC8-9FDA-D50B-2DE621810EBD}"/>
          </ac:spMkLst>
        </pc:spChg>
        <pc:spChg chg="mod">
          <ac:chgData name="Hager Michal" userId="9769110e-7dd1-4f03-bb70-089c3bf44f01" providerId="ADAL" clId="{1DB26441-E1BC-4250-A40C-EC40C489E215}" dt="2025-02-10T13:07:05.566" v="367" actId="14100"/>
          <ac:spMkLst>
            <pc:docMk/>
            <pc:sldMk cId="2725376524" sldId="262"/>
            <ac:spMk id="12" creationId="{4D16C8C3-76C6-BEE5-AA36-F0AE0BF81FA0}"/>
          </ac:spMkLst>
        </pc:spChg>
        <pc:spChg chg="del">
          <ac:chgData name="Hager Michal" userId="9769110e-7dd1-4f03-bb70-089c3bf44f01" providerId="ADAL" clId="{1DB26441-E1BC-4250-A40C-EC40C489E215}" dt="2025-02-10T13:06:56.600" v="365" actId="478"/>
          <ac:spMkLst>
            <pc:docMk/>
            <pc:sldMk cId="2725376524" sldId="262"/>
            <ac:spMk id="13" creationId="{0C5A433E-590C-27F2-09F4-76798F212E02}"/>
          </ac:spMkLst>
        </pc:spChg>
        <pc:spChg chg="mod">
          <ac:chgData name="Hager Michal" userId="9769110e-7dd1-4f03-bb70-089c3bf44f01" providerId="ADAL" clId="{1DB26441-E1BC-4250-A40C-EC40C489E215}" dt="2025-02-10T13:08:10.651" v="386" actId="1076"/>
          <ac:spMkLst>
            <pc:docMk/>
            <pc:sldMk cId="2725376524" sldId="262"/>
            <ac:spMk id="14" creationId="{A0A9A276-B61F-5E23-98F9-50AC7EADFDDD}"/>
          </ac:spMkLst>
        </pc:spChg>
        <pc:spChg chg="del">
          <ac:chgData name="Hager Michal" userId="9769110e-7dd1-4f03-bb70-089c3bf44f01" providerId="ADAL" clId="{1DB26441-E1BC-4250-A40C-EC40C489E215}" dt="2025-02-10T13:07:46.502" v="380" actId="478"/>
          <ac:spMkLst>
            <pc:docMk/>
            <pc:sldMk cId="2725376524" sldId="262"/>
            <ac:spMk id="15" creationId="{771AF6EF-752E-43BE-B0AD-D81D6BEC1137}"/>
          </ac:spMkLst>
        </pc:spChg>
        <pc:spChg chg="del">
          <ac:chgData name="Hager Michal" userId="9769110e-7dd1-4f03-bb70-089c3bf44f01" providerId="ADAL" clId="{1DB26441-E1BC-4250-A40C-EC40C489E215}" dt="2025-02-10T13:07:43.752" v="378" actId="478"/>
          <ac:spMkLst>
            <pc:docMk/>
            <pc:sldMk cId="2725376524" sldId="262"/>
            <ac:spMk id="17" creationId="{9FD17510-DB4B-020B-A639-2243A4954F22}"/>
          </ac:spMkLst>
        </pc:spChg>
        <pc:spChg chg="del">
          <ac:chgData name="Hager Michal" userId="9769110e-7dd1-4f03-bb70-089c3bf44f01" providerId="ADAL" clId="{1DB26441-E1BC-4250-A40C-EC40C489E215}" dt="2025-02-10T13:07:45.367" v="379" actId="478"/>
          <ac:spMkLst>
            <pc:docMk/>
            <pc:sldMk cId="2725376524" sldId="262"/>
            <ac:spMk id="19" creationId="{A9C6A990-AE98-348B-D297-945310D46D1A}"/>
          </ac:spMkLst>
        </pc:spChg>
        <pc:spChg chg="add del mod">
          <ac:chgData name="Hager Michal" userId="9769110e-7dd1-4f03-bb70-089c3bf44f01" providerId="ADAL" clId="{1DB26441-E1BC-4250-A40C-EC40C489E215}" dt="2025-02-10T13:15:45.592" v="399" actId="478"/>
          <ac:spMkLst>
            <pc:docMk/>
            <pc:sldMk cId="2725376524" sldId="262"/>
            <ac:spMk id="21" creationId="{FFF78721-9B06-4667-AFAC-5E582C1D5ED8}"/>
          </ac:spMkLst>
        </pc:spChg>
        <pc:spChg chg="add del mod">
          <ac:chgData name="Hager Michal" userId="9769110e-7dd1-4f03-bb70-089c3bf44f01" providerId="ADAL" clId="{1DB26441-E1BC-4250-A40C-EC40C489E215}" dt="2025-02-10T13:16:01.174" v="406" actId="478"/>
          <ac:spMkLst>
            <pc:docMk/>
            <pc:sldMk cId="2725376524" sldId="262"/>
            <ac:spMk id="25" creationId="{66B36604-AA65-A906-961A-53C3C40383BF}"/>
          </ac:spMkLst>
        </pc:spChg>
        <pc:picChg chg="add del mod">
          <ac:chgData name="Hager Michal" userId="9769110e-7dd1-4f03-bb70-089c3bf44f01" providerId="ADAL" clId="{1DB26441-E1BC-4250-A40C-EC40C489E215}" dt="2025-02-10T13:15:59.320" v="405" actId="478"/>
          <ac:picMkLst>
            <pc:docMk/>
            <pc:sldMk cId="2725376524" sldId="262"/>
            <ac:picMk id="8" creationId="{D807439C-136E-DC5D-6911-2386A55DB47D}"/>
          </ac:picMkLst>
        </pc:picChg>
        <pc:picChg chg="del">
          <ac:chgData name="Hager Michal" userId="9769110e-7dd1-4f03-bb70-089c3bf44f01" providerId="ADAL" clId="{1DB26441-E1BC-4250-A40C-EC40C489E215}" dt="2025-02-10T13:07:41.735" v="377" actId="478"/>
          <ac:picMkLst>
            <pc:docMk/>
            <pc:sldMk cId="2725376524" sldId="262"/>
            <ac:picMk id="16" creationId="{2AEFF5BA-3387-42D4-B363-762ACEE0FF7D}"/>
          </ac:picMkLst>
        </pc:picChg>
        <pc:picChg chg="add del mod">
          <ac:chgData name="Hager Michal" userId="9769110e-7dd1-4f03-bb70-089c3bf44f01" providerId="ADAL" clId="{1DB26441-E1BC-4250-A40C-EC40C489E215}" dt="2025-02-10T13:15:42.807" v="398" actId="478"/>
          <ac:picMkLst>
            <pc:docMk/>
            <pc:sldMk cId="2725376524" sldId="262"/>
            <ac:picMk id="18" creationId="{20288D7D-CED4-2C5C-2633-EAC51AB222EC}"/>
          </ac:picMkLst>
        </pc:picChg>
        <pc:picChg chg="add mod">
          <ac:chgData name="Hager Michal" userId="9769110e-7dd1-4f03-bb70-089c3bf44f01" providerId="ADAL" clId="{1DB26441-E1BC-4250-A40C-EC40C489E215}" dt="2025-02-10T13:15:58.087" v="404" actId="1076"/>
          <ac:picMkLst>
            <pc:docMk/>
            <pc:sldMk cId="2725376524" sldId="262"/>
            <ac:picMk id="23" creationId="{0DD99A7B-CD4A-8F86-14DD-8CA71D313C21}"/>
          </ac:picMkLst>
        </pc:picChg>
        <pc:picChg chg="add mod">
          <ac:chgData name="Hager Michal" userId="9769110e-7dd1-4f03-bb70-089c3bf44f01" providerId="ADAL" clId="{1DB26441-E1BC-4250-A40C-EC40C489E215}" dt="2025-02-10T13:16:29.592" v="414" actId="1076"/>
          <ac:picMkLst>
            <pc:docMk/>
            <pc:sldMk cId="2725376524" sldId="262"/>
            <ac:picMk id="27" creationId="{6BDE3870-4EEC-09BA-912E-762A1EB204B4}"/>
          </ac:picMkLst>
        </pc:picChg>
      </pc:sldChg>
      <pc:sldChg chg="del">
        <pc:chgData name="Hager Michal" userId="9769110e-7dd1-4f03-bb70-089c3bf44f01" providerId="ADAL" clId="{1DB26441-E1BC-4250-A40C-EC40C489E215}" dt="2025-02-10T13:17:26.844" v="415" actId="47"/>
        <pc:sldMkLst>
          <pc:docMk/>
          <pc:sldMk cId="1128176021" sldId="263"/>
        </pc:sldMkLst>
      </pc:sldChg>
      <pc:sldChg chg="del">
        <pc:chgData name="Hager Michal" userId="9769110e-7dd1-4f03-bb70-089c3bf44f01" providerId="ADAL" clId="{1DB26441-E1BC-4250-A40C-EC40C489E215}" dt="2025-02-10T13:17:27.077" v="416" actId="47"/>
        <pc:sldMkLst>
          <pc:docMk/>
          <pc:sldMk cId="2431677277" sldId="264"/>
        </pc:sldMkLst>
      </pc:sldChg>
      <pc:sldChg chg="del">
        <pc:chgData name="Hager Michal" userId="9769110e-7dd1-4f03-bb70-089c3bf44f01" providerId="ADAL" clId="{1DB26441-E1BC-4250-A40C-EC40C489E215}" dt="2025-02-10T13:17:27.869" v="417" actId="47"/>
        <pc:sldMkLst>
          <pc:docMk/>
          <pc:sldMk cId="3653624587" sldId="265"/>
        </pc:sldMkLst>
      </pc:sldChg>
      <pc:sldChg chg="del">
        <pc:chgData name="Hager Michal" userId="9769110e-7dd1-4f03-bb70-089c3bf44f01" providerId="ADAL" clId="{1DB26441-E1BC-4250-A40C-EC40C489E215}" dt="2025-02-10T13:17:29.292" v="419" actId="47"/>
        <pc:sldMkLst>
          <pc:docMk/>
          <pc:sldMk cId="2966976342" sldId="266"/>
        </pc:sldMkLst>
      </pc:sldChg>
      <pc:sldChg chg="del">
        <pc:chgData name="Hager Michal" userId="9769110e-7dd1-4f03-bb70-089c3bf44f01" providerId="ADAL" clId="{1DB26441-E1BC-4250-A40C-EC40C489E215}" dt="2025-02-10T13:17:28.444" v="418" actId="47"/>
        <pc:sldMkLst>
          <pc:docMk/>
          <pc:sldMk cId="1839402696" sldId="267"/>
        </pc:sldMkLst>
      </pc:sldChg>
      <pc:sldChg chg="del">
        <pc:chgData name="Hager Michal" userId="9769110e-7dd1-4f03-bb70-089c3bf44f01" providerId="ADAL" clId="{1DB26441-E1BC-4250-A40C-EC40C489E215}" dt="2025-02-10T13:17:29.986" v="420" actId="47"/>
        <pc:sldMkLst>
          <pc:docMk/>
          <pc:sldMk cId="2915025895" sldId="268"/>
        </pc:sldMkLst>
      </pc:sldChg>
      <pc:sldChg chg="del">
        <pc:chgData name="Hager Michal" userId="9769110e-7dd1-4f03-bb70-089c3bf44f01" providerId="ADAL" clId="{1DB26441-E1BC-4250-A40C-EC40C489E215}" dt="2025-02-10T13:17:30.662" v="421" actId="47"/>
        <pc:sldMkLst>
          <pc:docMk/>
          <pc:sldMk cId="3817720818" sldId="269"/>
        </pc:sldMkLst>
      </pc:sldChg>
      <pc:sldChg chg="del">
        <pc:chgData name="Hager Michal" userId="9769110e-7dd1-4f03-bb70-089c3bf44f01" providerId="ADAL" clId="{1DB26441-E1BC-4250-A40C-EC40C489E215}" dt="2025-02-10T13:17:31.684" v="422" actId="47"/>
        <pc:sldMkLst>
          <pc:docMk/>
          <pc:sldMk cId="1085116509" sldId="270"/>
        </pc:sldMkLst>
      </pc:sldChg>
      <pc:sldChg chg="del">
        <pc:chgData name="Hager Michal" userId="9769110e-7dd1-4f03-bb70-089c3bf44f01" providerId="ADAL" clId="{1DB26441-E1BC-4250-A40C-EC40C489E215}" dt="2025-02-10T13:17:46.433" v="425" actId="47"/>
        <pc:sldMkLst>
          <pc:docMk/>
          <pc:sldMk cId="1262723979" sldId="271"/>
        </pc:sldMkLst>
      </pc:sldChg>
      <pc:sldChg chg="del">
        <pc:chgData name="Hager Michal" userId="9769110e-7dd1-4f03-bb70-089c3bf44f01" providerId="ADAL" clId="{1DB26441-E1BC-4250-A40C-EC40C489E215}" dt="2025-02-10T13:17:47.727" v="426" actId="47"/>
        <pc:sldMkLst>
          <pc:docMk/>
          <pc:sldMk cId="2502952586" sldId="272"/>
        </pc:sldMkLst>
      </pc:sldChg>
      <pc:sldChg chg="del">
        <pc:chgData name="Hager Michal" userId="9769110e-7dd1-4f03-bb70-089c3bf44f01" providerId="ADAL" clId="{1DB26441-E1BC-4250-A40C-EC40C489E215}" dt="2025-02-10T13:17:54.986" v="428" actId="47"/>
        <pc:sldMkLst>
          <pc:docMk/>
          <pc:sldMk cId="1222984688" sldId="273"/>
        </pc:sldMkLst>
      </pc:sldChg>
      <pc:sldChg chg="del">
        <pc:chgData name="Hager Michal" userId="9769110e-7dd1-4f03-bb70-089c3bf44f01" providerId="ADAL" clId="{1DB26441-E1BC-4250-A40C-EC40C489E215}" dt="2025-02-10T13:18:05.680" v="430" actId="47"/>
        <pc:sldMkLst>
          <pc:docMk/>
          <pc:sldMk cId="1351964263" sldId="274"/>
        </pc:sldMkLst>
      </pc:sldChg>
      <pc:sldChg chg="del">
        <pc:chgData name="Hager Michal" userId="9769110e-7dd1-4f03-bb70-089c3bf44f01" providerId="ADAL" clId="{1DB26441-E1BC-4250-A40C-EC40C489E215}" dt="2025-02-10T13:18:06.892" v="431" actId="47"/>
        <pc:sldMkLst>
          <pc:docMk/>
          <pc:sldMk cId="2432243216" sldId="275"/>
        </pc:sldMkLst>
      </pc:sldChg>
      <pc:sldChg chg="del">
        <pc:chgData name="Hager Michal" userId="9769110e-7dd1-4f03-bb70-089c3bf44f01" providerId="ADAL" clId="{1DB26441-E1BC-4250-A40C-EC40C489E215}" dt="2025-02-10T13:18:07.533" v="432" actId="47"/>
        <pc:sldMkLst>
          <pc:docMk/>
          <pc:sldMk cId="911624567" sldId="276"/>
        </pc:sldMkLst>
      </pc:sldChg>
      <pc:sldChg chg="del">
        <pc:chgData name="Hager Michal" userId="9769110e-7dd1-4f03-bb70-089c3bf44f01" providerId="ADAL" clId="{1DB26441-E1BC-4250-A40C-EC40C489E215}" dt="2025-02-10T13:18:08.253" v="433" actId="47"/>
        <pc:sldMkLst>
          <pc:docMk/>
          <pc:sldMk cId="1142461063" sldId="277"/>
        </pc:sldMkLst>
      </pc:sldChg>
      <pc:sldChg chg="del">
        <pc:chgData name="Hager Michal" userId="9769110e-7dd1-4f03-bb70-089c3bf44f01" providerId="ADAL" clId="{1DB26441-E1BC-4250-A40C-EC40C489E215}" dt="2025-02-10T13:18:09.031" v="434" actId="47"/>
        <pc:sldMkLst>
          <pc:docMk/>
          <pc:sldMk cId="3940163755" sldId="278"/>
        </pc:sldMkLst>
      </pc:sldChg>
      <pc:sldChg chg="del">
        <pc:chgData name="Hager Michal" userId="9769110e-7dd1-4f03-bb70-089c3bf44f01" providerId="ADAL" clId="{1DB26441-E1BC-4250-A40C-EC40C489E215}" dt="2025-02-10T13:18:09.993" v="435" actId="47"/>
        <pc:sldMkLst>
          <pc:docMk/>
          <pc:sldMk cId="3550850277" sldId="279"/>
        </pc:sldMkLst>
      </pc:sldChg>
      <pc:sldChg chg="del">
        <pc:chgData name="Hager Michal" userId="9769110e-7dd1-4f03-bb70-089c3bf44f01" providerId="ADAL" clId="{1DB26441-E1BC-4250-A40C-EC40C489E215}" dt="2025-02-10T13:18:26.467" v="449" actId="47"/>
        <pc:sldMkLst>
          <pc:docMk/>
          <pc:sldMk cId="3047903762" sldId="291"/>
        </pc:sldMkLst>
      </pc:sldChg>
      <pc:sldChg chg="del">
        <pc:chgData name="Hager Michal" userId="9769110e-7dd1-4f03-bb70-089c3bf44f01" providerId="ADAL" clId="{1DB26441-E1BC-4250-A40C-EC40C489E215}" dt="2025-02-10T13:18:26.974" v="450" actId="47"/>
        <pc:sldMkLst>
          <pc:docMk/>
          <pc:sldMk cId="1270816604" sldId="292"/>
        </pc:sldMkLst>
      </pc:sldChg>
      <pc:sldChg chg="del">
        <pc:chgData name="Hager Michal" userId="9769110e-7dd1-4f03-bb70-089c3bf44f01" providerId="ADAL" clId="{1DB26441-E1BC-4250-A40C-EC40C489E215}" dt="2025-02-10T13:18:24.841" v="445" actId="47"/>
        <pc:sldMkLst>
          <pc:docMk/>
          <pc:sldMk cId="3793010992" sldId="296"/>
        </pc:sldMkLst>
      </pc:sldChg>
      <pc:sldChg chg="del">
        <pc:chgData name="Hager Michal" userId="9769110e-7dd1-4f03-bb70-089c3bf44f01" providerId="ADAL" clId="{1DB26441-E1BC-4250-A40C-EC40C489E215}" dt="2025-02-10T13:18:23.231" v="441" actId="47"/>
        <pc:sldMkLst>
          <pc:docMk/>
          <pc:sldMk cId="0" sldId="303"/>
        </pc:sldMkLst>
      </pc:sldChg>
      <pc:sldChg chg="del">
        <pc:chgData name="Hager Michal" userId="9769110e-7dd1-4f03-bb70-089c3bf44f01" providerId="ADAL" clId="{1DB26441-E1BC-4250-A40C-EC40C489E215}" dt="2025-02-10T13:18:23.629" v="442" actId="47"/>
        <pc:sldMkLst>
          <pc:docMk/>
          <pc:sldMk cId="0" sldId="304"/>
        </pc:sldMkLst>
      </pc:sldChg>
      <pc:sldChg chg="del">
        <pc:chgData name="Hager Michal" userId="9769110e-7dd1-4f03-bb70-089c3bf44f01" providerId="ADAL" clId="{1DB26441-E1BC-4250-A40C-EC40C489E215}" dt="2025-02-10T13:18:24.009" v="443" actId="47"/>
        <pc:sldMkLst>
          <pc:docMk/>
          <pc:sldMk cId="1854228994" sldId="305"/>
        </pc:sldMkLst>
      </pc:sldChg>
      <pc:sldChg chg="del">
        <pc:chgData name="Hager Michal" userId="9769110e-7dd1-4f03-bb70-089c3bf44f01" providerId="ADAL" clId="{1DB26441-E1BC-4250-A40C-EC40C489E215}" dt="2025-02-10T13:18:24.409" v="444" actId="47"/>
        <pc:sldMkLst>
          <pc:docMk/>
          <pc:sldMk cId="3887632880" sldId="306"/>
        </pc:sldMkLst>
      </pc:sldChg>
      <pc:sldChg chg="del">
        <pc:chgData name="Hager Michal" userId="9769110e-7dd1-4f03-bb70-089c3bf44f01" providerId="ADAL" clId="{1DB26441-E1BC-4250-A40C-EC40C489E215}" dt="2025-02-10T13:18:25.307" v="446" actId="47"/>
        <pc:sldMkLst>
          <pc:docMk/>
          <pc:sldMk cId="376579662" sldId="307"/>
        </pc:sldMkLst>
      </pc:sldChg>
      <pc:sldChg chg="del">
        <pc:chgData name="Hager Michal" userId="9769110e-7dd1-4f03-bb70-089c3bf44f01" providerId="ADAL" clId="{1DB26441-E1BC-4250-A40C-EC40C489E215}" dt="2025-02-10T13:18:25.762" v="447" actId="47"/>
        <pc:sldMkLst>
          <pc:docMk/>
          <pc:sldMk cId="3532018011" sldId="308"/>
        </pc:sldMkLst>
      </pc:sldChg>
      <pc:sldChg chg="del">
        <pc:chgData name="Hager Michal" userId="9769110e-7dd1-4f03-bb70-089c3bf44f01" providerId="ADAL" clId="{1DB26441-E1BC-4250-A40C-EC40C489E215}" dt="2025-02-10T13:18:26" v="448" actId="47"/>
        <pc:sldMkLst>
          <pc:docMk/>
          <pc:sldMk cId="2879696554" sldId="309"/>
        </pc:sldMkLst>
      </pc:sldChg>
      <pc:sldChg chg="del">
        <pc:chgData name="Hager Michal" userId="9769110e-7dd1-4f03-bb70-089c3bf44f01" providerId="ADAL" clId="{1DB26441-E1BC-4250-A40C-EC40C489E215}" dt="2025-02-10T13:18:31.051" v="452" actId="47"/>
        <pc:sldMkLst>
          <pc:docMk/>
          <pc:sldMk cId="1941604772" sldId="1913"/>
        </pc:sldMkLst>
      </pc:sldChg>
      <pc:sldChg chg="del">
        <pc:chgData name="Hager Michal" userId="9769110e-7dd1-4f03-bb70-089c3bf44f01" providerId="ADAL" clId="{1DB26441-E1BC-4250-A40C-EC40C489E215}" dt="2025-02-10T13:18:30.379" v="451" actId="47"/>
        <pc:sldMkLst>
          <pc:docMk/>
          <pc:sldMk cId="393232563" sldId="1915"/>
        </pc:sldMkLst>
      </pc:sldChg>
      <pc:sldChg chg="del">
        <pc:chgData name="Hager Michal" userId="9769110e-7dd1-4f03-bb70-089c3bf44f01" providerId="ADAL" clId="{1DB26441-E1BC-4250-A40C-EC40C489E215}" dt="2025-02-10T13:18:10.875" v="436" actId="47"/>
        <pc:sldMkLst>
          <pc:docMk/>
          <pc:sldMk cId="2366546234" sldId="1916"/>
        </pc:sldMkLst>
      </pc:sldChg>
      <pc:sldChg chg="del">
        <pc:chgData name="Hager Michal" userId="9769110e-7dd1-4f03-bb70-089c3bf44f01" providerId="ADAL" clId="{1DB26441-E1BC-4250-A40C-EC40C489E215}" dt="2025-02-10T13:18:22.033" v="439" actId="47"/>
        <pc:sldMkLst>
          <pc:docMk/>
          <pc:sldMk cId="321517740" sldId="1920"/>
        </pc:sldMkLst>
      </pc:sldChg>
      <pc:sldChg chg="del">
        <pc:chgData name="Hager Michal" userId="9769110e-7dd1-4f03-bb70-089c3bf44f01" providerId="ADAL" clId="{1DB26441-E1BC-4250-A40C-EC40C489E215}" dt="2025-02-10T13:18:22.542" v="440" actId="47"/>
        <pc:sldMkLst>
          <pc:docMk/>
          <pc:sldMk cId="3587578145" sldId="1921"/>
        </pc:sldMkLst>
      </pc:sldChg>
      <pc:sldChg chg="new del">
        <pc:chgData name="Hager Michal" userId="9769110e-7dd1-4f03-bb70-089c3bf44f01" providerId="ADAL" clId="{1DB26441-E1BC-4250-A40C-EC40C489E215}" dt="2025-02-10T12:47:19.423" v="2" actId="47"/>
        <pc:sldMkLst>
          <pc:docMk/>
          <pc:sldMk cId="3143579300" sldId="1922"/>
        </pc:sldMkLst>
      </pc:sldChg>
      <pc:sldMasterChg chg="delSldLayout">
        <pc:chgData name="Hager Michal" userId="9769110e-7dd1-4f03-bb70-089c3bf44f01" providerId="ADAL" clId="{1DB26441-E1BC-4250-A40C-EC40C489E215}" dt="2025-02-10T13:18:31.051" v="452" actId="47"/>
        <pc:sldMasterMkLst>
          <pc:docMk/>
          <pc:sldMasterMk cId="708776063" sldId="2147483650"/>
        </pc:sldMasterMkLst>
        <pc:sldLayoutChg chg="del">
          <pc:chgData name="Hager Michal" userId="9769110e-7dd1-4f03-bb70-089c3bf44f01" providerId="ADAL" clId="{1DB26441-E1BC-4250-A40C-EC40C489E215}" dt="2025-02-10T13:18:31.051" v="452" actId="47"/>
          <pc:sldLayoutMkLst>
            <pc:docMk/>
            <pc:sldMasterMk cId="708776063" sldId="2147483650"/>
            <pc:sldLayoutMk cId="104329797" sldId="2147483662"/>
          </pc:sldLayoutMkLst>
        </pc:sldLayoutChg>
        <pc:sldLayoutChg chg="del">
          <pc:chgData name="Hager Michal" userId="9769110e-7dd1-4f03-bb70-089c3bf44f01" providerId="ADAL" clId="{1DB26441-E1BC-4250-A40C-EC40C489E215}" dt="2025-02-10T12:47:27.908" v="4" actId="47"/>
          <pc:sldLayoutMkLst>
            <pc:docMk/>
            <pc:sldMasterMk cId="708776063" sldId="2147483650"/>
            <pc:sldLayoutMk cId="2027343166" sldId="2147483664"/>
          </pc:sldLayoutMkLst>
        </pc:sldLayoutChg>
        <pc:sldLayoutChg chg="del">
          <pc:chgData name="Hager Michal" userId="9769110e-7dd1-4f03-bb70-089c3bf44f01" providerId="ADAL" clId="{1DB26441-E1BC-4250-A40C-EC40C489E215}" dt="2025-02-10T13:17:27.077" v="416" actId="47"/>
          <pc:sldLayoutMkLst>
            <pc:docMk/>
            <pc:sldMasterMk cId="708776063" sldId="2147483650"/>
            <pc:sldLayoutMk cId="966385917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10/02/2025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10/02/2025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6" r:id="rId22"/>
    <p:sldLayoutId id="2147483689" r:id="rId23"/>
    <p:sldLayoutId id="2147483690" r:id="rId24"/>
    <p:sldLayoutId id="2147483691" r:id="rId25"/>
    <p:sldLayoutId id="2147483692" r:id="rId2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3407822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40FBD91-8D78-8DCA-192D-1DDBE71AF905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F75C2-4BC9-3808-66BD-F090C53F0CCF}"/>
              </a:ext>
            </a:extLst>
          </p:cNvPr>
          <p:cNvSpPr txBox="1"/>
          <p:nvPr/>
        </p:nvSpPr>
        <p:spPr>
          <a:xfrm>
            <a:off x="4169870" y="2079772"/>
            <a:ext cx="9948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Welcome &amp; Introductions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03638747-3B4E-51B0-6761-9D66087A5B71}"/>
              </a:ext>
            </a:extLst>
          </p:cNvPr>
          <p:cNvSpPr txBox="1"/>
          <p:nvPr/>
        </p:nvSpPr>
        <p:spPr>
          <a:xfrm>
            <a:off x="7427010" y="3974518"/>
            <a:ext cx="8176716" cy="129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Welcome everyone to our 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workshop and </a:t>
            </a:r>
            <a:r>
              <a:rPr lang="en-US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first Advisory Board meeting. We appreciate your time and expertise in shaping the future direction of our </a:t>
            </a:r>
            <a:r>
              <a:rPr lang="en-US" b="0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project</a:t>
            </a:r>
            <a:r>
              <a:rPr lang="en-US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65FD6-2343-A770-4DA1-996A81CF3C73}"/>
              </a:ext>
            </a:extLst>
          </p:cNvPr>
          <p:cNvSpPr txBox="1"/>
          <p:nvPr/>
        </p:nvSpPr>
        <p:spPr>
          <a:xfrm>
            <a:off x="7472732" y="3538035"/>
            <a:ext cx="8176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Brief welcome message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215444-EDA0-7116-AB9F-8F74527C9507}"/>
              </a:ext>
            </a:extLst>
          </p:cNvPr>
          <p:cNvSpPr/>
          <p:nvPr/>
        </p:nvSpPr>
        <p:spPr>
          <a:xfrm>
            <a:off x="6605501" y="6776225"/>
            <a:ext cx="821509" cy="821509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oppins SemiBold" panose="00000700000000000000" pitchFamily="2" charset="0"/>
                <a:cs typeface="Poppins SemiBold" panose="00000700000000000000" pitchFamily="2" charset="0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A43C7A-4ECA-C7C9-A8CB-50068138522E}"/>
              </a:ext>
            </a:extLst>
          </p:cNvPr>
          <p:cNvSpPr txBox="1"/>
          <p:nvPr/>
        </p:nvSpPr>
        <p:spPr>
          <a:xfrm>
            <a:off x="7675760" y="6624509"/>
            <a:ext cx="3863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</a:t>
            </a:r>
            <a:r>
              <a:rPr lang="cs-CZ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Name &amp; </a:t>
            </a:r>
            <a:r>
              <a:rPr lang="cs-CZ" sz="2200" spc="100" dirty="0" err="1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Position</a:t>
            </a:r>
            <a:endParaRPr lang="cs-CZ" sz="2200" spc="100" dirty="0">
              <a:solidFill>
                <a:srgbClr val="73A1C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238840CE-B8E6-4B89-F372-7B2082C59467}"/>
              </a:ext>
            </a:extLst>
          </p:cNvPr>
          <p:cNvSpPr txBox="1"/>
          <p:nvPr/>
        </p:nvSpPr>
        <p:spPr>
          <a:xfrm>
            <a:off x="7675760" y="7066588"/>
            <a:ext cx="4250379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Michal Hager</a:t>
            </a:r>
            <a:b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cs-CZ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s-CZ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of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s-CZ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Cyber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s-CZ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Security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Department</a:t>
            </a:r>
            <a:endParaRPr lang="en-US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989943-FDEF-4700-D790-C847EC1F3283}"/>
              </a:ext>
            </a:extLst>
          </p:cNvPr>
          <p:cNvSpPr/>
          <p:nvPr/>
        </p:nvSpPr>
        <p:spPr>
          <a:xfrm>
            <a:off x="12049429" y="6855203"/>
            <a:ext cx="821509" cy="821509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oppins SemiBold" panose="00000700000000000000" pitchFamily="2" charset="0"/>
                <a:cs typeface="Poppins SemiBold" panose="00000700000000000000" pitchFamily="2" charset="0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52E302-B7B6-944E-145E-F0C3A4CBA017}"/>
              </a:ext>
            </a:extLst>
          </p:cNvPr>
          <p:cNvSpPr txBox="1"/>
          <p:nvPr/>
        </p:nvSpPr>
        <p:spPr>
          <a:xfrm>
            <a:off x="12987397" y="7066588"/>
            <a:ext cx="5204000" cy="296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Elektrotechnický zkušební ústav, </a:t>
            </a:r>
            <a:r>
              <a:rPr lang="cs-CZ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s.p</a:t>
            </a:r>
            <a:r>
              <a:rPr lang="cs-CZ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(EZU)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Expectations</a:t>
            </a:r>
            <a:r>
              <a:rPr lang="cs-CZ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Active participation and engagement in discussions</a:t>
            </a:r>
            <a:endParaRPr lang="cs-CZ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Sharing valuable insights and expertise</a:t>
            </a:r>
            <a:endParaRPr lang="cs-CZ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Providing constructive feedback on presented topics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AB9444-F883-F936-0879-E09E98C367BD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16F5-B4E2-911C-F44C-84D307482434}"/>
              </a:ext>
            </a:extLst>
          </p:cNvPr>
          <p:cNvSpPr txBox="1"/>
          <p:nvPr/>
        </p:nvSpPr>
        <p:spPr>
          <a:xfrm>
            <a:off x="12987397" y="6639759"/>
            <a:ext cx="5518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</a:t>
            </a:r>
            <a:r>
              <a:rPr lang="cs-CZ" sz="2200" spc="100" dirty="0" err="1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Organization</a:t>
            </a:r>
            <a:r>
              <a:rPr lang="cs-CZ" sz="2200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&amp; </a:t>
            </a:r>
            <a:r>
              <a:rPr lang="cs-CZ" sz="2200" spc="100" dirty="0" err="1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Expectations</a:t>
            </a:r>
            <a:endParaRPr lang="cs-CZ" sz="2200" spc="100" dirty="0">
              <a:solidFill>
                <a:srgbClr val="73A1C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F1249E9-3131-BF72-6F78-42606F4B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190" y="4000263"/>
            <a:ext cx="5828769" cy="34713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CEDF94-3D19-81BB-6A67-17EB29016F39}"/>
              </a:ext>
            </a:extLst>
          </p:cNvPr>
          <p:cNvSpPr txBox="1"/>
          <p:nvPr/>
        </p:nvSpPr>
        <p:spPr>
          <a:xfrm>
            <a:off x="7427010" y="6041490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u="sng" spc="100" dirty="0" err="1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Quick</a:t>
            </a:r>
            <a:r>
              <a:rPr lang="cs-CZ" sz="2200" u="sng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‘Tour de Table’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36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3513-80FD-CEF2-B339-F01521C3FAC2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67232C-C194-1FC1-F48B-F7A9FA4F8098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503300A-D158-9EAE-CBAA-A27B9B0C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B122427-2CB4-F248-F96F-38F2613B8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427CC94A-ECAF-7244-014D-C407B2326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A3B2C8-39E4-3C1A-3999-E634ECD35CCF}"/>
              </a:ext>
            </a:extLst>
          </p:cNvPr>
          <p:cNvSpPr txBox="1"/>
          <p:nvPr/>
        </p:nvSpPr>
        <p:spPr>
          <a:xfrm>
            <a:off x="1774109" y="3562683"/>
            <a:ext cx="7819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Explanation of the Agenda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3B64E259-FB00-8053-5CA9-FE31ACA28186}"/>
              </a:ext>
            </a:extLst>
          </p:cNvPr>
          <p:cNvSpPr txBox="1"/>
          <p:nvPr/>
        </p:nvSpPr>
        <p:spPr>
          <a:xfrm>
            <a:off x="1774109" y="5409343"/>
            <a:ext cx="7819341" cy="197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Overview of the meeting structure</a:t>
            </a:r>
            <a:endParaRPr lang="cs-CZ" sz="28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Key discussion points</a:t>
            </a:r>
            <a:endParaRPr lang="cs-CZ" sz="28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Objectives of the session</a:t>
            </a:r>
            <a:endParaRPr lang="en-US" sz="28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1D8DAC-9054-5708-76DD-FD2CEA29A41C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AEC14A-DE77-F9C2-7A41-98EFC15DD9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A8A5BC-5681-6C9E-8EF0-5D4AD0F8642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2B93CA-509E-9A82-88CE-0A35B66933C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BDFC32-4878-E44F-968C-11D508447BC4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6A115CBB-F3D0-8540-26AC-696417D9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516" y="53674"/>
            <a:ext cx="6105525" cy="497552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3FB4A72-0BB9-F2CA-663C-1579FEDD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466" y="5029200"/>
            <a:ext cx="6124575" cy="52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92D29C-EE5A-204D-5CDC-0D8D05A83323}"/>
              </a:ext>
            </a:extLst>
          </p:cNvPr>
          <p:cNvSpPr/>
          <p:nvPr/>
        </p:nvSpPr>
        <p:spPr>
          <a:xfrm>
            <a:off x="2309248" y="0"/>
            <a:ext cx="7175714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6C8C3-76C6-BEE5-AA36-F0AE0BF81FA0}"/>
              </a:ext>
            </a:extLst>
          </p:cNvPr>
          <p:cNvSpPr txBox="1"/>
          <p:nvPr/>
        </p:nvSpPr>
        <p:spPr>
          <a:xfrm>
            <a:off x="10483225" y="2405051"/>
            <a:ext cx="7447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Concept of the Advisory Board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0A9A276-B61F-5E23-98F9-50AC7EADFDDD}"/>
              </a:ext>
            </a:extLst>
          </p:cNvPr>
          <p:cNvSpPr txBox="1"/>
          <p:nvPr/>
        </p:nvSpPr>
        <p:spPr>
          <a:xfrm>
            <a:off x="10512715" y="3561334"/>
            <a:ext cx="6960602" cy="416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Definition and purpose</a:t>
            </a:r>
            <a:endParaRPr lang="cs-CZ" sz="36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Key responsibilities and expectations</a:t>
            </a:r>
            <a:endParaRPr lang="cs-CZ" sz="36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Role of members in decision-making</a:t>
            </a:r>
            <a:endParaRPr lang="en-US" sz="24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E6A56C-31A4-DF30-44B1-AFB101F82D3D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5067B734-ECC8-2361-0A99-B6EFB19B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9C920DF-FFD7-3209-FD11-11AA84758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ABB7ED7D-15A9-6C23-EB41-3F1FB6636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pic>
        <p:nvPicPr>
          <p:cNvPr id="23" name="Obrázek 22" descr="Obsah obrázku umění, kresba, Obdélník, design&#10;&#10;Obsah vygenerovaný umělou inteligencí může být nesprávný.">
            <a:extLst>
              <a:ext uri="{FF2B5EF4-FFF2-40B4-BE49-F238E27FC236}">
                <a16:creationId xmlns:a16="http://schemas.microsoft.com/office/drawing/2014/main" id="{0DD99A7B-CD4A-8F86-14DD-8CA71D31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8" y="157162"/>
            <a:ext cx="4986338" cy="4986338"/>
          </a:xfrm>
          <a:prstGeom prst="rect">
            <a:avLst/>
          </a:prstGeom>
        </p:spPr>
      </p:pic>
      <p:pic>
        <p:nvPicPr>
          <p:cNvPr id="27" name="Obrázek 26" descr="Obsah obrázku text, kancelářské potřeby, computer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6BDE3870-4EEC-09BA-912E-762A1EB20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25" y="5218683"/>
            <a:ext cx="4986337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453bb-64a7-4d1f-86c5-9017bca03eaa">
      <Terms xmlns="http://schemas.microsoft.com/office/infopath/2007/PartnerControls"/>
    </lcf76f155ced4ddcb4097134ff3c332f>
    <TaxCatchAll xmlns="58584486-da7e-41c3-b25f-7a37e93be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5E85A-16FA-4AD5-8405-51EEDFC545A6}">
  <ds:schemaRefs>
    <ds:schemaRef ds:uri="http://schemas.microsoft.com/office/2006/metadata/properties"/>
    <ds:schemaRef ds:uri="http://schemas.microsoft.com/office/infopath/2007/PartnerControls"/>
    <ds:schemaRef ds:uri="004453bb-64a7-4d1f-86c5-9017bca03eaa"/>
    <ds:schemaRef ds:uri="58584486-da7e-41c3-b25f-7a37e93becdb"/>
  </ds:schemaRefs>
</ds:datastoreItem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12609-6C3A-405D-8051-A180DB51FE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2173</TotalTime>
  <Words>136</Words>
  <Application>Microsoft Office PowerPoint</Application>
  <PresentationFormat>Vlastní</PresentationFormat>
  <Paragraphs>26</Paragraphs>
  <Slides>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Medium</vt:lpstr>
      <vt:lpstr>Poppins SemiBold</vt:lpstr>
      <vt:lpstr>Sora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Hager Michal</cp:lastModifiedBy>
  <cp:revision>131</cp:revision>
  <dcterms:created xsi:type="dcterms:W3CDTF">2023-07-27T02:15:19Z</dcterms:created>
  <dcterms:modified xsi:type="dcterms:W3CDTF">2025-02-10T13:19:06Z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ediaServiceImageTags">
    <vt:lpwstr/>
  </property>
</Properties>
</file>