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5" r:id="rId5"/>
    <p:sldId id="1947" r:id="rId6"/>
    <p:sldId id="1948" r:id="rId7"/>
    <p:sldId id="1927" r:id="rId8"/>
    <p:sldId id="1943" r:id="rId9"/>
    <p:sldId id="1949" r:id="rId10"/>
    <p:sldId id="195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164C0-A00E-4300-8FC5-A0327B8CA797}" v="91" dt="2025-02-07T13:58:40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Walid Amro" userId="16502deb-9cc8-405d-8259-07e4c7c835a7" providerId="ADAL" clId="{11F164C0-A00E-4300-8FC5-A0327B8CA797}"/>
    <pc:docChg chg="undo custSel addSld delSld modSld sldOrd">
      <pc:chgData name="Ahmed Walid Amro" userId="16502deb-9cc8-405d-8259-07e4c7c835a7" providerId="ADAL" clId="{11F164C0-A00E-4300-8FC5-A0327B8CA797}" dt="2025-02-07T13:59:26.973" v="741" actId="1076"/>
      <pc:docMkLst>
        <pc:docMk/>
      </pc:docMkLst>
      <pc:sldChg chg="addSp delSp modSp del mod modClrScheme modAnim chgLayout">
        <pc:chgData name="Ahmed Walid Amro" userId="16502deb-9cc8-405d-8259-07e4c7c835a7" providerId="ADAL" clId="{11F164C0-A00E-4300-8FC5-A0327B8CA797}" dt="2025-02-07T13:14:46.183" v="353" actId="47"/>
        <pc:sldMkLst>
          <pc:docMk/>
          <pc:sldMk cId="2537897793" sldId="256"/>
        </pc:sldMkLst>
      </pc:sldChg>
      <pc:sldChg chg="modSp new del mod">
        <pc:chgData name="Ahmed Walid Amro" userId="16502deb-9cc8-405d-8259-07e4c7c835a7" providerId="ADAL" clId="{11F164C0-A00E-4300-8FC5-A0327B8CA797}" dt="2025-02-07T13:04:47.743" v="158" actId="47"/>
        <pc:sldMkLst>
          <pc:docMk/>
          <pc:sldMk cId="1390513349" sldId="257"/>
        </pc:sldMkLst>
      </pc:sldChg>
      <pc:sldChg chg="addSp delSp modSp add del mod delAnim modAnim">
        <pc:chgData name="Ahmed Walid Amro" userId="16502deb-9cc8-405d-8259-07e4c7c835a7" providerId="ADAL" clId="{11F164C0-A00E-4300-8FC5-A0327B8CA797}" dt="2025-02-07T13:38:40.078" v="671" actId="47"/>
        <pc:sldMkLst>
          <pc:docMk/>
          <pc:sldMk cId="2365065716" sldId="274"/>
        </pc:sldMkLst>
      </pc:sldChg>
      <pc:sldChg chg="modSp add mod ord setBg">
        <pc:chgData name="Ahmed Walid Amro" userId="16502deb-9cc8-405d-8259-07e4c7c835a7" providerId="ADAL" clId="{11F164C0-A00E-4300-8FC5-A0327B8CA797}" dt="2025-02-07T13:59:26.973" v="741" actId="1076"/>
        <pc:sldMkLst>
          <pc:docMk/>
          <pc:sldMk cId="1958247696" sldId="275"/>
        </pc:sldMkLst>
        <pc:spChg chg="mod">
          <ac:chgData name="Ahmed Walid Amro" userId="16502deb-9cc8-405d-8259-07e4c7c835a7" providerId="ADAL" clId="{11F164C0-A00E-4300-8FC5-A0327B8CA797}" dt="2025-02-07T13:59:26.973" v="741" actId="1076"/>
          <ac:spMkLst>
            <pc:docMk/>
            <pc:sldMk cId="1958247696" sldId="275"/>
            <ac:spMk id="8" creationId="{61E9AA89-9BBD-9031-7687-B497273F3D51}"/>
          </ac:spMkLst>
        </pc:spChg>
        <pc:spChg chg="mod">
          <ac:chgData name="Ahmed Walid Amro" userId="16502deb-9cc8-405d-8259-07e4c7c835a7" providerId="ADAL" clId="{11F164C0-A00E-4300-8FC5-A0327B8CA797}" dt="2025-02-07T13:59:19.084" v="734" actId="1076"/>
          <ac:spMkLst>
            <pc:docMk/>
            <pc:sldMk cId="1958247696" sldId="275"/>
            <ac:spMk id="29" creationId="{DA08B9DC-E711-F482-9C99-0651B89BDEA3}"/>
          </ac:spMkLst>
        </pc:spChg>
      </pc:sldChg>
      <pc:sldChg chg="modSp add mod ord">
        <pc:chgData name="Ahmed Walid Amro" userId="16502deb-9cc8-405d-8259-07e4c7c835a7" providerId="ADAL" clId="{11F164C0-A00E-4300-8FC5-A0327B8CA797}" dt="2025-02-07T13:39:30.595" v="694" actId="207"/>
        <pc:sldMkLst>
          <pc:docMk/>
          <pc:sldMk cId="3203326905" sldId="1927"/>
        </pc:sldMkLst>
        <pc:spChg chg="mod">
          <ac:chgData name="Ahmed Walid Amro" userId="16502deb-9cc8-405d-8259-07e4c7c835a7" providerId="ADAL" clId="{11F164C0-A00E-4300-8FC5-A0327B8CA797}" dt="2025-02-07T13:39:23.587" v="692" actId="1076"/>
          <ac:spMkLst>
            <pc:docMk/>
            <pc:sldMk cId="3203326905" sldId="1927"/>
            <ac:spMk id="7" creationId="{435D4E44-541B-E5C2-3DEE-E23B6DCEDFC3}"/>
          </ac:spMkLst>
        </pc:spChg>
        <pc:spChg chg="mod">
          <ac:chgData name="Ahmed Walid Amro" userId="16502deb-9cc8-405d-8259-07e4c7c835a7" providerId="ADAL" clId="{11F164C0-A00E-4300-8FC5-A0327B8CA797}" dt="2025-02-07T13:39:30.595" v="694" actId="207"/>
          <ac:spMkLst>
            <pc:docMk/>
            <pc:sldMk cId="3203326905" sldId="1927"/>
            <ac:spMk id="8" creationId="{C54A75E6-5922-8488-E7B6-75E8C20EE40B}"/>
          </ac:spMkLst>
        </pc:spChg>
      </pc:sldChg>
      <pc:sldChg chg="add del">
        <pc:chgData name="Ahmed Walid Amro" userId="16502deb-9cc8-405d-8259-07e4c7c835a7" providerId="ADAL" clId="{11F164C0-A00E-4300-8FC5-A0327B8CA797}" dt="2025-02-07T13:16:53.897" v="447" actId="47"/>
        <pc:sldMkLst>
          <pc:docMk/>
          <pc:sldMk cId="2264615856" sldId="1935"/>
        </pc:sldMkLst>
      </pc:sldChg>
      <pc:sldChg chg="delSp modSp add mod">
        <pc:chgData name="Ahmed Walid Amro" userId="16502deb-9cc8-405d-8259-07e4c7c835a7" providerId="ADAL" clId="{11F164C0-A00E-4300-8FC5-A0327B8CA797}" dt="2025-02-07T13:58:30.297" v="711" actId="207"/>
        <pc:sldMkLst>
          <pc:docMk/>
          <pc:sldMk cId="1056894095" sldId="1943"/>
        </pc:sldMkLst>
        <pc:spChg chg="mod">
          <ac:chgData name="Ahmed Walid Amro" userId="16502deb-9cc8-405d-8259-07e4c7c835a7" providerId="ADAL" clId="{11F164C0-A00E-4300-8FC5-A0327B8CA797}" dt="2025-02-07T13:58:30.297" v="711" actId="207"/>
          <ac:spMkLst>
            <pc:docMk/>
            <pc:sldMk cId="1056894095" sldId="1943"/>
            <ac:spMk id="9" creationId="{20EC5C9D-5987-F204-9B84-88C591F135EE}"/>
          </ac:spMkLst>
        </pc:spChg>
        <pc:spChg chg="mod">
          <ac:chgData name="Ahmed Walid Amro" userId="16502deb-9cc8-405d-8259-07e4c7c835a7" providerId="ADAL" clId="{11F164C0-A00E-4300-8FC5-A0327B8CA797}" dt="2025-02-07T13:20:23.484" v="513" actId="1076"/>
          <ac:spMkLst>
            <pc:docMk/>
            <pc:sldMk cId="1056894095" sldId="1943"/>
            <ac:spMk id="21" creationId="{F6955E56-9D86-A5BE-4453-DC6CBAA8700A}"/>
          </ac:spMkLst>
        </pc:spChg>
        <pc:spChg chg="mod">
          <ac:chgData name="Ahmed Walid Amro" userId="16502deb-9cc8-405d-8259-07e4c7c835a7" providerId="ADAL" clId="{11F164C0-A00E-4300-8FC5-A0327B8CA797}" dt="2025-02-07T13:20:27.226" v="514" actId="1076"/>
          <ac:spMkLst>
            <pc:docMk/>
            <pc:sldMk cId="1056894095" sldId="1943"/>
            <ac:spMk id="22" creationId="{DB583DF8-AA02-E700-B916-3EC66B287947}"/>
          </ac:spMkLst>
        </pc:spChg>
        <pc:spChg chg="mod">
          <ac:chgData name="Ahmed Walid Amro" userId="16502deb-9cc8-405d-8259-07e4c7c835a7" providerId="ADAL" clId="{11F164C0-A00E-4300-8FC5-A0327B8CA797}" dt="2025-02-07T13:20:21.346" v="511" actId="1076"/>
          <ac:spMkLst>
            <pc:docMk/>
            <pc:sldMk cId="1056894095" sldId="1943"/>
            <ac:spMk id="24" creationId="{3EDAAD35-52E2-5695-46CA-0A6823F14DEA}"/>
          </ac:spMkLst>
        </pc:spChg>
      </pc:sldChg>
      <pc:sldChg chg="add del">
        <pc:chgData name="Ahmed Walid Amro" userId="16502deb-9cc8-405d-8259-07e4c7c835a7" providerId="ADAL" clId="{11F164C0-A00E-4300-8FC5-A0327B8CA797}" dt="2025-02-07T13:16:54.781" v="448" actId="47"/>
        <pc:sldMkLst>
          <pc:docMk/>
          <pc:sldMk cId="2701616976" sldId="1946"/>
        </pc:sldMkLst>
      </pc:sldChg>
      <pc:sldChg chg="addSp delSp modSp add mod ord">
        <pc:chgData name="Ahmed Walid Amro" userId="16502deb-9cc8-405d-8259-07e4c7c835a7" providerId="ADAL" clId="{11F164C0-A00E-4300-8FC5-A0327B8CA797}" dt="2025-02-07T13:35:37.989" v="605" actId="1076"/>
        <pc:sldMkLst>
          <pc:docMk/>
          <pc:sldMk cId="2377201516" sldId="1947"/>
        </pc:sldMkLst>
        <pc:spChg chg="mod">
          <ac:chgData name="Ahmed Walid Amro" userId="16502deb-9cc8-405d-8259-07e4c7c835a7" providerId="ADAL" clId="{11F164C0-A00E-4300-8FC5-A0327B8CA797}" dt="2025-02-07T13:35:02.049" v="584" actId="1076"/>
          <ac:spMkLst>
            <pc:docMk/>
            <pc:sldMk cId="2377201516" sldId="1947"/>
            <ac:spMk id="2" creationId="{CAF50EA8-15D2-57DF-5B02-F3780A0CADAA}"/>
          </ac:spMkLst>
        </pc:spChg>
        <pc:spChg chg="add mod">
          <ac:chgData name="Ahmed Walid Amro" userId="16502deb-9cc8-405d-8259-07e4c7c835a7" providerId="ADAL" clId="{11F164C0-A00E-4300-8FC5-A0327B8CA797}" dt="2025-02-07T13:35:22.918" v="598" actId="207"/>
          <ac:spMkLst>
            <pc:docMk/>
            <pc:sldMk cId="2377201516" sldId="1947"/>
            <ac:spMk id="5" creationId="{DB28E22A-8653-DE90-F6DA-A5A9D88D9DF5}"/>
          </ac:spMkLst>
        </pc:spChg>
        <pc:spChg chg="add mod">
          <ac:chgData name="Ahmed Walid Amro" userId="16502deb-9cc8-405d-8259-07e4c7c835a7" providerId="ADAL" clId="{11F164C0-A00E-4300-8FC5-A0327B8CA797}" dt="2025-02-07T13:35:28.319" v="604" actId="20577"/>
          <ac:spMkLst>
            <pc:docMk/>
            <pc:sldMk cId="2377201516" sldId="1947"/>
            <ac:spMk id="8" creationId="{995C14BF-1391-F0A4-04E2-0EAFC5B06FF8}"/>
          </ac:spMkLst>
        </pc:spChg>
        <pc:spChg chg="mod">
          <ac:chgData name="Ahmed Walid Amro" userId="16502deb-9cc8-405d-8259-07e4c7c835a7" providerId="ADAL" clId="{11F164C0-A00E-4300-8FC5-A0327B8CA797}" dt="2025-02-07T13:35:37.989" v="605" actId="1076"/>
          <ac:spMkLst>
            <pc:docMk/>
            <pc:sldMk cId="2377201516" sldId="1947"/>
            <ac:spMk id="16" creationId="{F718B8BE-E14B-D189-E062-DDF470E19CC6}"/>
          </ac:spMkLst>
        </pc:spChg>
      </pc:sldChg>
      <pc:sldChg chg="addSp delSp modSp add mod ord modAnim">
        <pc:chgData name="Ahmed Walid Amro" userId="16502deb-9cc8-405d-8259-07e4c7c835a7" providerId="ADAL" clId="{11F164C0-A00E-4300-8FC5-A0327B8CA797}" dt="2025-02-07T13:38:38.290" v="670" actId="1076"/>
        <pc:sldMkLst>
          <pc:docMk/>
          <pc:sldMk cId="2850619488" sldId="1948"/>
        </pc:sldMkLst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6" creationId="{88BD35F3-74BE-60C1-AB58-AAAB11C5C80F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7" creationId="{15DE5F97-8F3A-5003-B3D8-4F22A2F205EA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13" creationId="{5259EBAB-0C78-ECFB-E495-E392EAA52071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14" creationId="{2707EED6-B878-A006-0A50-7CCF9B8C7B7F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15" creationId="{D7786ECC-578F-8BB2-1F4C-0F89AEB17E0B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16" creationId="{45845B3B-54B3-0175-9680-ADF2B2BAB114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17" creationId="{9D9A2E78-AB20-DF71-608D-98BB53947F7F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20" creationId="{8B6074CF-D99D-1470-8646-5C2790FDCDFC}"/>
          </ac:spMkLst>
        </pc:spChg>
        <pc:spChg chg="mod">
          <ac:chgData name="Ahmed Walid Amro" userId="16502deb-9cc8-405d-8259-07e4c7c835a7" providerId="ADAL" clId="{11F164C0-A00E-4300-8FC5-A0327B8CA797}" dt="2025-02-07T13:38:15.171" v="662" actId="14100"/>
          <ac:spMkLst>
            <pc:docMk/>
            <pc:sldMk cId="2850619488" sldId="1948"/>
            <ac:spMk id="21" creationId="{C4796D33-2D9E-775A-6F09-EF909AC3B1D7}"/>
          </ac:spMkLst>
        </pc:spChg>
        <pc:spChg chg="add mod topLvl">
          <ac:chgData name="Ahmed Walid Amro" userId="16502deb-9cc8-405d-8259-07e4c7c835a7" providerId="ADAL" clId="{11F164C0-A00E-4300-8FC5-A0327B8CA797}" dt="2025-02-07T13:38:11.866" v="661" actId="164"/>
          <ac:spMkLst>
            <pc:docMk/>
            <pc:sldMk cId="2850619488" sldId="1948"/>
            <ac:spMk id="32" creationId="{E77B4982-1AED-53E0-091A-D49902564F69}"/>
          </ac:spMkLst>
        </pc:spChg>
        <pc:spChg chg="add mod">
          <ac:chgData name="Ahmed Walid Amro" userId="16502deb-9cc8-405d-8259-07e4c7c835a7" providerId="ADAL" clId="{11F164C0-A00E-4300-8FC5-A0327B8CA797}" dt="2025-02-07T13:38:38.290" v="670" actId="1076"/>
          <ac:spMkLst>
            <pc:docMk/>
            <pc:sldMk cId="2850619488" sldId="1948"/>
            <ac:spMk id="35" creationId="{D4FA8DD0-461C-F534-411B-DE8EA4A67FD4}"/>
          </ac:spMkLst>
        </pc:spChg>
        <pc:cxnChg chg="add mod topLvl">
          <ac:chgData name="Ahmed Walid Amro" userId="16502deb-9cc8-405d-8259-07e4c7c835a7" providerId="ADAL" clId="{11F164C0-A00E-4300-8FC5-A0327B8CA797}" dt="2025-02-07T13:38:11.866" v="661" actId="164"/>
          <ac:cxnSpMkLst>
            <pc:docMk/>
            <pc:sldMk cId="2850619488" sldId="1948"/>
            <ac:cxnSpMk id="18" creationId="{4FC5343C-CB32-AC5B-6AEC-B1C8B5552D8E}"/>
          </ac:cxnSpMkLst>
        </pc:cxnChg>
        <pc:cxnChg chg="add mod topLvl">
          <ac:chgData name="Ahmed Walid Amro" userId="16502deb-9cc8-405d-8259-07e4c7c835a7" providerId="ADAL" clId="{11F164C0-A00E-4300-8FC5-A0327B8CA797}" dt="2025-02-07T13:38:11.866" v="661" actId="164"/>
          <ac:cxnSpMkLst>
            <pc:docMk/>
            <pc:sldMk cId="2850619488" sldId="1948"/>
            <ac:cxnSpMk id="19" creationId="{7C720066-E960-46DD-1C6F-1ACEF96AD5C9}"/>
          </ac:cxnSpMkLst>
        </pc:cxnChg>
        <pc:cxnChg chg="add mod topLvl">
          <ac:chgData name="Ahmed Walid Amro" userId="16502deb-9cc8-405d-8259-07e4c7c835a7" providerId="ADAL" clId="{11F164C0-A00E-4300-8FC5-A0327B8CA797}" dt="2025-02-07T13:38:11.866" v="661" actId="164"/>
          <ac:cxnSpMkLst>
            <pc:docMk/>
            <pc:sldMk cId="2850619488" sldId="1948"/>
            <ac:cxnSpMk id="23" creationId="{E0F35CB0-D39E-6949-7875-9E6C3E8C2A83}"/>
          </ac:cxnSpMkLst>
        </pc:cxnChg>
        <pc:cxnChg chg="add mod topLvl">
          <ac:chgData name="Ahmed Walid Amro" userId="16502deb-9cc8-405d-8259-07e4c7c835a7" providerId="ADAL" clId="{11F164C0-A00E-4300-8FC5-A0327B8CA797}" dt="2025-02-07T13:38:11.866" v="661" actId="164"/>
          <ac:cxnSpMkLst>
            <pc:docMk/>
            <pc:sldMk cId="2850619488" sldId="1948"/>
            <ac:cxnSpMk id="25" creationId="{95B86BAA-3941-8851-013A-4F941BB0CDF9}"/>
          </ac:cxnSpMkLst>
        </pc:cxnChg>
      </pc:sldChg>
      <pc:sldChg chg="new del">
        <pc:chgData name="Ahmed Walid Amro" userId="16502deb-9cc8-405d-8259-07e4c7c835a7" providerId="ADAL" clId="{11F164C0-A00E-4300-8FC5-A0327B8CA797}" dt="2025-02-07T13:19:47.605" v="507" actId="47"/>
        <pc:sldMkLst>
          <pc:docMk/>
          <pc:sldMk cId="3669093468" sldId="1948"/>
        </pc:sldMkLst>
      </pc:sldChg>
      <pc:sldChg chg="delSp modSp add mod">
        <pc:chgData name="Ahmed Walid Amro" userId="16502deb-9cc8-405d-8259-07e4c7c835a7" providerId="ADAL" clId="{11F164C0-A00E-4300-8FC5-A0327B8CA797}" dt="2025-02-07T13:58:32.780" v="712" actId="207"/>
        <pc:sldMkLst>
          <pc:docMk/>
          <pc:sldMk cId="3451040286" sldId="1949"/>
        </pc:sldMkLst>
        <pc:spChg chg="mod">
          <ac:chgData name="Ahmed Walid Amro" userId="16502deb-9cc8-405d-8259-07e4c7c835a7" providerId="ADAL" clId="{11F164C0-A00E-4300-8FC5-A0327B8CA797}" dt="2025-02-07T13:40:03.639" v="708" actId="20577"/>
          <ac:spMkLst>
            <pc:docMk/>
            <pc:sldMk cId="3451040286" sldId="1949"/>
            <ac:spMk id="8" creationId="{CD55C7C6-6DD7-1394-3E27-425A51CCAA73}"/>
          </ac:spMkLst>
        </pc:spChg>
        <pc:spChg chg="mod">
          <ac:chgData name="Ahmed Walid Amro" userId="16502deb-9cc8-405d-8259-07e4c7c835a7" providerId="ADAL" clId="{11F164C0-A00E-4300-8FC5-A0327B8CA797}" dt="2025-02-07T13:58:32.780" v="712" actId="207"/>
          <ac:spMkLst>
            <pc:docMk/>
            <pc:sldMk cId="3451040286" sldId="1949"/>
            <ac:spMk id="9" creationId="{1EDB253D-A669-BD70-24F3-2B520BD57782}"/>
          </ac:spMkLst>
        </pc:spChg>
        <pc:picChg chg="mod">
          <ac:chgData name="Ahmed Walid Amro" userId="16502deb-9cc8-405d-8259-07e4c7c835a7" providerId="ADAL" clId="{11F164C0-A00E-4300-8FC5-A0327B8CA797}" dt="2025-02-07T13:39:59.628" v="696" actId="14826"/>
          <ac:picMkLst>
            <pc:docMk/>
            <pc:sldMk cId="3451040286" sldId="1949"/>
            <ac:picMk id="4" creationId="{497521EB-1E8B-A8A9-2168-505F444793F2}"/>
          </ac:picMkLst>
        </pc:picChg>
      </pc:sldChg>
      <pc:sldChg chg="modSp add mod">
        <pc:chgData name="Ahmed Walid Amro" userId="16502deb-9cc8-405d-8259-07e4c7c835a7" providerId="ADAL" clId="{11F164C0-A00E-4300-8FC5-A0327B8CA797}" dt="2025-02-07T13:58:57.794" v="732" actId="1076"/>
        <pc:sldMkLst>
          <pc:docMk/>
          <pc:sldMk cId="1504984696" sldId="1950"/>
        </pc:sldMkLst>
        <pc:spChg chg="mod">
          <ac:chgData name="Ahmed Walid Amro" userId="16502deb-9cc8-405d-8259-07e4c7c835a7" providerId="ADAL" clId="{11F164C0-A00E-4300-8FC5-A0327B8CA797}" dt="2025-02-07T13:58:57.794" v="732" actId="1076"/>
          <ac:spMkLst>
            <pc:docMk/>
            <pc:sldMk cId="1504984696" sldId="1950"/>
            <ac:spMk id="8" creationId="{231A1A9E-B03D-759D-0346-31119DCBC861}"/>
          </ac:spMkLst>
        </pc:spChg>
      </pc:sldChg>
      <pc:sldMasterChg chg="delSldLayout">
        <pc:chgData name="Ahmed Walid Amro" userId="16502deb-9cc8-405d-8259-07e4c7c835a7" providerId="ADAL" clId="{11F164C0-A00E-4300-8FC5-A0327B8CA797}" dt="2025-02-07T13:16:54.781" v="448" actId="47"/>
        <pc:sldMasterMkLst>
          <pc:docMk/>
          <pc:sldMasterMk cId="4189276843" sldId="2147483648"/>
        </pc:sldMasterMkLst>
        <pc:sldLayoutChg chg="del">
          <pc:chgData name="Ahmed Walid Amro" userId="16502deb-9cc8-405d-8259-07e4c7c835a7" providerId="ADAL" clId="{11F164C0-A00E-4300-8FC5-A0327B8CA797}" dt="2025-02-07T13:16:54.781" v="448" actId="47"/>
          <pc:sldLayoutMkLst>
            <pc:docMk/>
            <pc:sldMasterMk cId="4189276843" sldId="2147483648"/>
            <pc:sldLayoutMk cId="3926810403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A7D9-38F0-49A9-B43C-2ABFFA330F7F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592F4-DB66-4E89-B16C-E033364419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37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3254-9890-27DD-695B-F28D9C14E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0264C-C9E1-71CA-56E9-B84BC98F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C9CC-67F1-2A27-11FD-22716BFB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498D-FA2D-B54A-7B47-D23FDE08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2728-440B-E0A1-3CBF-8B3E8A98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78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8D78-6B58-5F29-69A0-3641EC12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40A6F-F1F0-993B-0E52-F2EC0FD8A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5F9E-73FD-4409-ABBD-11B0C3F5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A80E-B9DE-C357-2FA1-BCE3D6C8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BADC-56CF-B11E-DAF9-51731BFC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8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81F05-EE11-88F6-FBDD-552FA9396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D7CF6-AFD7-9DB1-6813-7CE062278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42B03-1DD5-B8D3-A9AF-727608E9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164C9-6C3B-F63A-A1F9-9643E2FA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20A1B-D1B7-AA7F-5747-8E4CBB42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80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293" y="1503872"/>
            <a:ext cx="2609451" cy="176426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14699" y="1520804"/>
            <a:ext cx="2609451" cy="176426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6761" y="2116183"/>
            <a:ext cx="3486274" cy="238609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D215-8BF3-CA3F-D0E1-BC9A4FCF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189D-20CB-5D46-2FDF-9F0937C0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0232-ED35-445D-11D4-656F2D93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8941-EE08-DBF8-F8C1-D6029C26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F94A-D00B-427F-A06C-C73C7A8E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8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124C-15E4-F4CC-05FE-1BB6F8CF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0C3CE-6760-77C0-51F9-ED0065198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2539-1306-520F-E868-BF0C6260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C304-C21D-C588-3438-418CC1AB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EB4D-69A4-D74F-08BF-F5C8D227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64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8097-1D77-B39A-70AA-E984EB5D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FBED-9809-7729-59BB-58C56E17A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00835-47AE-F319-DF29-BA2C49DB4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09EE6-A799-C9A1-7567-7C15A309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4F73D-7228-C8F3-D58F-AB306526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EF31B-7CA4-2D37-B219-601C7FC1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07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64B2-CD2C-86DC-2C46-F40D64ED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DACC7-470D-BB34-294C-53740CC5F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460A6-3DB5-6B64-9B12-73E5C9262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CA9B-5D8E-71F4-FBC1-E28C2EA74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C3F82-329A-749C-6FC2-5D1D5D71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0FA3A-EADF-2901-0A17-8848BABB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81E1E-5E37-BBC4-4CE2-674BAE1E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1D56B-1FFE-B95D-BF11-177584F1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01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1DCD-409A-0EAB-41F4-DE444BD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41AB6-9676-664E-D3EC-17945F94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8E4D8-AA67-ED29-78B7-D4FB943D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8F1E5-0E58-1D22-56AB-418CE649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67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3EDF0-3031-A424-D883-23471A1E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69BB0-EF23-D177-AFC5-48C56958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38665-4895-7442-6A63-20990EE4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62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063E-9349-8CA8-FE30-1C169497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6837-8B7C-639F-21C4-46055FA0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D4944-5EAB-48D6-BA18-FA557C18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0D21C-8F6D-BD3D-F34B-53DAC0E7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8598F-20E7-83A8-194F-40E80FEA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989E3-67EE-EAF8-75C2-766CCF14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9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8C00-D35B-14F6-3FBC-C426D90B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01728-9CC5-6EC9-C061-FA59F1E93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FC0C8-5FD2-F6FF-6541-88911A41D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DCB9F-0412-F6BA-6DE1-60760103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CD7F8-85CD-9F12-A574-89E9E08F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851C8-C205-2245-8932-F8B14E22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50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F115A-5CF3-0222-A087-FD1D0E47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B8FF2-EDDA-B350-2EDD-A6F093CB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9AFE-77F9-99D0-5507-8529C1CD4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69018-23BD-49E9-BB99-3FF14B007506}" type="datetimeFigureOut">
              <a:rPr lang="nb-NO" smtClean="0"/>
              <a:t>12.02.2025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0C835-FF07-95CB-B10B-427F6227C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987A-45E8-48A4-2C90-498FED351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B9321-A0E3-4EF9-8E91-B700548E71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27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9AA89-9BBD-9031-7687-B497273F3D51}"/>
              </a:ext>
            </a:extLst>
          </p:cNvPr>
          <p:cNvSpPr txBox="1"/>
          <p:nvPr/>
        </p:nvSpPr>
        <p:spPr>
          <a:xfrm>
            <a:off x="2675029" y="3915864"/>
            <a:ext cx="6247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WP5: Continuous threat monitoring Risk management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8922948" y="5748355"/>
            <a:ext cx="2696762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572292" y="567159"/>
            <a:ext cx="11047419" cy="5318279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615427" y="498281"/>
            <a:ext cx="236315" cy="236315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468817" y="509827"/>
            <a:ext cx="216907" cy="216907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8257163" y="5667415"/>
            <a:ext cx="399772" cy="16188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77" y="1334716"/>
            <a:ext cx="3885846" cy="231423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6084712"/>
            <a:ext cx="12192000" cy="77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5371095" y="6266874"/>
            <a:ext cx="624791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67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067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050" y="6148707"/>
          <a:ext cx="2865261" cy="60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525422" imgH="2433365" progId="">
                  <p:embed/>
                </p:oleObj>
              </mc:Choice>
              <mc:Fallback>
                <p:oleObj r:id="rId4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0" y="6148707"/>
                        <a:ext cx="2865261" cy="60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8DE4-C3B4-4BD7-3DAC-3C439DDC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F50EA8-15D2-57DF-5B02-F3780A0CADAA}"/>
              </a:ext>
            </a:extLst>
          </p:cNvPr>
          <p:cNvSpPr/>
          <p:nvPr/>
        </p:nvSpPr>
        <p:spPr>
          <a:xfrm>
            <a:off x="0" y="0"/>
            <a:ext cx="4899771" cy="6858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8B8BE-E14B-D189-E062-DDF470E19CC6}"/>
              </a:ext>
            </a:extLst>
          </p:cNvPr>
          <p:cNvSpPr txBox="1"/>
          <p:nvPr/>
        </p:nvSpPr>
        <p:spPr>
          <a:xfrm>
            <a:off x="486746" y="2961554"/>
            <a:ext cx="3926278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33" spc="67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Session Parts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952350-8DDC-FA5A-B94C-7E47B6025EEF}"/>
              </a:ext>
            </a:extLst>
          </p:cNvPr>
          <p:cNvGrpSpPr/>
          <p:nvPr/>
        </p:nvGrpSpPr>
        <p:grpSpPr>
          <a:xfrm>
            <a:off x="10739052" y="6276469"/>
            <a:ext cx="991131" cy="163431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53ABC695-6F80-6332-F728-2975B42EE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 sz="1200">
                <a:solidFill>
                  <a:srgbClr val="0583FF"/>
                </a:solidFill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D09BB84-0784-49B8-49F7-AF188A8DD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 sz="1200">
                <a:solidFill>
                  <a:srgbClr val="0583FF"/>
                </a:solidFill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ADF2B0F-7C53-68EB-87CB-CDC1317D8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27BBFB-E297-6615-AC64-D844A76031C1}"/>
              </a:ext>
            </a:extLst>
          </p:cNvPr>
          <p:cNvGrpSpPr/>
          <p:nvPr/>
        </p:nvGrpSpPr>
        <p:grpSpPr>
          <a:xfrm>
            <a:off x="11674278" y="0"/>
            <a:ext cx="149445" cy="3341381"/>
            <a:chOff x="428112" y="-1"/>
            <a:chExt cx="224168" cy="501207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A7C5B3-4E02-97AE-6420-1652FCAEC1C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2D3C48-2877-1720-E5B8-5EE05BB98C81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325C0B8-17AF-5F92-6CAF-C86C51B98FDE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2FEFBDE-8102-18F5-DF8B-BE67E2E7FC79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solidFill>
                <a:srgbClr val="73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D6BAC241-9FEF-52BA-CBDB-AC729419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5175" y="1092200"/>
            <a:ext cx="8121650" cy="4673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8E22A-8653-DE90-F6DA-A5A9D88D9DF5}"/>
              </a:ext>
            </a:extLst>
          </p:cNvPr>
          <p:cNvSpPr/>
          <p:nvPr/>
        </p:nvSpPr>
        <p:spPr>
          <a:xfrm>
            <a:off x="5627073" y="567559"/>
            <a:ext cx="5518895" cy="2319273"/>
          </a:xfrm>
          <a:prstGeom prst="rect">
            <a:avLst/>
          </a:prstGeom>
          <a:noFill/>
          <a:ln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Part 1</a:t>
            </a:r>
          </a:p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ThreatSpider</a:t>
            </a:r>
            <a:r>
              <a:rPr lang="en-US" sz="2800" dirty="0">
                <a:solidFill>
                  <a:schemeClr val="accent1"/>
                </a:solidFill>
              </a:rPr>
              <a:t>: Threat Modelling Framework (T5.1 &amp; T5.2)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C14BF-1391-F0A4-04E2-0EAFC5B06FF8}"/>
              </a:ext>
            </a:extLst>
          </p:cNvPr>
          <p:cNvSpPr/>
          <p:nvPr/>
        </p:nvSpPr>
        <p:spPr>
          <a:xfrm>
            <a:off x="5627073" y="3469242"/>
            <a:ext cx="5518895" cy="2319273"/>
          </a:xfrm>
          <a:prstGeom prst="rect">
            <a:avLst/>
          </a:prstGeom>
          <a:noFill/>
          <a:ln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Part 2</a:t>
            </a:r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ML-</a:t>
            </a:r>
            <a:r>
              <a:rPr lang="en-US" sz="2800" dirty="0" err="1">
                <a:solidFill>
                  <a:schemeClr val="accent1"/>
                </a:solidFill>
              </a:rPr>
              <a:t>Vulenrability</a:t>
            </a:r>
            <a:r>
              <a:rPr lang="en-US" sz="2800" dirty="0">
                <a:solidFill>
                  <a:schemeClr val="accent1"/>
                </a:solidFill>
              </a:rPr>
              <a:t> Detection using Operational Traces (T5.3)</a:t>
            </a:r>
          </a:p>
        </p:txBody>
      </p:sp>
    </p:spTree>
    <p:extLst>
      <p:ext uri="{BB962C8B-B14F-4D97-AF65-F5344CB8AC3E}">
        <p14:creationId xmlns:p14="http://schemas.microsoft.com/office/powerpoint/2010/main" val="237720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1EB8-F047-6765-3BAA-DDE3C550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4796D33-2D9E-775A-6F09-EF909AC3B1D7}"/>
              </a:ext>
            </a:extLst>
          </p:cNvPr>
          <p:cNvSpPr/>
          <p:nvPr/>
        </p:nvSpPr>
        <p:spPr>
          <a:xfrm>
            <a:off x="0" y="0"/>
            <a:ext cx="4466897" cy="6858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226235A8-2591-CE17-82D7-98A08B2BF41B}"/>
              </a:ext>
            </a:extLst>
          </p:cNvPr>
          <p:cNvSpPr>
            <a:spLocks/>
          </p:cNvSpPr>
          <p:nvPr/>
        </p:nvSpPr>
        <p:spPr bwMode="auto">
          <a:xfrm>
            <a:off x="11632945" y="6340099"/>
            <a:ext cx="162609" cy="162609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>
              <a:solidFill>
                <a:srgbClr val="0583FF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B8A143F-D7FC-5EAD-DB5E-72AF0A09FE17}"/>
              </a:ext>
            </a:extLst>
          </p:cNvPr>
          <p:cNvSpPr>
            <a:spLocks noEditPoints="1"/>
          </p:cNvSpPr>
          <p:nvPr/>
        </p:nvSpPr>
        <p:spPr bwMode="auto">
          <a:xfrm>
            <a:off x="11211348" y="6340099"/>
            <a:ext cx="162609" cy="162609"/>
          </a:xfrm>
          <a:custGeom>
            <a:avLst/>
            <a:gdLst>
              <a:gd name="T0" fmla="*/ 330283 w 360"/>
              <a:gd name="T1" fmla="*/ 0 h 360"/>
              <a:gd name="T2" fmla="*/ 25788 w 360"/>
              <a:gd name="T3" fmla="*/ 0 h 360"/>
              <a:gd name="T4" fmla="*/ 0 w 360"/>
              <a:gd name="T5" fmla="*/ 24825 h 360"/>
              <a:gd name="T6" fmla="*/ 0 w 360"/>
              <a:gd name="T7" fmla="*/ 331661 h 360"/>
              <a:gd name="T8" fmla="*/ 25788 w 360"/>
              <a:gd name="T9" fmla="*/ 357479 h 360"/>
              <a:gd name="T10" fmla="*/ 330283 w 360"/>
              <a:gd name="T11" fmla="*/ 357479 h 360"/>
              <a:gd name="T12" fmla="*/ 357063 w 360"/>
              <a:gd name="T13" fmla="*/ 331661 h 360"/>
              <a:gd name="T14" fmla="*/ 357063 w 360"/>
              <a:gd name="T15" fmla="*/ 24825 h 360"/>
              <a:gd name="T16" fmla="*/ 330283 w 360"/>
              <a:gd name="T17" fmla="*/ 0 h 360"/>
              <a:gd name="T18" fmla="*/ 108111 w 360"/>
              <a:gd name="T19" fmla="*/ 298892 h 360"/>
              <a:gd name="T20" fmla="*/ 53559 w 360"/>
              <a:gd name="T21" fmla="*/ 298892 h 360"/>
              <a:gd name="T22" fmla="*/ 53559 w 360"/>
              <a:gd name="T23" fmla="*/ 137034 h 360"/>
              <a:gd name="T24" fmla="*/ 108111 w 360"/>
              <a:gd name="T25" fmla="*/ 137034 h 360"/>
              <a:gd name="T26" fmla="*/ 108111 w 360"/>
              <a:gd name="T27" fmla="*/ 298892 h 360"/>
              <a:gd name="T28" fmla="*/ 81331 w 360"/>
              <a:gd name="T29" fmla="*/ 115188 h 360"/>
              <a:gd name="T30" fmla="*/ 80339 w 360"/>
              <a:gd name="T31" fmla="*/ 115188 h 360"/>
              <a:gd name="T32" fmla="*/ 50584 w 360"/>
              <a:gd name="T33" fmla="*/ 87384 h 360"/>
              <a:gd name="T34" fmla="*/ 81331 w 360"/>
              <a:gd name="T35" fmla="*/ 59580 h 360"/>
              <a:gd name="T36" fmla="*/ 111086 w 360"/>
              <a:gd name="T37" fmla="*/ 87384 h 360"/>
              <a:gd name="T38" fmla="*/ 81331 w 360"/>
              <a:gd name="T39" fmla="*/ 115188 h 360"/>
              <a:gd name="T40" fmla="*/ 302512 w 360"/>
              <a:gd name="T41" fmla="*/ 298892 h 360"/>
              <a:gd name="T42" fmla="*/ 248952 w 360"/>
              <a:gd name="T43" fmla="*/ 298892 h 360"/>
              <a:gd name="T44" fmla="*/ 248952 w 360"/>
              <a:gd name="T45" fmla="*/ 212501 h 360"/>
              <a:gd name="T46" fmla="*/ 221181 w 360"/>
              <a:gd name="T47" fmla="*/ 175761 h 360"/>
              <a:gd name="T48" fmla="*/ 193409 w 360"/>
              <a:gd name="T49" fmla="*/ 195620 h 360"/>
              <a:gd name="T50" fmla="*/ 191425 w 360"/>
              <a:gd name="T51" fmla="*/ 208529 h 360"/>
              <a:gd name="T52" fmla="*/ 191425 w 360"/>
              <a:gd name="T53" fmla="*/ 298892 h 360"/>
              <a:gd name="T54" fmla="*/ 137866 w 360"/>
              <a:gd name="T55" fmla="*/ 298892 h 360"/>
              <a:gd name="T56" fmla="*/ 137866 w 360"/>
              <a:gd name="T57" fmla="*/ 137034 h 360"/>
              <a:gd name="T58" fmla="*/ 191425 w 360"/>
              <a:gd name="T59" fmla="*/ 137034 h 360"/>
              <a:gd name="T60" fmla="*/ 191425 w 360"/>
              <a:gd name="T61" fmla="*/ 159873 h 360"/>
              <a:gd name="T62" fmla="*/ 240026 w 360"/>
              <a:gd name="T63" fmla="*/ 134055 h 360"/>
              <a:gd name="T64" fmla="*/ 302512 w 360"/>
              <a:gd name="T65" fmla="*/ 206543 h 360"/>
              <a:gd name="T66" fmla="*/ 302512 w 360"/>
              <a:gd name="T67" fmla="*/ 298892 h 360"/>
              <a:gd name="T68" fmla="*/ 191425 w 360"/>
              <a:gd name="T69" fmla="*/ 160866 h 360"/>
              <a:gd name="T70" fmla="*/ 191425 w 360"/>
              <a:gd name="T71" fmla="*/ 159873 h 360"/>
              <a:gd name="T72" fmla="*/ 191425 w 360"/>
              <a:gd name="T73" fmla="*/ 160866 h 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>
              <a:solidFill>
                <a:srgbClr val="0583FF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76F2CC42-BB05-9857-1FDE-E938B7F915D0}"/>
              </a:ext>
            </a:extLst>
          </p:cNvPr>
          <p:cNvSpPr>
            <a:spLocks noEditPoints="1"/>
          </p:cNvSpPr>
          <p:nvPr/>
        </p:nvSpPr>
        <p:spPr bwMode="auto">
          <a:xfrm>
            <a:off x="10804423" y="6340921"/>
            <a:ext cx="162609" cy="162609"/>
          </a:xfrm>
          <a:custGeom>
            <a:avLst/>
            <a:gdLst>
              <a:gd name="T0" fmla="*/ 283008 w 198"/>
              <a:gd name="T1" fmla="*/ 0 h 198"/>
              <a:gd name="T2" fmla="*/ 67214 w 198"/>
              <a:gd name="T3" fmla="*/ 0 h 198"/>
              <a:gd name="T4" fmla="*/ 0 w 198"/>
              <a:gd name="T5" fmla="*/ 67501 h 198"/>
              <a:gd name="T6" fmla="*/ 0 w 198"/>
              <a:gd name="T7" fmla="*/ 138556 h 198"/>
              <a:gd name="T8" fmla="*/ 0 w 198"/>
              <a:gd name="T9" fmla="*/ 282440 h 198"/>
              <a:gd name="T10" fmla="*/ 67214 w 198"/>
              <a:gd name="T11" fmla="*/ 351718 h 198"/>
              <a:gd name="T12" fmla="*/ 283008 w 198"/>
              <a:gd name="T13" fmla="*/ 351718 h 198"/>
              <a:gd name="T14" fmla="*/ 350222 w 198"/>
              <a:gd name="T15" fmla="*/ 282440 h 198"/>
              <a:gd name="T16" fmla="*/ 350222 w 198"/>
              <a:gd name="T17" fmla="*/ 138556 h 198"/>
              <a:gd name="T18" fmla="*/ 350222 w 198"/>
              <a:gd name="T19" fmla="*/ 67501 h 198"/>
              <a:gd name="T20" fmla="*/ 283008 w 198"/>
              <a:gd name="T21" fmla="*/ 0 h 198"/>
              <a:gd name="T22" fmla="*/ 302464 w 198"/>
              <a:gd name="T23" fmla="*/ 39080 h 198"/>
              <a:gd name="T24" fmla="*/ 309540 w 198"/>
              <a:gd name="T25" fmla="*/ 39080 h 198"/>
              <a:gd name="T26" fmla="*/ 309540 w 198"/>
              <a:gd name="T27" fmla="*/ 47962 h 198"/>
              <a:gd name="T28" fmla="*/ 309540 w 198"/>
              <a:gd name="T29" fmla="*/ 99476 h 198"/>
              <a:gd name="T30" fmla="*/ 251169 w 198"/>
              <a:gd name="T31" fmla="*/ 99476 h 198"/>
              <a:gd name="T32" fmla="*/ 251169 w 198"/>
              <a:gd name="T33" fmla="*/ 39080 h 198"/>
              <a:gd name="T34" fmla="*/ 302464 w 198"/>
              <a:gd name="T35" fmla="*/ 39080 h 198"/>
              <a:gd name="T36" fmla="*/ 125585 w 198"/>
              <a:gd name="T37" fmla="*/ 138556 h 198"/>
              <a:gd name="T38" fmla="*/ 175111 w 198"/>
              <a:gd name="T39" fmla="*/ 113687 h 198"/>
              <a:gd name="T40" fmla="*/ 224637 w 198"/>
              <a:gd name="T41" fmla="*/ 138556 h 198"/>
              <a:gd name="T42" fmla="*/ 237019 w 198"/>
              <a:gd name="T43" fmla="*/ 175859 h 198"/>
              <a:gd name="T44" fmla="*/ 175111 w 198"/>
              <a:gd name="T45" fmla="*/ 238031 h 198"/>
              <a:gd name="T46" fmla="*/ 113203 w 198"/>
              <a:gd name="T47" fmla="*/ 175859 h 198"/>
              <a:gd name="T48" fmla="*/ 125585 w 198"/>
              <a:gd name="T49" fmla="*/ 138556 h 198"/>
              <a:gd name="T50" fmla="*/ 316615 w 198"/>
              <a:gd name="T51" fmla="*/ 282440 h 198"/>
              <a:gd name="T52" fmla="*/ 283008 w 198"/>
              <a:gd name="T53" fmla="*/ 316191 h 198"/>
              <a:gd name="T54" fmla="*/ 67214 w 198"/>
              <a:gd name="T55" fmla="*/ 316191 h 198"/>
              <a:gd name="T56" fmla="*/ 33607 w 198"/>
              <a:gd name="T57" fmla="*/ 282440 h 198"/>
              <a:gd name="T58" fmla="*/ 33607 w 198"/>
              <a:gd name="T59" fmla="*/ 138556 h 198"/>
              <a:gd name="T60" fmla="*/ 86671 w 198"/>
              <a:gd name="T61" fmla="*/ 138556 h 198"/>
              <a:gd name="T62" fmla="*/ 79596 w 198"/>
              <a:gd name="T63" fmla="*/ 175859 h 198"/>
              <a:gd name="T64" fmla="*/ 175111 w 198"/>
              <a:gd name="T65" fmla="*/ 271782 h 198"/>
              <a:gd name="T66" fmla="*/ 270626 w 198"/>
              <a:gd name="T67" fmla="*/ 175859 h 198"/>
              <a:gd name="T68" fmla="*/ 263551 w 198"/>
              <a:gd name="T69" fmla="*/ 138556 h 198"/>
              <a:gd name="T70" fmla="*/ 316615 w 198"/>
              <a:gd name="T71" fmla="*/ 138556 h 198"/>
              <a:gd name="T72" fmla="*/ 316615 w 198"/>
              <a:gd name="T73" fmla="*/ 282440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" h="198">
                <a:moveTo>
                  <a:pt x="160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81"/>
                  <a:pt x="17" y="198"/>
                  <a:pt x="38" y="19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1" y="198"/>
                  <a:pt x="198" y="181"/>
                  <a:pt x="198" y="159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198" y="17"/>
                  <a:pt x="181" y="0"/>
                  <a:pt x="160" y="0"/>
                </a:cubicBezTo>
                <a:close/>
                <a:moveTo>
                  <a:pt x="171" y="22"/>
                </a:moveTo>
                <a:cubicBezTo>
                  <a:pt x="175" y="22"/>
                  <a:pt x="175" y="22"/>
                  <a:pt x="175" y="22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22"/>
                  <a:pt x="142" y="22"/>
                  <a:pt x="142" y="22"/>
                </a:cubicBezTo>
                <a:lnTo>
                  <a:pt x="171" y="22"/>
                </a:lnTo>
                <a:close/>
                <a:moveTo>
                  <a:pt x="71" y="78"/>
                </a:moveTo>
                <a:cubicBezTo>
                  <a:pt x="77" y="70"/>
                  <a:pt x="87" y="64"/>
                  <a:pt x="99" y="64"/>
                </a:cubicBezTo>
                <a:cubicBezTo>
                  <a:pt x="111" y="64"/>
                  <a:pt x="121" y="70"/>
                  <a:pt x="127" y="78"/>
                </a:cubicBezTo>
                <a:cubicBezTo>
                  <a:pt x="132" y="84"/>
                  <a:pt x="134" y="91"/>
                  <a:pt x="134" y="99"/>
                </a:cubicBezTo>
                <a:cubicBezTo>
                  <a:pt x="134" y="118"/>
                  <a:pt x="118" y="134"/>
                  <a:pt x="99" y="134"/>
                </a:cubicBezTo>
                <a:cubicBezTo>
                  <a:pt x="80" y="134"/>
                  <a:pt x="64" y="118"/>
                  <a:pt x="64" y="99"/>
                </a:cubicBezTo>
                <a:cubicBezTo>
                  <a:pt x="64" y="91"/>
                  <a:pt x="67" y="84"/>
                  <a:pt x="71" y="78"/>
                </a:cubicBezTo>
                <a:close/>
                <a:moveTo>
                  <a:pt x="179" y="159"/>
                </a:moveTo>
                <a:cubicBezTo>
                  <a:pt x="179" y="170"/>
                  <a:pt x="170" y="178"/>
                  <a:pt x="160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28" y="178"/>
                  <a:pt x="19" y="170"/>
                  <a:pt x="19" y="159"/>
                </a:cubicBezTo>
                <a:cubicBezTo>
                  <a:pt x="19" y="78"/>
                  <a:pt x="19" y="78"/>
                  <a:pt x="1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6" y="85"/>
                  <a:pt x="45" y="91"/>
                  <a:pt x="45" y="99"/>
                </a:cubicBezTo>
                <a:cubicBezTo>
                  <a:pt x="45" y="129"/>
                  <a:pt x="69" y="153"/>
                  <a:pt x="99" y="153"/>
                </a:cubicBezTo>
                <a:cubicBezTo>
                  <a:pt x="129" y="153"/>
                  <a:pt x="153" y="129"/>
                  <a:pt x="153" y="99"/>
                </a:cubicBezTo>
                <a:cubicBezTo>
                  <a:pt x="153" y="91"/>
                  <a:pt x="152" y="85"/>
                  <a:pt x="149" y="78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159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449FDA-F451-8CDF-6C68-0B5B09313E9A}"/>
              </a:ext>
            </a:extLst>
          </p:cNvPr>
          <p:cNvGrpSpPr/>
          <p:nvPr/>
        </p:nvGrpSpPr>
        <p:grpSpPr>
          <a:xfrm>
            <a:off x="433909" y="0"/>
            <a:ext cx="149445" cy="3341381"/>
            <a:chOff x="428112" y="-1"/>
            <a:chExt cx="224168" cy="5012072"/>
          </a:xfrm>
          <a:noFill/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3F0675-042F-0ABC-4C26-6880F67B792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09A3CA-66ED-932C-A40D-03C9FDE0F74B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14E91A4-41A7-A352-E745-B33A04A727C1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453FC1-3BEC-7E9D-BD66-F1F72BA50E88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8BD35F3-74BE-60C1-AB58-AAAB11C5C80F}"/>
              </a:ext>
            </a:extLst>
          </p:cNvPr>
          <p:cNvSpPr/>
          <p:nvPr/>
        </p:nvSpPr>
        <p:spPr>
          <a:xfrm>
            <a:off x="4993528" y="935421"/>
            <a:ext cx="2753710" cy="48347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Part 1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E5F97-8F3A-5003-B3D8-4F22A2F205EA}"/>
              </a:ext>
            </a:extLst>
          </p:cNvPr>
          <p:cNvSpPr/>
          <p:nvPr/>
        </p:nvSpPr>
        <p:spPr>
          <a:xfrm>
            <a:off x="5308346" y="1853388"/>
            <a:ext cx="2124075" cy="1085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Static System Description/Model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59EBAB-0C78-ECFB-E495-E392EAA52071}"/>
              </a:ext>
            </a:extLst>
          </p:cNvPr>
          <p:cNvSpPr/>
          <p:nvPr/>
        </p:nvSpPr>
        <p:spPr>
          <a:xfrm>
            <a:off x="9508871" y="1853388"/>
            <a:ext cx="2124075" cy="1085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Dynamic [Snapshot] Operational Traces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07EED6-B878-A006-0A50-7CCF9B8C7B7F}"/>
              </a:ext>
            </a:extLst>
          </p:cNvPr>
          <p:cNvSpPr/>
          <p:nvPr/>
        </p:nvSpPr>
        <p:spPr>
          <a:xfrm>
            <a:off x="5308346" y="1554946"/>
            <a:ext cx="2124075" cy="2984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Basic Mode</a:t>
            </a:r>
            <a:endParaRPr lang="en-GB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786ECC-578F-8BB2-1F4C-0F89AEB17E0B}"/>
              </a:ext>
            </a:extLst>
          </p:cNvPr>
          <p:cNvSpPr/>
          <p:nvPr/>
        </p:nvSpPr>
        <p:spPr>
          <a:xfrm>
            <a:off x="9508871" y="1554946"/>
            <a:ext cx="2124075" cy="2984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Advanced Mode</a:t>
            </a:r>
            <a:endParaRPr lang="en-GB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45B3B-54B3-0175-9680-ADF2B2BAB114}"/>
              </a:ext>
            </a:extLst>
          </p:cNvPr>
          <p:cNvSpPr/>
          <p:nvPr/>
        </p:nvSpPr>
        <p:spPr>
          <a:xfrm>
            <a:off x="5308346" y="3246401"/>
            <a:ext cx="2124075" cy="920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Relevant Threats/ Vulnerabilities/ Weaknesses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A2E78-AB20-DF71-608D-98BB53947F7F}"/>
              </a:ext>
            </a:extLst>
          </p:cNvPr>
          <p:cNvSpPr/>
          <p:nvPr/>
        </p:nvSpPr>
        <p:spPr>
          <a:xfrm>
            <a:off x="9508870" y="3246401"/>
            <a:ext cx="2124075" cy="920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Detected Vulnerabilities/ Weaknesses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C5343C-CB32-AC5B-6AEC-B1C8B5552D8E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370384" y="2938433"/>
            <a:ext cx="0" cy="307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20066-E960-46DD-1C6F-1ACEF96AD5C9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10570908" y="2938433"/>
            <a:ext cx="1" cy="307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074CF-D99D-1470-8646-5C2790FDCDFC}"/>
              </a:ext>
            </a:extLst>
          </p:cNvPr>
          <p:cNvSpPr/>
          <p:nvPr/>
        </p:nvSpPr>
        <p:spPr>
          <a:xfrm>
            <a:off x="5308345" y="4618001"/>
            <a:ext cx="6324600" cy="6447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Relevant Mitigations\Requirements\Tests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F35CB0-D39E-6949-7875-9E6C3E8C2A83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370384" y="4167353"/>
            <a:ext cx="0" cy="450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86BAA-3941-8851-013A-4F941BB0CDF9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0570908" y="4167353"/>
            <a:ext cx="0" cy="472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7B4982-1AED-53E0-091A-D49902564F69}"/>
              </a:ext>
            </a:extLst>
          </p:cNvPr>
          <p:cNvSpPr/>
          <p:nvPr/>
        </p:nvSpPr>
        <p:spPr>
          <a:xfrm>
            <a:off x="9269552" y="935421"/>
            <a:ext cx="2602709" cy="343688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Part 2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FA8DD0-461C-F534-411B-DE8EA4A67FD4}"/>
              </a:ext>
            </a:extLst>
          </p:cNvPr>
          <p:cNvSpPr txBox="1"/>
          <p:nvPr/>
        </p:nvSpPr>
        <p:spPr>
          <a:xfrm>
            <a:off x="836218" y="2776437"/>
            <a:ext cx="3583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ThreatSpider</a:t>
            </a:r>
            <a:r>
              <a:rPr lang="en-US" sz="2400" dirty="0">
                <a:solidFill>
                  <a:schemeClr val="bg1"/>
                </a:solidFill>
              </a:rPr>
              <a:t>: Threat Modelling Framework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84BC5-96A9-E63B-63D8-1B7B939A30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D4E44-541B-E5C2-3DEE-E23B6DCEDFC3}"/>
              </a:ext>
            </a:extLst>
          </p:cNvPr>
          <p:cNvSpPr/>
          <p:nvPr/>
        </p:nvSpPr>
        <p:spPr>
          <a:xfrm>
            <a:off x="0" y="0"/>
            <a:ext cx="12200705" cy="6858000"/>
          </a:xfrm>
          <a:prstGeom prst="rect">
            <a:avLst/>
          </a:prstGeom>
          <a:solidFill>
            <a:srgbClr val="0517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A75E6-5922-8488-E7B6-75E8C20EE40B}"/>
              </a:ext>
            </a:extLst>
          </p:cNvPr>
          <p:cNvSpPr txBox="1"/>
          <p:nvPr/>
        </p:nvSpPr>
        <p:spPr>
          <a:xfrm>
            <a:off x="1620844" y="965306"/>
            <a:ext cx="8950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Part1</a:t>
            </a:r>
            <a:r>
              <a:rPr lang="en-US" sz="9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:</a:t>
            </a:r>
          </a:p>
          <a:p>
            <a:pPr algn="ctr"/>
            <a:r>
              <a:rPr lang="en-US" sz="9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Demonstration </a:t>
            </a:r>
            <a:r>
              <a:rPr lang="en-US" sz="9600" b="1" dirty="0">
                <a:latin typeface="Sora" pitchFamily="2" charset="0"/>
                <a:cs typeface="Sora" pitchFamily="2" charset="0"/>
              </a:rPr>
              <a:t>of</a:t>
            </a:r>
            <a:r>
              <a:rPr lang="en-US" sz="9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ThreatSpider</a:t>
            </a:r>
            <a:endParaRPr lang="en-US" sz="96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BAFF60-DFF6-D988-6E5F-E6BF1D217859}"/>
              </a:ext>
            </a:extLst>
          </p:cNvPr>
          <p:cNvCxnSpPr>
            <a:cxnSpLocks/>
          </p:cNvCxnSpPr>
          <p:nvPr/>
        </p:nvCxnSpPr>
        <p:spPr>
          <a:xfrm>
            <a:off x="8922948" y="6173811"/>
            <a:ext cx="26967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3D7E6D-2DF4-5D71-7DA9-4D317D0AFD19}"/>
              </a:ext>
            </a:extLst>
          </p:cNvPr>
          <p:cNvSpPr/>
          <p:nvPr/>
        </p:nvSpPr>
        <p:spPr>
          <a:xfrm>
            <a:off x="646423" y="508613"/>
            <a:ext cx="236315" cy="236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D1217E-3984-5CA9-8D6E-25CB8C19A287}"/>
              </a:ext>
            </a:extLst>
          </p:cNvPr>
          <p:cNvSpPr/>
          <p:nvPr/>
        </p:nvSpPr>
        <p:spPr>
          <a:xfrm>
            <a:off x="499813" y="520159"/>
            <a:ext cx="216907" cy="21690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22CE59-A1E7-F2D9-8D64-C4D56164C5EE}"/>
              </a:ext>
            </a:extLst>
          </p:cNvPr>
          <p:cNvGrpSpPr/>
          <p:nvPr/>
        </p:nvGrpSpPr>
        <p:grpSpPr>
          <a:xfrm>
            <a:off x="8257163" y="6092870"/>
            <a:ext cx="399772" cy="161881"/>
            <a:chOff x="12284652" y="9089809"/>
            <a:chExt cx="844127" cy="3418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30BF44-6642-3CDC-B887-E6772F67989F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56D63F-2D6B-17AA-0CC2-F53A72B2AD22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20332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6955E56-9D86-A5BE-4453-DC6CBAA8700A}"/>
              </a:ext>
            </a:extLst>
          </p:cNvPr>
          <p:cNvSpPr/>
          <p:nvPr/>
        </p:nvSpPr>
        <p:spPr>
          <a:xfrm>
            <a:off x="0" y="0"/>
            <a:ext cx="5956663" cy="6858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4F70E-793F-38EB-F301-3A0B04385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22598" r="10477" b="23165"/>
          <a:stretch/>
        </p:blipFill>
        <p:spPr>
          <a:xfrm>
            <a:off x="6927796" y="1915765"/>
            <a:ext cx="4446161" cy="30264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583DF8-AA02-E700-B916-3EC66B287947}"/>
              </a:ext>
            </a:extLst>
          </p:cNvPr>
          <p:cNvSpPr txBox="1"/>
          <p:nvPr/>
        </p:nvSpPr>
        <p:spPr>
          <a:xfrm>
            <a:off x="1056487" y="1010586"/>
            <a:ext cx="4354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ThreatSpider</a:t>
            </a:r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Threat Modelling Framework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AAD35-52E2-5695-46CA-0A6823F14DEA}"/>
              </a:ext>
            </a:extLst>
          </p:cNvPr>
          <p:cNvSpPr txBox="1"/>
          <p:nvPr/>
        </p:nvSpPr>
        <p:spPr>
          <a:xfrm>
            <a:off x="1060041" y="722698"/>
            <a:ext cx="43541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spc="67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 1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20EC5C9D-5987-F204-9B84-88C591F135EE}"/>
              </a:ext>
            </a:extLst>
          </p:cNvPr>
          <p:cNvSpPr txBox="1"/>
          <p:nvPr/>
        </p:nvSpPr>
        <p:spPr>
          <a:xfrm>
            <a:off x="1060041" y="2848559"/>
            <a:ext cx="4354101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Cyber Threat Intelligence (CTI)</a:t>
            </a:r>
          </a:p>
          <a:p>
            <a:pPr marL="190510" indent="-19051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ThreatSpider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F393EDB3-0B87-A54F-FCC1-1530A1B245FF}"/>
              </a:ext>
            </a:extLst>
          </p:cNvPr>
          <p:cNvSpPr>
            <a:spLocks/>
          </p:cNvSpPr>
          <p:nvPr/>
        </p:nvSpPr>
        <p:spPr bwMode="auto">
          <a:xfrm>
            <a:off x="11632945" y="6340099"/>
            <a:ext cx="162609" cy="162609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>
              <a:solidFill>
                <a:srgbClr val="0583FF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0F922EE-3B48-0197-CBB7-503C45726645}"/>
              </a:ext>
            </a:extLst>
          </p:cNvPr>
          <p:cNvSpPr>
            <a:spLocks noEditPoints="1"/>
          </p:cNvSpPr>
          <p:nvPr/>
        </p:nvSpPr>
        <p:spPr bwMode="auto">
          <a:xfrm>
            <a:off x="11211348" y="6340099"/>
            <a:ext cx="162609" cy="162609"/>
          </a:xfrm>
          <a:custGeom>
            <a:avLst/>
            <a:gdLst>
              <a:gd name="T0" fmla="*/ 330283 w 360"/>
              <a:gd name="T1" fmla="*/ 0 h 360"/>
              <a:gd name="T2" fmla="*/ 25788 w 360"/>
              <a:gd name="T3" fmla="*/ 0 h 360"/>
              <a:gd name="T4" fmla="*/ 0 w 360"/>
              <a:gd name="T5" fmla="*/ 24825 h 360"/>
              <a:gd name="T6" fmla="*/ 0 w 360"/>
              <a:gd name="T7" fmla="*/ 331661 h 360"/>
              <a:gd name="T8" fmla="*/ 25788 w 360"/>
              <a:gd name="T9" fmla="*/ 357479 h 360"/>
              <a:gd name="T10" fmla="*/ 330283 w 360"/>
              <a:gd name="T11" fmla="*/ 357479 h 360"/>
              <a:gd name="T12" fmla="*/ 357063 w 360"/>
              <a:gd name="T13" fmla="*/ 331661 h 360"/>
              <a:gd name="T14" fmla="*/ 357063 w 360"/>
              <a:gd name="T15" fmla="*/ 24825 h 360"/>
              <a:gd name="T16" fmla="*/ 330283 w 360"/>
              <a:gd name="T17" fmla="*/ 0 h 360"/>
              <a:gd name="T18" fmla="*/ 108111 w 360"/>
              <a:gd name="T19" fmla="*/ 298892 h 360"/>
              <a:gd name="T20" fmla="*/ 53559 w 360"/>
              <a:gd name="T21" fmla="*/ 298892 h 360"/>
              <a:gd name="T22" fmla="*/ 53559 w 360"/>
              <a:gd name="T23" fmla="*/ 137034 h 360"/>
              <a:gd name="T24" fmla="*/ 108111 w 360"/>
              <a:gd name="T25" fmla="*/ 137034 h 360"/>
              <a:gd name="T26" fmla="*/ 108111 w 360"/>
              <a:gd name="T27" fmla="*/ 298892 h 360"/>
              <a:gd name="T28" fmla="*/ 81331 w 360"/>
              <a:gd name="T29" fmla="*/ 115188 h 360"/>
              <a:gd name="T30" fmla="*/ 80339 w 360"/>
              <a:gd name="T31" fmla="*/ 115188 h 360"/>
              <a:gd name="T32" fmla="*/ 50584 w 360"/>
              <a:gd name="T33" fmla="*/ 87384 h 360"/>
              <a:gd name="T34" fmla="*/ 81331 w 360"/>
              <a:gd name="T35" fmla="*/ 59580 h 360"/>
              <a:gd name="T36" fmla="*/ 111086 w 360"/>
              <a:gd name="T37" fmla="*/ 87384 h 360"/>
              <a:gd name="T38" fmla="*/ 81331 w 360"/>
              <a:gd name="T39" fmla="*/ 115188 h 360"/>
              <a:gd name="T40" fmla="*/ 302512 w 360"/>
              <a:gd name="T41" fmla="*/ 298892 h 360"/>
              <a:gd name="T42" fmla="*/ 248952 w 360"/>
              <a:gd name="T43" fmla="*/ 298892 h 360"/>
              <a:gd name="T44" fmla="*/ 248952 w 360"/>
              <a:gd name="T45" fmla="*/ 212501 h 360"/>
              <a:gd name="T46" fmla="*/ 221181 w 360"/>
              <a:gd name="T47" fmla="*/ 175761 h 360"/>
              <a:gd name="T48" fmla="*/ 193409 w 360"/>
              <a:gd name="T49" fmla="*/ 195620 h 360"/>
              <a:gd name="T50" fmla="*/ 191425 w 360"/>
              <a:gd name="T51" fmla="*/ 208529 h 360"/>
              <a:gd name="T52" fmla="*/ 191425 w 360"/>
              <a:gd name="T53" fmla="*/ 298892 h 360"/>
              <a:gd name="T54" fmla="*/ 137866 w 360"/>
              <a:gd name="T55" fmla="*/ 298892 h 360"/>
              <a:gd name="T56" fmla="*/ 137866 w 360"/>
              <a:gd name="T57" fmla="*/ 137034 h 360"/>
              <a:gd name="T58" fmla="*/ 191425 w 360"/>
              <a:gd name="T59" fmla="*/ 137034 h 360"/>
              <a:gd name="T60" fmla="*/ 191425 w 360"/>
              <a:gd name="T61" fmla="*/ 159873 h 360"/>
              <a:gd name="T62" fmla="*/ 240026 w 360"/>
              <a:gd name="T63" fmla="*/ 134055 h 360"/>
              <a:gd name="T64" fmla="*/ 302512 w 360"/>
              <a:gd name="T65" fmla="*/ 206543 h 360"/>
              <a:gd name="T66" fmla="*/ 302512 w 360"/>
              <a:gd name="T67" fmla="*/ 298892 h 360"/>
              <a:gd name="T68" fmla="*/ 191425 w 360"/>
              <a:gd name="T69" fmla="*/ 160866 h 360"/>
              <a:gd name="T70" fmla="*/ 191425 w 360"/>
              <a:gd name="T71" fmla="*/ 159873 h 360"/>
              <a:gd name="T72" fmla="*/ 191425 w 360"/>
              <a:gd name="T73" fmla="*/ 160866 h 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>
              <a:solidFill>
                <a:srgbClr val="0583FF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4CC978A1-BCA8-2798-DDCF-C46CDB5F6868}"/>
              </a:ext>
            </a:extLst>
          </p:cNvPr>
          <p:cNvSpPr>
            <a:spLocks noEditPoints="1"/>
          </p:cNvSpPr>
          <p:nvPr/>
        </p:nvSpPr>
        <p:spPr bwMode="auto">
          <a:xfrm>
            <a:off x="10804423" y="6340921"/>
            <a:ext cx="162609" cy="162609"/>
          </a:xfrm>
          <a:custGeom>
            <a:avLst/>
            <a:gdLst>
              <a:gd name="T0" fmla="*/ 283008 w 198"/>
              <a:gd name="T1" fmla="*/ 0 h 198"/>
              <a:gd name="T2" fmla="*/ 67214 w 198"/>
              <a:gd name="T3" fmla="*/ 0 h 198"/>
              <a:gd name="T4" fmla="*/ 0 w 198"/>
              <a:gd name="T5" fmla="*/ 67501 h 198"/>
              <a:gd name="T6" fmla="*/ 0 w 198"/>
              <a:gd name="T7" fmla="*/ 138556 h 198"/>
              <a:gd name="T8" fmla="*/ 0 w 198"/>
              <a:gd name="T9" fmla="*/ 282440 h 198"/>
              <a:gd name="T10" fmla="*/ 67214 w 198"/>
              <a:gd name="T11" fmla="*/ 351718 h 198"/>
              <a:gd name="T12" fmla="*/ 283008 w 198"/>
              <a:gd name="T13" fmla="*/ 351718 h 198"/>
              <a:gd name="T14" fmla="*/ 350222 w 198"/>
              <a:gd name="T15" fmla="*/ 282440 h 198"/>
              <a:gd name="T16" fmla="*/ 350222 w 198"/>
              <a:gd name="T17" fmla="*/ 138556 h 198"/>
              <a:gd name="T18" fmla="*/ 350222 w 198"/>
              <a:gd name="T19" fmla="*/ 67501 h 198"/>
              <a:gd name="T20" fmla="*/ 283008 w 198"/>
              <a:gd name="T21" fmla="*/ 0 h 198"/>
              <a:gd name="T22" fmla="*/ 302464 w 198"/>
              <a:gd name="T23" fmla="*/ 39080 h 198"/>
              <a:gd name="T24" fmla="*/ 309540 w 198"/>
              <a:gd name="T25" fmla="*/ 39080 h 198"/>
              <a:gd name="T26" fmla="*/ 309540 w 198"/>
              <a:gd name="T27" fmla="*/ 47962 h 198"/>
              <a:gd name="T28" fmla="*/ 309540 w 198"/>
              <a:gd name="T29" fmla="*/ 99476 h 198"/>
              <a:gd name="T30" fmla="*/ 251169 w 198"/>
              <a:gd name="T31" fmla="*/ 99476 h 198"/>
              <a:gd name="T32" fmla="*/ 251169 w 198"/>
              <a:gd name="T33" fmla="*/ 39080 h 198"/>
              <a:gd name="T34" fmla="*/ 302464 w 198"/>
              <a:gd name="T35" fmla="*/ 39080 h 198"/>
              <a:gd name="T36" fmla="*/ 125585 w 198"/>
              <a:gd name="T37" fmla="*/ 138556 h 198"/>
              <a:gd name="T38" fmla="*/ 175111 w 198"/>
              <a:gd name="T39" fmla="*/ 113687 h 198"/>
              <a:gd name="T40" fmla="*/ 224637 w 198"/>
              <a:gd name="T41" fmla="*/ 138556 h 198"/>
              <a:gd name="T42" fmla="*/ 237019 w 198"/>
              <a:gd name="T43" fmla="*/ 175859 h 198"/>
              <a:gd name="T44" fmla="*/ 175111 w 198"/>
              <a:gd name="T45" fmla="*/ 238031 h 198"/>
              <a:gd name="T46" fmla="*/ 113203 w 198"/>
              <a:gd name="T47" fmla="*/ 175859 h 198"/>
              <a:gd name="T48" fmla="*/ 125585 w 198"/>
              <a:gd name="T49" fmla="*/ 138556 h 198"/>
              <a:gd name="T50" fmla="*/ 316615 w 198"/>
              <a:gd name="T51" fmla="*/ 282440 h 198"/>
              <a:gd name="T52" fmla="*/ 283008 w 198"/>
              <a:gd name="T53" fmla="*/ 316191 h 198"/>
              <a:gd name="T54" fmla="*/ 67214 w 198"/>
              <a:gd name="T55" fmla="*/ 316191 h 198"/>
              <a:gd name="T56" fmla="*/ 33607 w 198"/>
              <a:gd name="T57" fmla="*/ 282440 h 198"/>
              <a:gd name="T58" fmla="*/ 33607 w 198"/>
              <a:gd name="T59" fmla="*/ 138556 h 198"/>
              <a:gd name="T60" fmla="*/ 86671 w 198"/>
              <a:gd name="T61" fmla="*/ 138556 h 198"/>
              <a:gd name="T62" fmla="*/ 79596 w 198"/>
              <a:gd name="T63" fmla="*/ 175859 h 198"/>
              <a:gd name="T64" fmla="*/ 175111 w 198"/>
              <a:gd name="T65" fmla="*/ 271782 h 198"/>
              <a:gd name="T66" fmla="*/ 270626 w 198"/>
              <a:gd name="T67" fmla="*/ 175859 h 198"/>
              <a:gd name="T68" fmla="*/ 263551 w 198"/>
              <a:gd name="T69" fmla="*/ 138556 h 198"/>
              <a:gd name="T70" fmla="*/ 316615 w 198"/>
              <a:gd name="T71" fmla="*/ 138556 h 198"/>
              <a:gd name="T72" fmla="*/ 316615 w 198"/>
              <a:gd name="T73" fmla="*/ 282440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" h="198">
                <a:moveTo>
                  <a:pt x="160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81"/>
                  <a:pt x="17" y="198"/>
                  <a:pt x="38" y="19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1" y="198"/>
                  <a:pt x="198" y="181"/>
                  <a:pt x="198" y="159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198" y="17"/>
                  <a:pt x="181" y="0"/>
                  <a:pt x="160" y="0"/>
                </a:cubicBezTo>
                <a:close/>
                <a:moveTo>
                  <a:pt x="171" y="22"/>
                </a:moveTo>
                <a:cubicBezTo>
                  <a:pt x="175" y="22"/>
                  <a:pt x="175" y="22"/>
                  <a:pt x="175" y="22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22"/>
                  <a:pt x="142" y="22"/>
                  <a:pt x="142" y="22"/>
                </a:cubicBezTo>
                <a:lnTo>
                  <a:pt x="171" y="22"/>
                </a:lnTo>
                <a:close/>
                <a:moveTo>
                  <a:pt x="71" y="78"/>
                </a:moveTo>
                <a:cubicBezTo>
                  <a:pt x="77" y="70"/>
                  <a:pt x="87" y="64"/>
                  <a:pt x="99" y="64"/>
                </a:cubicBezTo>
                <a:cubicBezTo>
                  <a:pt x="111" y="64"/>
                  <a:pt x="121" y="70"/>
                  <a:pt x="127" y="78"/>
                </a:cubicBezTo>
                <a:cubicBezTo>
                  <a:pt x="132" y="84"/>
                  <a:pt x="134" y="91"/>
                  <a:pt x="134" y="99"/>
                </a:cubicBezTo>
                <a:cubicBezTo>
                  <a:pt x="134" y="118"/>
                  <a:pt x="118" y="134"/>
                  <a:pt x="99" y="134"/>
                </a:cubicBezTo>
                <a:cubicBezTo>
                  <a:pt x="80" y="134"/>
                  <a:pt x="64" y="118"/>
                  <a:pt x="64" y="99"/>
                </a:cubicBezTo>
                <a:cubicBezTo>
                  <a:pt x="64" y="91"/>
                  <a:pt x="67" y="84"/>
                  <a:pt x="71" y="78"/>
                </a:cubicBezTo>
                <a:close/>
                <a:moveTo>
                  <a:pt x="179" y="159"/>
                </a:moveTo>
                <a:cubicBezTo>
                  <a:pt x="179" y="170"/>
                  <a:pt x="170" y="178"/>
                  <a:pt x="160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28" y="178"/>
                  <a:pt x="19" y="170"/>
                  <a:pt x="19" y="159"/>
                </a:cubicBezTo>
                <a:cubicBezTo>
                  <a:pt x="19" y="78"/>
                  <a:pt x="19" y="78"/>
                  <a:pt x="1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6" y="85"/>
                  <a:pt x="45" y="91"/>
                  <a:pt x="45" y="99"/>
                </a:cubicBezTo>
                <a:cubicBezTo>
                  <a:pt x="45" y="129"/>
                  <a:pt x="69" y="153"/>
                  <a:pt x="99" y="153"/>
                </a:cubicBezTo>
                <a:cubicBezTo>
                  <a:pt x="129" y="153"/>
                  <a:pt x="153" y="129"/>
                  <a:pt x="153" y="99"/>
                </a:cubicBezTo>
                <a:cubicBezTo>
                  <a:pt x="153" y="91"/>
                  <a:pt x="152" y="85"/>
                  <a:pt x="149" y="78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159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8D1F62-59B4-F5B3-F072-A312C4959775}"/>
              </a:ext>
            </a:extLst>
          </p:cNvPr>
          <p:cNvGrpSpPr/>
          <p:nvPr/>
        </p:nvGrpSpPr>
        <p:grpSpPr>
          <a:xfrm>
            <a:off x="433909" y="0"/>
            <a:ext cx="149445" cy="3341381"/>
            <a:chOff x="428112" y="-1"/>
            <a:chExt cx="224168" cy="5012072"/>
          </a:xfrm>
          <a:noFill/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C499B2-64EA-BD36-983D-12DA7129FB9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51434B-F044-10BD-9A2C-55F71FE36DCD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5C74DAA-1F17-7D9F-194D-398091EF59FE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598A4F0-FCB8-AD0B-F5AC-96C7B3FD4C48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0131B3-B8DB-F0DE-DBA0-9577F1B7CD2E}"/>
              </a:ext>
            </a:extLst>
          </p:cNvPr>
          <p:cNvSpPr/>
          <p:nvPr/>
        </p:nvSpPr>
        <p:spPr>
          <a:xfrm>
            <a:off x="8120757" y="5331960"/>
            <a:ext cx="2260729" cy="515454"/>
          </a:xfrm>
          <a:prstGeom prst="roundRect">
            <a:avLst>
              <a:gd name="adj" fmla="val 50000"/>
            </a:avLst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67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Go to CTI</a:t>
            </a:r>
          </a:p>
        </p:txBody>
      </p:sp>
      <p:pic>
        <p:nvPicPr>
          <p:cNvPr id="4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8A1B07C-D781-7A4D-BF36-6C8AFB5B62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" b="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89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15600-E63C-6ACE-3128-0DAEB7379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F668D1-BFE2-6543-E817-EBCA779A455F}"/>
              </a:ext>
            </a:extLst>
          </p:cNvPr>
          <p:cNvSpPr/>
          <p:nvPr/>
        </p:nvSpPr>
        <p:spPr>
          <a:xfrm>
            <a:off x="0" y="0"/>
            <a:ext cx="5956663" cy="6858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43AFF-6F48-8AD0-58E3-5D02EDAC1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22598" r="10477" b="23165"/>
          <a:stretch/>
        </p:blipFill>
        <p:spPr>
          <a:xfrm>
            <a:off x="6927796" y="1915765"/>
            <a:ext cx="4446161" cy="30264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1EA24C-8D20-870C-DE49-48AAD27E5076}"/>
              </a:ext>
            </a:extLst>
          </p:cNvPr>
          <p:cNvSpPr txBox="1"/>
          <p:nvPr/>
        </p:nvSpPr>
        <p:spPr>
          <a:xfrm>
            <a:off x="1056487" y="1010586"/>
            <a:ext cx="4354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ThreatSpider</a:t>
            </a:r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Threat Modelling Framework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090D80-DE56-4077-83A3-A8EB4B900FA1}"/>
              </a:ext>
            </a:extLst>
          </p:cNvPr>
          <p:cNvSpPr txBox="1"/>
          <p:nvPr/>
        </p:nvSpPr>
        <p:spPr>
          <a:xfrm>
            <a:off x="1060041" y="722698"/>
            <a:ext cx="43541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spc="67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 1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1EDB253D-A669-BD70-24F3-2B520BD57782}"/>
              </a:ext>
            </a:extLst>
          </p:cNvPr>
          <p:cNvSpPr txBox="1"/>
          <p:nvPr/>
        </p:nvSpPr>
        <p:spPr>
          <a:xfrm>
            <a:off x="1060041" y="2848559"/>
            <a:ext cx="4354101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10" indent="-19051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Cyber Threat Intelligence (CTI)</a:t>
            </a:r>
          </a:p>
          <a:p>
            <a:pPr marL="190510" indent="-19051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ThreatSpider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8ADDF40B-1C63-6FB2-849D-F1DDDC3655DC}"/>
              </a:ext>
            </a:extLst>
          </p:cNvPr>
          <p:cNvSpPr>
            <a:spLocks/>
          </p:cNvSpPr>
          <p:nvPr/>
        </p:nvSpPr>
        <p:spPr bwMode="auto">
          <a:xfrm>
            <a:off x="11632945" y="6340099"/>
            <a:ext cx="162609" cy="162609"/>
          </a:xfrm>
          <a:custGeom>
            <a:avLst/>
            <a:gdLst>
              <a:gd name="T0" fmla="*/ 343911 w 360"/>
              <a:gd name="T1" fmla="*/ 57385 h 360"/>
              <a:gd name="T2" fmla="*/ 286593 w 360"/>
              <a:gd name="T3" fmla="*/ 0 h 360"/>
              <a:gd name="T4" fmla="*/ 57319 w 360"/>
              <a:gd name="T5" fmla="*/ 0 h 360"/>
              <a:gd name="T6" fmla="*/ 0 w 360"/>
              <a:gd name="T7" fmla="*/ 57385 h 360"/>
              <a:gd name="T8" fmla="*/ 0 w 360"/>
              <a:gd name="T9" fmla="*/ 286927 h 360"/>
              <a:gd name="T10" fmla="*/ 57319 w 360"/>
              <a:gd name="T11" fmla="*/ 344312 h 360"/>
              <a:gd name="T12" fmla="*/ 171956 w 360"/>
              <a:gd name="T13" fmla="*/ 344312 h 360"/>
              <a:gd name="T14" fmla="*/ 171956 w 360"/>
              <a:gd name="T15" fmla="*/ 214239 h 360"/>
              <a:gd name="T16" fmla="*/ 129922 w 360"/>
              <a:gd name="T17" fmla="*/ 214239 h 360"/>
              <a:gd name="T18" fmla="*/ 129922 w 360"/>
              <a:gd name="T19" fmla="*/ 156853 h 360"/>
              <a:gd name="T20" fmla="*/ 171956 w 360"/>
              <a:gd name="T21" fmla="*/ 156853 h 360"/>
              <a:gd name="T22" fmla="*/ 171956 w 360"/>
              <a:gd name="T23" fmla="*/ 134856 h 360"/>
              <a:gd name="T24" fmla="*/ 236916 w 360"/>
              <a:gd name="T25" fmla="*/ 61211 h 360"/>
              <a:gd name="T26" fmla="*/ 282771 w 360"/>
              <a:gd name="T27" fmla="*/ 61211 h 360"/>
              <a:gd name="T28" fmla="*/ 282771 w 360"/>
              <a:gd name="T29" fmla="*/ 118596 h 360"/>
              <a:gd name="T30" fmla="*/ 236916 w 360"/>
              <a:gd name="T31" fmla="*/ 118596 h 360"/>
              <a:gd name="T32" fmla="*/ 225453 w 360"/>
              <a:gd name="T33" fmla="*/ 133899 h 360"/>
              <a:gd name="T34" fmla="*/ 225453 w 360"/>
              <a:gd name="T35" fmla="*/ 156853 h 360"/>
              <a:gd name="T36" fmla="*/ 282771 w 360"/>
              <a:gd name="T37" fmla="*/ 156853 h 360"/>
              <a:gd name="T38" fmla="*/ 282771 w 360"/>
              <a:gd name="T39" fmla="*/ 214239 h 360"/>
              <a:gd name="T40" fmla="*/ 225453 w 360"/>
              <a:gd name="T41" fmla="*/ 214239 h 360"/>
              <a:gd name="T42" fmla="*/ 225453 w 360"/>
              <a:gd name="T43" fmla="*/ 344312 h 360"/>
              <a:gd name="T44" fmla="*/ 286593 w 360"/>
              <a:gd name="T45" fmla="*/ 344312 h 360"/>
              <a:gd name="T46" fmla="*/ 343911 w 360"/>
              <a:gd name="T47" fmla="*/ 286927 h 360"/>
              <a:gd name="T48" fmla="*/ 343911 w 360"/>
              <a:gd name="T49" fmla="*/ 57385 h 3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>
              <a:solidFill>
                <a:srgbClr val="0583FF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E680D18-FE7F-CDE9-60D6-4D3F105AD0BF}"/>
              </a:ext>
            </a:extLst>
          </p:cNvPr>
          <p:cNvSpPr>
            <a:spLocks noEditPoints="1"/>
          </p:cNvSpPr>
          <p:nvPr/>
        </p:nvSpPr>
        <p:spPr bwMode="auto">
          <a:xfrm>
            <a:off x="11211348" y="6340099"/>
            <a:ext cx="162609" cy="162609"/>
          </a:xfrm>
          <a:custGeom>
            <a:avLst/>
            <a:gdLst>
              <a:gd name="T0" fmla="*/ 330283 w 360"/>
              <a:gd name="T1" fmla="*/ 0 h 360"/>
              <a:gd name="T2" fmla="*/ 25788 w 360"/>
              <a:gd name="T3" fmla="*/ 0 h 360"/>
              <a:gd name="T4" fmla="*/ 0 w 360"/>
              <a:gd name="T5" fmla="*/ 24825 h 360"/>
              <a:gd name="T6" fmla="*/ 0 w 360"/>
              <a:gd name="T7" fmla="*/ 331661 h 360"/>
              <a:gd name="T8" fmla="*/ 25788 w 360"/>
              <a:gd name="T9" fmla="*/ 357479 h 360"/>
              <a:gd name="T10" fmla="*/ 330283 w 360"/>
              <a:gd name="T11" fmla="*/ 357479 h 360"/>
              <a:gd name="T12" fmla="*/ 357063 w 360"/>
              <a:gd name="T13" fmla="*/ 331661 h 360"/>
              <a:gd name="T14" fmla="*/ 357063 w 360"/>
              <a:gd name="T15" fmla="*/ 24825 h 360"/>
              <a:gd name="T16" fmla="*/ 330283 w 360"/>
              <a:gd name="T17" fmla="*/ 0 h 360"/>
              <a:gd name="T18" fmla="*/ 108111 w 360"/>
              <a:gd name="T19" fmla="*/ 298892 h 360"/>
              <a:gd name="T20" fmla="*/ 53559 w 360"/>
              <a:gd name="T21" fmla="*/ 298892 h 360"/>
              <a:gd name="T22" fmla="*/ 53559 w 360"/>
              <a:gd name="T23" fmla="*/ 137034 h 360"/>
              <a:gd name="T24" fmla="*/ 108111 w 360"/>
              <a:gd name="T25" fmla="*/ 137034 h 360"/>
              <a:gd name="T26" fmla="*/ 108111 w 360"/>
              <a:gd name="T27" fmla="*/ 298892 h 360"/>
              <a:gd name="T28" fmla="*/ 81331 w 360"/>
              <a:gd name="T29" fmla="*/ 115188 h 360"/>
              <a:gd name="T30" fmla="*/ 80339 w 360"/>
              <a:gd name="T31" fmla="*/ 115188 h 360"/>
              <a:gd name="T32" fmla="*/ 50584 w 360"/>
              <a:gd name="T33" fmla="*/ 87384 h 360"/>
              <a:gd name="T34" fmla="*/ 81331 w 360"/>
              <a:gd name="T35" fmla="*/ 59580 h 360"/>
              <a:gd name="T36" fmla="*/ 111086 w 360"/>
              <a:gd name="T37" fmla="*/ 87384 h 360"/>
              <a:gd name="T38" fmla="*/ 81331 w 360"/>
              <a:gd name="T39" fmla="*/ 115188 h 360"/>
              <a:gd name="T40" fmla="*/ 302512 w 360"/>
              <a:gd name="T41" fmla="*/ 298892 h 360"/>
              <a:gd name="T42" fmla="*/ 248952 w 360"/>
              <a:gd name="T43" fmla="*/ 298892 h 360"/>
              <a:gd name="T44" fmla="*/ 248952 w 360"/>
              <a:gd name="T45" fmla="*/ 212501 h 360"/>
              <a:gd name="T46" fmla="*/ 221181 w 360"/>
              <a:gd name="T47" fmla="*/ 175761 h 360"/>
              <a:gd name="T48" fmla="*/ 193409 w 360"/>
              <a:gd name="T49" fmla="*/ 195620 h 360"/>
              <a:gd name="T50" fmla="*/ 191425 w 360"/>
              <a:gd name="T51" fmla="*/ 208529 h 360"/>
              <a:gd name="T52" fmla="*/ 191425 w 360"/>
              <a:gd name="T53" fmla="*/ 298892 h 360"/>
              <a:gd name="T54" fmla="*/ 137866 w 360"/>
              <a:gd name="T55" fmla="*/ 298892 h 360"/>
              <a:gd name="T56" fmla="*/ 137866 w 360"/>
              <a:gd name="T57" fmla="*/ 137034 h 360"/>
              <a:gd name="T58" fmla="*/ 191425 w 360"/>
              <a:gd name="T59" fmla="*/ 137034 h 360"/>
              <a:gd name="T60" fmla="*/ 191425 w 360"/>
              <a:gd name="T61" fmla="*/ 159873 h 360"/>
              <a:gd name="T62" fmla="*/ 240026 w 360"/>
              <a:gd name="T63" fmla="*/ 134055 h 360"/>
              <a:gd name="T64" fmla="*/ 302512 w 360"/>
              <a:gd name="T65" fmla="*/ 206543 h 360"/>
              <a:gd name="T66" fmla="*/ 302512 w 360"/>
              <a:gd name="T67" fmla="*/ 298892 h 360"/>
              <a:gd name="T68" fmla="*/ 191425 w 360"/>
              <a:gd name="T69" fmla="*/ 160866 h 360"/>
              <a:gd name="T70" fmla="*/ 191425 w 360"/>
              <a:gd name="T71" fmla="*/ 159873 h 360"/>
              <a:gd name="T72" fmla="*/ 191425 w 360"/>
              <a:gd name="T73" fmla="*/ 160866 h 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73A1C1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>
              <a:solidFill>
                <a:srgbClr val="0583FF"/>
              </a:solidFill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78DA5044-EC9F-89B4-5A45-78768146275F}"/>
              </a:ext>
            </a:extLst>
          </p:cNvPr>
          <p:cNvSpPr>
            <a:spLocks noEditPoints="1"/>
          </p:cNvSpPr>
          <p:nvPr/>
        </p:nvSpPr>
        <p:spPr bwMode="auto">
          <a:xfrm>
            <a:off x="10804423" y="6340921"/>
            <a:ext cx="162609" cy="162609"/>
          </a:xfrm>
          <a:custGeom>
            <a:avLst/>
            <a:gdLst>
              <a:gd name="T0" fmla="*/ 283008 w 198"/>
              <a:gd name="T1" fmla="*/ 0 h 198"/>
              <a:gd name="T2" fmla="*/ 67214 w 198"/>
              <a:gd name="T3" fmla="*/ 0 h 198"/>
              <a:gd name="T4" fmla="*/ 0 w 198"/>
              <a:gd name="T5" fmla="*/ 67501 h 198"/>
              <a:gd name="T6" fmla="*/ 0 w 198"/>
              <a:gd name="T7" fmla="*/ 138556 h 198"/>
              <a:gd name="T8" fmla="*/ 0 w 198"/>
              <a:gd name="T9" fmla="*/ 282440 h 198"/>
              <a:gd name="T10" fmla="*/ 67214 w 198"/>
              <a:gd name="T11" fmla="*/ 351718 h 198"/>
              <a:gd name="T12" fmla="*/ 283008 w 198"/>
              <a:gd name="T13" fmla="*/ 351718 h 198"/>
              <a:gd name="T14" fmla="*/ 350222 w 198"/>
              <a:gd name="T15" fmla="*/ 282440 h 198"/>
              <a:gd name="T16" fmla="*/ 350222 w 198"/>
              <a:gd name="T17" fmla="*/ 138556 h 198"/>
              <a:gd name="T18" fmla="*/ 350222 w 198"/>
              <a:gd name="T19" fmla="*/ 67501 h 198"/>
              <a:gd name="T20" fmla="*/ 283008 w 198"/>
              <a:gd name="T21" fmla="*/ 0 h 198"/>
              <a:gd name="T22" fmla="*/ 302464 w 198"/>
              <a:gd name="T23" fmla="*/ 39080 h 198"/>
              <a:gd name="T24" fmla="*/ 309540 w 198"/>
              <a:gd name="T25" fmla="*/ 39080 h 198"/>
              <a:gd name="T26" fmla="*/ 309540 w 198"/>
              <a:gd name="T27" fmla="*/ 47962 h 198"/>
              <a:gd name="T28" fmla="*/ 309540 w 198"/>
              <a:gd name="T29" fmla="*/ 99476 h 198"/>
              <a:gd name="T30" fmla="*/ 251169 w 198"/>
              <a:gd name="T31" fmla="*/ 99476 h 198"/>
              <a:gd name="T32" fmla="*/ 251169 w 198"/>
              <a:gd name="T33" fmla="*/ 39080 h 198"/>
              <a:gd name="T34" fmla="*/ 302464 w 198"/>
              <a:gd name="T35" fmla="*/ 39080 h 198"/>
              <a:gd name="T36" fmla="*/ 125585 w 198"/>
              <a:gd name="T37" fmla="*/ 138556 h 198"/>
              <a:gd name="T38" fmla="*/ 175111 w 198"/>
              <a:gd name="T39" fmla="*/ 113687 h 198"/>
              <a:gd name="T40" fmla="*/ 224637 w 198"/>
              <a:gd name="T41" fmla="*/ 138556 h 198"/>
              <a:gd name="T42" fmla="*/ 237019 w 198"/>
              <a:gd name="T43" fmla="*/ 175859 h 198"/>
              <a:gd name="T44" fmla="*/ 175111 w 198"/>
              <a:gd name="T45" fmla="*/ 238031 h 198"/>
              <a:gd name="T46" fmla="*/ 113203 w 198"/>
              <a:gd name="T47" fmla="*/ 175859 h 198"/>
              <a:gd name="T48" fmla="*/ 125585 w 198"/>
              <a:gd name="T49" fmla="*/ 138556 h 198"/>
              <a:gd name="T50" fmla="*/ 316615 w 198"/>
              <a:gd name="T51" fmla="*/ 282440 h 198"/>
              <a:gd name="T52" fmla="*/ 283008 w 198"/>
              <a:gd name="T53" fmla="*/ 316191 h 198"/>
              <a:gd name="T54" fmla="*/ 67214 w 198"/>
              <a:gd name="T55" fmla="*/ 316191 h 198"/>
              <a:gd name="T56" fmla="*/ 33607 w 198"/>
              <a:gd name="T57" fmla="*/ 282440 h 198"/>
              <a:gd name="T58" fmla="*/ 33607 w 198"/>
              <a:gd name="T59" fmla="*/ 138556 h 198"/>
              <a:gd name="T60" fmla="*/ 86671 w 198"/>
              <a:gd name="T61" fmla="*/ 138556 h 198"/>
              <a:gd name="T62" fmla="*/ 79596 w 198"/>
              <a:gd name="T63" fmla="*/ 175859 h 198"/>
              <a:gd name="T64" fmla="*/ 175111 w 198"/>
              <a:gd name="T65" fmla="*/ 271782 h 198"/>
              <a:gd name="T66" fmla="*/ 270626 w 198"/>
              <a:gd name="T67" fmla="*/ 175859 h 198"/>
              <a:gd name="T68" fmla="*/ 263551 w 198"/>
              <a:gd name="T69" fmla="*/ 138556 h 198"/>
              <a:gd name="T70" fmla="*/ 316615 w 198"/>
              <a:gd name="T71" fmla="*/ 138556 h 198"/>
              <a:gd name="T72" fmla="*/ 316615 w 198"/>
              <a:gd name="T73" fmla="*/ 282440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8" h="198">
                <a:moveTo>
                  <a:pt x="160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81"/>
                  <a:pt x="17" y="198"/>
                  <a:pt x="38" y="19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1" y="198"/>
                  <a:pt x="198" y="181"/>
                  <a:pt x="198" y="159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198" y="17"/>
                  <a:pt x="181" y="0"/>
                  <a:pt x="160" y="0"/>
                </a:cubicBezTo>
                <a:close/>
                <a:moveTo>
                  <a:pt x="171" y="22"/>
                </a:moveTo>
                <a:cubicBezTo>
                  <a:pt x="175" y="22"/>
                  <a:pt x="175" y="22"/>
                  <a:pt x="175" y="22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22"/>
                  <a:pt x="142" y="22"/>
                  <a:pt x="142" y="22"/>
                </a:cubicBezTo>
                <a:lnTo>
                  <a:pt x="171" y="22"/>
                </a:lnTo>
                <a:close/>
                <a:moveTo>
                  <a:pt x="71" y="78"/>
                </a:moveTo>
                <a:cubicBezTo>
                  <a:pt x="77" y="70"/>
                  <a:pt x="87" y="64"/>
                  <a:pt x="99" y="64"/>
                </a:cubicBezTo>
                <a:cubicBezTo>
                  <a:pt x="111" y="64"/>
                  <a:pt x="121" y="70"/>
                  <a:pt x="127" y="78"/>
                </a:cubicBezTo>
                <a:cubicBezTo>
                  <a:pt x="132" y="84"/>
                  <a:pt x="134" y="91"/>
                  <a:pt x="134" y="99"/>
                </a:cubicBezTo>
                <a:cubicBezTo>
                  <a:pt x="134" y="118"/>
                  <a:pt x="118" y="134"/>
                  <a:pt x="99" y="134"/>
                </a:cubicBezTo>
                <a:cubicBezTo>
                  <a:pt x="80" y="134"/>
                  <a:pt x="64" y="118"/>
                  <a:pt x="64" y="99"/>
                </a:cubicBezTo>
                <a:cubicBezTo>
                  <a:pt x="64" y="91"/>
                  <a:pt x="67" y="84"/>
                  <a:pt x="71" y="78"/>
                </a:cubicBezTo>
                <a:close/>
                <a:moveTo>
                  <a:pt x="179" y="159"/>
                </a:moveTo>
                <a:cubicBezTo>
                  <a:pt x="179" y="170"/>
                  <a:pt x="170" y="178"/>
                  <a:pt x="160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28" y="178"/>
                  <a:pt x="19" y="170"/>
                  <a:pt x="19" y="159"/>
                </a:cubicBezTo>
                <a:cubicBezTo>
                  <a:pt x="19" y="78"/>
                  <a:pt x="19" y="78"/>
                  <a:pt x="19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6" y="85"/>
                  <a:pt x="45" y="91"/>
                  <a:pt x="45" y="99"/>
                </a:cubicBezTo>
                <a:cubicBezTo>
                  <a:pt x="45" y="129"/>
                  <a:pt x="69" y="153"/>
                  <a:pt x="99" y="153"/>
                </a:cubicBezTo>
                <a:cubicBezTo>
                  <a:pt x="129" y="153"/>
                  <a:pt x="153" y="129"/>
                  <a:pt x="153" y="99"/>
                </a:cubicBezTo>
                <a:cubicBezTo>
                  <a:pt x="153" y="91"/>
                  <a:pt x="152" y="85"/>
                  <a:pt x="149" y="78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159"/>
                </a:lnTo>
                <a:close/>
              </a:path>
            </a:pathLst>
          </a:custGeom>
          <a:solidFill>
            <a:srgbClr val="73A1C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12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132FB2-7169-C051-E32A-C92CB5768680}"/>
              </a:ext>
            </a:extLst>
          </p:cNvPr>
          <p:cNvGrpSpPr/>
          <p:nvPr/>
        </p:nvGrpSpPr>
        <p:grpSpPr>
          <a:xfrm>
            <a:off x="433909" y="0"/>
            <a:ext cx="149445" cy="3341381"/>
            <a:chOff x="428112" y="-1"/>
            <a:chExt cx="224168" cy="5012072"/>
          </a:xfrm>
          <a:noFill/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6F5BC1-77E7-F124-82C8-0D8E88BAFB4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1583E5-70E9-8B75-5B7D-0840FBF2E792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0306564-B186-98F1-CB9D-B7F719BABF5E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74C4BE6-D4A2-103D-6F78-9F6281E73AEC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55C7C6-6DD7-1394-3E27-425A51CCAA73}"/>
              </a:ext>
            </a:extLst>
          </p:cNvPr>
          <p:cNvSpPr/>
          <p:nvPr/>
        </p:nvSpPr>
        <p:spPr>
          <a:xfrm>
            <a:off x="8120757" y="5331960"/>
            <a:ext cx="2260729" cy="515454"/>
          </a:xfrm>
          <a:prstGeom prst="roundRect">
            <a:avLst>
              <a:gd name="adj" fmla="val 50000"/>
            </a:avLst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67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Go to </a:t>
            </a:r>
            <a:r>
              <a:rPr lang="en-US" sz="1200" spc="67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ThreatSpider</a:t>
            </a:r>
            <a:endParaRPr lang="en-US" sz="1200" spc="67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7521EB-1E8B-A8A9-2168-505F444793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r="15651"/>
          <a:stretch/>
        </p:blipFill>
        <p:spPr/>
      </p:pic>
    </p:spTree>
    <p:extLst>
      <p:ext uri="{BB962C8B-B14F-4D97-AF65-F5344CB8AC3E}">
        <p14:creationId xmlns:p14="http://schemas.microsoft.com/office/powerpoint/2010/main" val="34510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8130-4169-5A99-ECCA-BE6D71E3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A8E7B-D5BB-304B-678F-3477F7CC8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D1F04-17E0-2EC0-9B0E-E9A42776E7F2}"/>
              </a:ext>
            </a:extLst>
          </p:cNvPr>
          <p:cNvSpPr/>
          <p:nvPr/>
        </p:nvSpPr>
        <p:spPr>
          <a:xfrm>
            <a:off x="0" y="0"/>
            <a:ext cx="12200705" cy="6858000"/>
          </a:xfrm>
          <a:prstGeom prst="rect">
            <a:avLst/>
          </a:prstGeom>
          <a:solidFill>
            <a:srgbClr val="0517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A1A9E-B03D-759D-0346-31119DCBC861}"/>
              </a:ext>
            </a:extLst>
          </p:cNvPr>
          <p:cNvSpPr txBox="1"/>
          <p:nvPr/>
        </p:nvSpPr>
        <p:spPr>
          <a:xfrm>
            <a:off x="1135118" y="865145"/>
            <a:ext cx="10287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Part2</a:t>
            </a:r>
            <a:r>
              <a:rPr lang="en-US" sz="9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:</a:t>
            </a:r>
          </a:p>
          <a:p>
            <a:pPr algn="ctr"/>
            <a:r>
              <a:rPr lang="en-US" sz="9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Demonstration </a:t>
            </a:r>
            <a:r>
              <a:rPr lang="en-US" sz="9600" b="1" dirty="0">
                <a:latin typeface="Sora" pitchFamily="2" charset="0"/>
                <a:cs typeface="Sora" pitchFamily="2" charset="0"/>
              </a:rPr>
              <a:t>of</a:t>
            </a:r>
            <a:r>
              <a:rPr lang="en-US" sz="9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96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ML-</a:t>
            </a:r>
            <a:r>
              <a:rPr lang="en-US" sz="9600" b="1" dirty="0" err="1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Vul</a:t>
            </a:r>
            <a:r>
              <a:rPr lang="en-US" sz="96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Detection</a:t>
            </a:r>
            <a:endParaRPr lang="en-US" sz="9600" b="1" dirty="0">
              <a:solidFill>
                <a:srgbClr val="73A1C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173E2-0106-9A52-F370-EE7FA0C2CE2B}"/>
              </a:ext>
            </a:extLst>
          </p:cNvPr>
          <p:cNvCxnSpPr>
            <a:cxnSpLocks/>
          </p:cNvCxnSpPr>
          <p:nvPr/>
        </p:nvCxnSpPr>
        <p:spPr>
          <a:xfrm>
            <a:off x="8922948" y="6173811"/>
            <a:ext cx="26967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0AE1C00-E492-9FC4-C3EC-85A2B781BAE9}"/>
              </a:ext>
            </a:extLst>
          </p:cNvPr>
          <p:cNvSpPr/>
          <p:nvPr/>
        </p:nvSpPr>
        <p:spPr>
          <a:xfrm>
            <a:off x="646423" y="508613"/>
            <a:ext cx="236315" cy="236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520308-FADF-C997-0A0E-A9E75A564FED}"/>
              </a:ext>
            </a:extLst>
          </p:cNvPr>
          <p:cNvSpPr/>
          <p:nvPr/>
        </p:nvSpPr>
        <p:spPr>
          <a:xfrm>
            <a:off x="499813" y="520159"/>
            <a:ext cx="216907" cy="21690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8061D-8668-D413-0EA0-69F3F4C14DF4}"/>
              </a:ext>
            </a:extLst>
          </p:cNvPr>
          <p:cNvGrpSpPr/>
          <p:nvPr/>
        </p:nvGrpSpPr>
        <p:grpSpPr>
          <a:xfrm>
            <a:off x="8257163" y="6092870"/>
            <a:ext cx="399772" cy="161881"/>
            <a:chOff x="12284652" y="9089809"/>
            <a:chExt cx="844127" cy="3418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5BB269-98E1-41E0-FEF0-BF7CA3FCFE88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E76754-3879-48AA-5E27-3360D9582DD6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04984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453bb-64a7-4d1f-86c5-9017bca03eaa">
      <Terms xmlns="http://schemas.microsoft.com/office/infopath/2007/PartnerControls"/>
    </lcf76f155ced4ddcb4097134ff3c332f>
    <TaxCatchAll xmlns="58584486-da7e-41c3-b25f-7a37e93be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040ED7-C146-45A9-80EC-19942288665B}">
  <ds:schemaRefs>
    <ds:schemaRef ds:uri="http://schemas.microsoft.com/office/2006/metadata/properties"/>
    <ds:schemaRef ds:uri="http://schemas.microsoft.com/office/infopath/2007/PartnerControls"/>
    <ds:schemaRef ds:uri="b8d02bda-57c9-46d3-b9c0-15157290f682"/>
    <ds:schemaRef ds:uri="f2988309-6305-4f71-8edc-f27d51afaa97"/>
  </ds:schemaRefs>
</ds:datastoreItem>
</file>

<file path=customXml/itemProps2.xml><?xml version="1.0" encoding="utf-8"?>
<ds:datastoreItem xmlns:ds="http://schemas.openxmlformats.org/officeDocument/2006/customXml" ds:itemID="{C5649606-A380-4463-BEFF-8541DB57C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5EF6F-6954-4204-AC79-D7B1CDB3B3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Poppins</vt:lpstr>
      <vt:lpstr>Poppins Medium</vt:lpstr>
      <vt:lpstr>Sora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Walid Amro</dc:creator>
  <cp:lastModifiedBy>Ahmed Walid Amro</cp:lastModifiedBy>
  <cp:revision>1</cp:revision>
  <dcterms:created xsi:type="dcterms:W3CDTF">2025-02-07T11:43:56Z</dcterms:created>
  <dcterms:modified xsi:type="dcterms:W3CDTF">2025-02-12T15:24:30Z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0x0101008D6844C821439E42A8ECB3C4BA06A15C</vt:lpwstr>
  </property>
  <property fmtid="{D5CDD505-2E9C-101B-9397-08002B2CF9AE}" pid="3" name="MediaServiceImageTags">
    <vt:lpwstr/>
  </property>
</Properties>
</file>