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26"/>
  </p:notesMasterIdLst>
  <p:sldIdLst>
    <p:sldId id="256" r:id="rId5"/>
    <p:sldId id="1922" r:id="rId6"/>
    <p:sldId id="1929" r:id="rId7"/>
    <p:sldId id="1930" r:id="rId8"/>
    <p:sldId id="1933" r:id="rId9"/>
    <p:sldId id="1931" r:id="rId10"/>
    <p:sldId id="284" r:id="rId11"/>
    <p:sldId id="1932" r:id="rId12"/>
    <p:sldId id="1934" r:id="rId13"/>
    <p:sldId id="1935" r:id="rId14"/>
    <p:sldId id="269" r:id="rId15"/>
    <p:sldId id="1936" r:id="rId16"/>
    <p:sldId id="1939" r:id="rId17"/>
    <p:sldId id="1937" r:id="rId18"/>
    <p:sldId id="1940" r:id="rId19"/>
    <p:sldId id="1916" r:id="rId20"/>
    <p:sldId id="1942" r:id="rId21"/>
    <p:sldId id="1941" r:id="rId22"/>
    <p:sldId id="1925" r:id="rId23"/>
    <p:sldId id="1915" r:id="rId24"/>
    <p:sldId id="1913" r:id="rId25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lide" id="{FF8688BE-7658-41B9-852A-6D128DBA5E5F}">
          <p14:sldIdLst>
            <p14:sldId id="256"/>
            <p14:sldId id="1922"/>
            <p14:sldId id="1929"/>
            <p14:sldId id="1930"/>
            <p14:sldId id="1933"/>
            <p14:sldId id="1931"/>
            <p14:sldId id="284"/>
            <p14:sldId id="1932"/>
            <p14:sldId id="1934"/>
            <p14:sldId id="1935"/>
            <p14:sldId id="269"/>
            <p14:sldId id="1936"/>
            <p14:sldId id="1939"/>
            <p14:sldId id="1937"/>
            <p14:sldId id="1940"/>
            <p14:sldId id="1916"/>
            <p14:sldId id="1942"/>
            <p14:sldId id="1941"/>
          </p14:sldIdLst>
        </p14:section>
        <p14:section name="About Us" id="{95D0C2E9-A678-4D36-AEEF-2D37CBAACD39}">
          <p14:sldIdLst/>
        </p14:section>
        <p14:section name="Team" id="{7834DA56-6DE1-4AE4-88EC-E91EFBA5EE0A}">
          <p14:sldIdLst/>
        </p14:section>
        <p14:section name="Service" id="{5C644A0E-061F-404E-BAB4-D0DD40771690}">
          <p14:sldIdLst>
            <p14:sldId id="1925"/>
          </p14:sldIdLst>
        </p14:section>
        <p14:section name="Break Slide" id="{30779DA6-2A83-4E06-AC15-67A00C9E0F57}">
          <p14:sldIdLst/>
        </p14:section>
        <p14:section name="Portfolio" id="{3DA61725-C066-48D9-94AA-3DDD7FF1C176}">
          <p14:sldIdLst/>
        </p14:section>
        <p14:section name="Mockup Device" id="{B6690A5A-86E5-44D3-876D-E679D232ADD4}">
          <p14:sldIdLst/>
        </p14:section>
        <p14:section name="Infographic" id="{7F384EA0-8D90-4638-B988-F7D13208A82F}">
          <p14:sldIdLst/>
        </p14:section>
        <p14:section name="Pricing Table" id="{78FDA877-693D-4043-8B17-A7F2FAB49F38}">
          <p14:sldIdLst/>
        </p14:section>
        <p14:section name="Contact Us" id="{1DBFAEF4-3514-493B-9653-1ED833986C85}">
          <p14:sldIdLst/>
        </p14:section>
        <p14:section name="Ending Slide" id="{AB3C2A68-A5FA-419B-BD13-2C18A4F5A1F2}">
          <p14:sldIdLst>
            <p14:sldId id="1915"/>
            <p14:sldId id="19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73D"/>
    <a:srgbClr val="73A1C1"/>
    <a:srgbClr val="F2FCFE"/>
    <a:srgbClr val="68C6F9"/>
    <a:srgbClr val="0C134F"/>
    <a:srgbClr val="130048"/>
    <a:srgbClr val="150050"/>
    <a:srgbClr val="3A0CA3"/>
    <a:srgbClr val="7209B7"/>
    <a:srgbClr val="E8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s Marin, Jose" userId="90837272-4119-4fc3-bd91-d77c2e6edbfd" providerId="ADAL" clId="{01AAF062-34EA-4D0D-85C1-491A6EE622F0}"/>
    <pc:docChg chg="undo custSel modSld">
      <pc:chgData name="Arias Marin, Jose" userId="90837272-4119-4fc3-bd91-d77c2e6edbfd" providerId="ADAL" clId="{01AAF062-34EA-4D0D-85C1-491A6EE622F0}" dt="2025-02-05T12:47:53.473" v="6" actId="1076"/>
      <pc:docMkLst>
        <pc:docMk/>
      </pc:docMkLst>
      <pc:sldChg chg="modSp mod">
        <pc:chgData name="Arias Marin, Jose" userId="90837272-4119-4fc3-bd91-d77c2e6edbfd" providerId="ADAL" clId="{01AAF062-34EA-4D0D-85C1-491A6EE622F0}" dt="2025-02-05T12:47:53.473" v="6" actId="1076"/>
        <pc:sldMkLst>
          <pc:docMk/>
          <pc:sldMk cId="3532018011" sldId="308"/>
        </pc:sldMkLst>
        <pc:spChg chg="mod">
          <ac:chgData name="Arias Marin, Jose" userId="90837272-4119-4fc3-bd91-d77c2e6edbfd" providerId="ADAL" clId="{01AAF062-34EA-4D0D-85C1-491A6EE622F0}" dt="2025-02-05T12:47:38.115" v="5" actId="1076"/>
          <ac:spMkLst>
            <pc:docMk/>
            <pc:sldMk cId="3532018011" sldId="308"/>
            <ac:spMk id="10" creationId="{2FE6FEE8-DC07-4A86-B33A-8AC8EFEC8504}"/>
          </ac:spMkLst>
        </pc:spChg>
        <pc:grpChg chg="mod">
          <ac:chgData name="Arias Marin, Jose" userId="90837272-4119-4fc3-bd91-d77c2e6edbfd" providerId="ADAL" clId="{01AAF062-34EA-4D0D-85C1-491A6EE622F0}" dt="2025-02-05T12:47:53.473" v="6" actId="1076"/>
          <ac:grpSpMkLst>
            <pc:docMk/>
            <pc:sldMk cId="3532018011" sldId="308"/>
            <ac:grpSpMk id="47" creationId="{4F97034E-4E5B-4413-999B-6189DABD8784}"/>
          </ac:grpSpMkLst>
        </pc:grpChg>
      </pc:sldChg>
    </pc:docChg>
  </pc:docChgLst>
  <pc:docChgLst>
    <pc:chgData name="Maria Maslioukova" userId="S::maria.maslioukova_catalink.eu#ext#@tecnalia365.onmicrosoft.com::1e2bf9bc-1895-4773-8549-e5b9de79efcb" providerId="AD" clId="Web-{F32AD163-F4A6-A879-7F93-933661D21E93}"/>
    <pc:docChg chg="addSld delSld modSld modSection">
      <pc:chgData name="Maria Maslioukova" userId="S::maria.maslioukova_catalink.eu#ext#@tecnalia365.onmicrosoft.com::1e2bf9bc-1895-4773-8549-e5b9de79efcb" providerId="AD" clId="Web-{F32AD163-F4A6-A879-7F93-933661D21E93}" dt="2025-01-29T14:32:45.552" v="33"/>
      <pc:docMkLst>
        <pc:docMk/>
      </pc:docMkLst>
      <pc:sldChg chg="modSp mod modShow">
        <pc:chgData name="Maria Maslioukova" userId="S::maria.maslioukova_catalink.eu#ext#@tecnalia365.onmicrosoft.com::1e2bf9bc-1895-4773-8549-e5b9de79efcb" providerId="AD" clId="Web-{F32AD163-F4A6-A879-7F93-933661D21E93}" dt="2025-01-29T14:32:30.739" v="20"/>
        <pc:sldMkLst>
          <pc:docMk/>
          <pc:sldMk cId="1958247696" sldId="256"/>
        </pc:sldMkLst>
        <pc:grpChg chg="mod">
          <ac:chgData name="Maria Maslioukova" userId="S::maria.maslioukova_catalink.eu#ext#@tecnalia365.onmicrosoft.com::1e2bf9bc-1895-4773-8549-e5b9de79efcb" providerId="AD" clId="Web-{F32AD163-F4A6-A879-7F93-933661D21E93}" dt="2025-01-29T14:29:58.500" v="1" actId="1076"/>
          <ac:grpSpMkLst>
            <pc:docMk/>
            <pc:sldMk cId="1958247696" sldId="256"/>
            <ac:grpSpMk id="57" creationId="{7E3CDE87-AD40-B0DC-E195-6927A80D90DA}"/>
          </ac:grpSpMkLst>
        </pc:grpChg>
      </pc:sldChg>
      <pc:sldChg chg="addSp delSp modSp add del replId">
        <pc:chgData name="Maria Maslioukova" userId="S::maria.maslioukova_catalink.eu#ext#@tecnalia365.onmicrosoft.com::1e2bf9bc-1895-4773-8549-e5b9de79efcb" providerId="AD" clId="Web-{F32AD163-F4A6-A879-7F93-933661D21E93}" dt="2025-01-29T14:32:45.552" v="33"/>
        <pc:sldMkLst>
          <pc:docMk/>
          <pc:sldMk cId="2603227839" sldId="1922"/>
        </pc:sldMkLst>
        <pc:spChg chg="add del mod">
          <ac:chgData name="Maria Maslioukova" userId="S::maria.maslioukova_catalink.eu#ext#@tecnalia365.onmicrosoft.com::1e2bf9bc-1895-4773-8549-e5b9de79efcb" providerId="AD" clId="Web-{F32AD163-F4A6-A879-7F93-933661D21E93}" dt="2025-01-29T14:32:40.724" v="29"/>
          <ac:spMkLst>
            <pc:docMk/>
            <pc:sldMk cId="2603227839" sldId="1922"/>
            <ac:spMk id="2" creationId="{746DF25A-DBF1-DED9-5B14-72D8FC4BA20F}"/>
          </ac:spMkLst>
        </pc:spChg>
        <pc:spChg chg="mod">
          <ac:chgData name="Maria Maslioukova" userId="S::maria.maslioukova_catalink.eu#ext#@tecnalia365.onmicrosoft.com::1e2bf9bc-1895-4773-8549-e5b9de79efcb" providerId="AD" clId="Web-{F32AD163-F4A6-A879-7F93-933661D21E93}" dt="2025-01-29T14:32:42.818" v="31" actId="20577"/>
          <ac:spMkLst>
            <pc:docMk/>
            <pc:sldMk cId="2603227839" sldId="1922"/>
            <ac:spMk id="8" creationId="{F70D3C42-4260-4BCF-B247-E1C20489D19D}"/>
          </ac:spMkLst>
        </pc:spChg>
        <pc:grpChg chg="mod ord">
          <ac:chgData name="Maria Maslioukova" userId="S::maria.maslioukova_catalink.eu#ext#@tecnalia365.onmicrosoft.com::1e2bf9bc-1895-4773-8549-e5b9de79efcb" providerId="AD" clId="Web-{F32AD163-F4A6-A879-7F93-933661D21E93}" dt="2025-01-29T14:32:44.256" v="32" actId="14100"/>
          <ac:grpSpMkLst>
            <pc:docMk/>
            <pc:sldMk cId="2603227839" sldId="1922"/>
            <ac:grpSpMk id="57" creationId="{E10C42FF-49C2-1C67-C4F0-B621791C40B2}"/>
          </ac:grpSpMkLst>
        </pc:grpChg>
      </pc:sldChg>
    </pc:docChg>
  </pc:docChgLst>
  <pc:docChgLst>
    <pc:chgData name="Pedro Tito Macias" userId="c54af557-642d-4184-a4d4-af2789fd0ba6" providerId="ADAL" clId="{18B663F9-D579-4B0E-95E4-D4A6B2248693}"/>
    <pc:docChg chg="undo custSel modSld">
      <pc:chgData name="Pedro Tito Macias" userId="c54af557-642d-4184-a4d4-af2789fd0ba6" providerId="ADAL" clId="{18B663F9-D579-4B0E-95E4-D4A6B2248693}" dt="2025-02-10T09:54:38.095" v="2" actId="1076"/>
      <pc:docMkLst>
        <pc:docMk/>
      </pc:docMkLst>
      <pc:sldChg chg="modSp mod">
        <pc:chgData name="Pedro Tito Macias" userId="c54af557-642d-4184-a4d4-af2789fd0ba6" providerId="ADAL" clId="{18B663F9-D579-4B0E-95E4-D4A6B2248693}" dt="2025-02-10T09:54:38.095" v="2" actId="1076"/>
        <pc:sldMkLst>
          <pc:docMk/>
          <pc:sldMk cId="1854228994" sldId="305"/>
        </pc:sldMkLst>
        <pc:spChg chg="mod">
          <ac:chgData name="Pedro Tito Macias" userId="c54af557-642d-4184-a4d4-af2789fd0ba6" providerId="ADAL" clId="{18B663F9-D579-4B0E-95E4-D4A6B2248693}" dt="2025-02-10T09:54:38.095" v="2" actId="1076"/>
          <ac:spMkLst>
            <pc:docMk/>
            <pc:sldMk cId="1854228994" sldId="305"/>
            <ac:spMk id="56" creationId="{C7858179-A2A3-49BE-A2C2-0F1E75D895EE}"/>
          </ac:spMkLst>
        </pc:spChg>
        <pc:spChg chg="mod">
          <ac:chgData name="Pedro Tito Macias" userId="c54af557-642d-4184-a4d4-af2789fd0ba6" providerId="ADAL" clId="{18B663F9-D579-4B0E-95E4-D4A6B2248693}" dt="2025-02-05T15:57:27.104" v="0" actId="1076"/>
          <ac:spMkLst>
            <pc:docMk/>
            <pc:sldMk cId="1854228994" sldId="305"/>
            <ac:spMk id="1250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A4BEB-4D0C-41FB-A1D3-157A963A497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236FEA-CE08-49E7-A7E8-B4CCF5E8636A}">
      <dgm:prSet phldrT="[Text]" custT="1"/>
      <dgm:spPr/>
      <dgm:t>
        <a:bodyPr/>
        <a:lstStyle/>
        <a:p>
          <a:r>
            <a:rPr lang="en-US" sz="2800" b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OB1: Reduce the time and effort of (re-) certification and (re-) assurance using AI</a:t>
          </a:r>
          <a:endParaRPr lang="en-GB" sz="28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gm:t>
    </dgm:pt>
    <dgm:pt modelId="{EC9218D7-5F28-4E81-B89B-E18C2F2422EA}" type="parTrans" cxnId="{D40B7056-03C0-4700-A63C-5981105B473A}">
      <dgm:prSet/>
      <dgm:spPr/>
      <dgm:t>
        <a:bodyPr/>
        <a:lstStyle/>
        <a:p>
          <a:endParaRPr lang="en-GB"/>
        </a:p>
      </dgm:t>
    </dgm:pt>
    <dgm:pt modelId="{5299BF11-3737-47B5-ACAB-E50395C34F5E}" type="sibTrans" cxnId="{D40B7056-03C0-4700-A63C-5981105B473A}">
      <dgm:prSet/>
      <dgm:spPr/>
      <dgm:t>
        <a:bodyPr/>
        <a:lstStyle/>
        <a:p>
          <a:endParaRPr lang="en-GB"/>
        </a:p>
      </dgm:t>
    </dgm:pt>
    <dgm:pt modelId="{134BEAF1-F2AB-4352-9CDB-A610956B972B}">
      <dgm:prSet custT="1"/>
      <dgm:spPr/>
      <dgm:t>
        <a:bodyPr/>
        <a:lstStyle/>
        <a:p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OB2: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Improve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assurance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evidence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correlation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for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cost-effective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re-certification</a:t>
          </a:r>
          <a:endParaRPr lang="en-GB" sz="2800" b="0" i="0" u="none" strike="noStrike" dirty="0">
            <a:solidFill>
              <a:schemeClr val="bg1"/>
            </a:solidFill>
            <a:effectLst/>
            <a:latin typeface="+mn-lt"/>
          </a:endParaRPr>
        </a:p>
      </dgm:t>
    </dgm:pt>
    <dgm:pt modelId="{F2241838-D318-429B-94B9-6DF22F3E7D0F}" type="parTrans" cxnId="{37D796D6-9717-416A-9DFC-00B08EBAC9CF}">
      <dgm:prSet/>
      <dgm:spPr/>
      <dgm:t>
        <a:bodyPr/>
        <a:lstStyle/>
        <a:p>
          <a:endParaRPr lang="en-GB"/>
        </a:p>
      </dgm:t>
    </dgm:pt>
    <dgm:pt modelId="{B6C88DB8-DB37-49C4-9AA7-187EC7A3D765}" type="sibTrans" cxnId="{37D796D6-9717-416A-9DFC-00B08EBAC9CF}">
      <dgm:prSet/>
      <dgm:spPr/>
      <dgm:t>
        <a:bodyPr/>
        <a:lstStyle/>
        <a:p>
          <a:endParaRPr lang="en-GB"/>
        </a:p>
      </dgm:t>
    </dgm:pt>
    <dgm:pt modelId="{717E2C0A-AC70-4DEF-9BCA-BDA8081B018C}">
      <dgm:prSet custT="1"/>
      <dgm:spPr/>
      <dgm:t>
        <a:bodyPr/>
        <a:lstStyle/>
        <a:p>
          <a:r>
            <a:rPr lang="en-US" sz="2800" b="0" i="0" u="none" strike="noStrike" dirty="0">
              <a:solidFill>
                <a:schemeClr val="bg1"/>
              </a:solidFill>
              <a:effectLst/>
              <a:latin typeface="+mn-lt"/>
            </a:rPr>
            <a:t>OB3: Reduce the effort of testing by implementing AI-based test case selection and formal methods</a:t>
          </a:r>
          <a:endParaRPr lang="en-GB" sz="2800" b="0" i="0" u="none" strike="noStrike" dirty="0">
            <a:solidFill>
              <a:schemeClr val="bg1"/>
            </a:solidFill>
            <a:effectLst/>
            <a:latin typeface="+mn-lt"/>
          </a:endParaRPr>
        </a:p>
      </dgm:t>
    </dgm:pt>
    <dgm:pt modelId="{50E02B62-51A0-483A-80CF-B5F32E0B8595}" type="parTrans" cxnId="{25A94B6D-CBA8-48F3-8ADB-75926FBAD02C}">
      <dgm:prSet/>
      <dgm:spPr/>
      <dgm:t>
        <a:bodyPr/>
        <a:lstStyle/>
        <a:p>
          <a:endParaRPr lang="en-GB"/>
        </a:p>
      </dgm:t>
    </dgm:pt>
    <dgm:pt modelId="{92C7AC02-CD38-4ECD-AC6B-6792B493C4D1}" type="sibTrans" cxnId="{25A94B6D-CBA8-48F3-8ADB-75926FBAD02C}">
      <dgm:prSet/>
      <dgm:spPr/>
      <dgm:t>
        <a:bodyPr/>
        <a:lstStyle/>
        <a:p>
          <a:endParaRPr lang="en-GB"/>
        </a:p>
      </dgm:t>
    </dgm:pt>
    <dgm:pt modelId="{C59C26BA-CF1A-4570-8334-BC57EC1B54F0}">
      <dgm:prSet custT="1"/>
      <dgm:spPr/>
      <dgm:t>
        <a:bodyPr/>
        <a:lstStyle/>
        <a:p>
          <a:r>
            <a:rPr lang="en-US" sz="2800" b="0" i="0" u="none" strike="noStrike" dirty="0">
              <a:solidFill>
                <a:schemeClr val="bg1"/>
              </a:solidFill>
              <a:effectLst/>
              <a:latin typeface="+mn-lt"/>
            </a:rPr>
            <a:t>OB4: Enable continuous and proactive cybersecurity evaluation and certification</a:t>
          </a:r>
          <a:endParaRPr lang="en-GB" sz="2800" b="0" i="0" u="none" strike="noStrike" dirty="0">
            <a:solidFill>
              <a:schemeClr val="bg1"/>
            </a:solidFill>
            <a:effectLst/>
            <a:latin typeface="+mn-lt"/>
          </a:endParaRPr>
        </a:p>
      </dgm:t>
    </dgm:pt>
    <dgm:pt modelId="{D9709D0F-0428-47FF-AA4F-C8DC73DF6DA9}" type="parTrans" cxnId="{A3F90040-9BCF-4C0E-9F9D-1A19CC640E07}">
      <dgm:prSet/>
      <dgm:spPr/>
      <dgm:t>
        <a:bodyPr/>
        <a:lstStyle/>
        <a:p>
          <a:endParaRPr lang="en-GB"/>
        </a:p>
      </dgm:t>
    </dgm:pt>
    <dgm:pt modelId="{F05606F3-06B7-4235-B5BD-D8EE7F5A5905}" type="sibTrans" cxnId="{A3F90040-9BCF-4C0E-9F9D-1A19CC640E07}">
      <dgm:prSet/>
      <dgm:spPr/>
      <dgm:t>
        <a:bodyPr/>
        <a:lstStyle/>
        <a:p>
          <a:endParaRPr lang="en-GB"/>
        </a:p>
      </dgm:t>
    </dgm:pt>
    <dgm:pt modelId="{F7F28146-65A2-4522-846E-6DD413510B8D}" type="pres">
      <dgm:prSet presAssocID="{415A4BEB-4D0C-41FB-A1D3-157A963A4976}" presName="linear" presStyleCnt="0">
        <dgm:presLayoutVars>
          <dgm:dir/>
          <dgm:animLvl val="lvl"/>
          <dgm:resizeHandles val="exact"/>
        </dgm:presLayoutVars>
      </dgm:prSet>
      <dgm:spPr/>
    </dgm:pt>
    <dgm:pt modelId="{59C44E15-0F50-4DEA-A0C3-7B624949F4F3}" type="pres">
      <dgm:prSet presAssocID="{AD236FEA-CE08-49E7-A7E8-B4CCF5E8636A}" presName="parentLin" presStyleCnt="0"/>
      <dgm:spPr/>
    </dgm:pt>
    <dgm:pt modelId="{91730E5E-3263-4E7F-8837-387B592D2236}" type="pres">
      <dgm:prSet presAssocID="{AD236FEA-CE08-49E7-A7E8-B4CCF5E8636A}" presName="parentLeftMargin" presStyleLbl="node1" presStyleIdx="0" presStyleCnt="4"/>
      <dgm:spPr/>
    </dgm:pt>
    <dgm:pt modelId="{C4CFDCFD-D58D-49D9-9EDA-F6B92597B63F}" type="pres">
      <dgm:prSet presAssocID="{AD236FEA-CE08-49E7-A7E8-B4CCF5E8636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7817F9D-7A4A-476D-8534-65FF0C8934C3}" type="pres">
      <dgm:prSet presAssocID="{AD236FEA-CE08-49E7-A7E8-B4CCF5E8636A}" presName="negativeSpace" presStyleCnt="0"/>
      <dgm:spPr/>
    </dgm:pt>
    <dgm:pt modelId="{05777F8A-3135-43F5-A7A3-F0EE7C5EA5CE}" type="pres">
      <dgm:prSet presAssocID="{AD236FEA-CE08-49E7-A7E8-B4CCF5E8636A}" presName="childText" presStyleLbl="conFgAcc1" presStyleIdx="0" presStyleCnt="4">
        <dgm:presLayoutVars>
          <dgm:bulletEnabled val="1"/>
        </dgm:presLayoutVars>
      </dgm:prSet>
      <dgm:spPr/>
    </dgm:pt>
    <dgm:pt modelId="{67360400-AD86-44D0-AAA9-94D6EE4B5AAA}" type="pres">
      <dgm:prSet presAssocID="{5299BF11-3737-47B5-ACAB-E50395C34F5E}" presName="spaceBetweenRectangles" presStyleCnt="0"/>
      <dgm:spPr/>
    </dgm:pt>
    <dgm:pt modelId="{617141F3-8CB9-4F93-911E-EA7F12136E17}" type="pres">
      <dgm:prSet presAssocID="{134BEAF1-F2AB-4352-9CDB-A610956B972B}" presName="parentLin" presStyleCnt="0"/>
      <dgm:spPr/>
    </dgm:pt>
    <dgm:pt modelId="{9EBD466F-9100-461F-84B2-52F9FD031DC1}" type="pres">
      <dgm:prSet presAssocID="{134BEAF1-F2AB-4352-9CDB-A610956B972B}" presName="parentLeftMargin" presStyleLbl="node1" presStyleIdx="0" presStyleCnt="4"/>
      <dgm:spPr/>
    </dgm:pt>
    <dgm:pt modelId="{316F82AF-ECC5-4E87-96C4-34F37F4CA494}" type="pres">
      <dgm:prSet presAssocID="{134BEAF1-F2AB-4352-9CDB-A610956B972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D95ABA-CFA7-4ABF-9197-B9032E53064F}" type="pres">
      <dgm:prSet presAssocID="{134BEAF1-F2AB-4352-9CDB-A610956B972B}" presName="negativeSpace" presStyleCnt="0"/>
      <dgm:spPr/>
    </dgm:pt>
    <dgm:pt modelId="{96F3F23E-59B7-4079-BB0B-024B443285DD}" type="pres">
      <dgm:prSet presAssocID="{134BEAF1-F2AB-4352-9CDB-A610956B972B}" presName="childText" presStyleLbl="conFgAcc1" presStyleIdx="1" presStyleCnt="4">
        <dgm:presLayoutVars>
          <dgm:bulletEnabled val="1"/>
        </dgm:presLayoutVars>
      </dgm:prSet>
      <dgm:spPr/>
    </dgm:pt>
    <dgm:pt modelId="{F8883401-4869-4409-BEF1-9325B60765FF}" type="pres">
      <dgm:prSet presAssocID="{B6C88DB8-DB37-49C4-9AA7-187EC7A3D765}" presName="spaceBetweenRectangles" presStyleCnt="0"/>
      <dgm:spPr/>
    </dgm:pt>
    <dgm:pt modelId="{ADD57198-6901-429C-AB36-60D69CB351AE}" type="pres">
      <dgm:prSet presAssocID="{717E2C0A-AC70-4DEF-9BCA-BDA8081B018C}" presName="parentLin" presStyleCnt="0"/>
      <dgm:spPr/>
    </dgm:pt>
    <dgm:pt modelId="{5B898493-2746-4BF4-9F81-65D2F09644E7}" type="pres">
      <dgm:prSet presAssocID="{717E2C0A-AC70-4DEF-9BCA-BDA8081B018C}" presName="parentLeftMargin" presStyleLbl="node1" presStyleIdx="1" presStyleCnt="4"/>
      <dgm:spPr/>
    </dgm:pt>
    <dgm:pt modelId="{B96B5C5B-0411-4395-9D2C-805EEA82AE20}" type="pres">
      <dgm:prSet presAssocID="{717E2C0A-AC70-4DEF-9BCA-BDA8081B018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A8240D2-6B1B-468B-91FE-1B39644A9A5E}" type="pres">
      <dgm:prSet presAssocID="{717E2C0A-AC70-4DEF-9BCA-BDA8081B018C}" presName="negativeSpace" presStyleCnt="0"/>
      <dgm:spPr/>
    </dgm:pt>
    <dgm:pt modelId="{7BF76325-7F59-4AE2-B7E6-95B462172B4A}" type="pres">
      <dgm:prSet presAssocID="{717E2C0A-AC70-4DEF-9BCA-BDA8081B018C}" presName="childText" presStyleLbl="conFgAcc1" presStyleIdx="2" presStyleCnt="4">
        <dgm:presLayoutVars>
          <dgm:bulletEnabled val="1"/>
        </dgm:presLayoutVars>
      </dgm:prSet>
      <dgm:spPr/>
    </dgm:pt>
    <dgm:pt modelId="{42B47136-D91D-4E16-806E-8F0D540ED09D}" type="pres">
      <dgm:prSet presAssocID="{92C7AC02-CD38-4ECD-AC6B-6792B493C4D1}" presName="spaceBetweenRectangles" presStyleCnt="0"/>
      <dgm:spPr/>
    </dgm:pt>
    <dgm:pt modelId="{9384B257-3164-4AF1-BE81-A248099BD0C6}" type="pres">
      <dgm:prSet presAssocID="{C59C26BA-CF1A-4570-8334-BC57EC1B54F0}" presName="parentLin" presStyleCnt="0"/>
      <dgm:spPr/>
    </dgm:pt>
    <dgm:pt modelId="{5A7F13CC-B62D-49C6-9BD0-133D70B6CF21}" type="pres">
      <dgm:prSet presAssocID="{C59C26BA-CF1A-4570-8334-BC57EC1B54F0}" presName="parentLeftMargin" presStyleLbl="node1" presStyleIdx="2" presStyleCnt="4"/>
      <dgm:spPr/>
    </dgm:pt>
    <dgm:pt modelId="{7A93236D-C104-4D13-B41B-072373DB4A75}" type="pres">
      <dgm:prSet presAssocID="{C59C26BA-CF1A-4570-8334-BC57EC1B54F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16D59E7-1805-4EB3-987C-CD92CC8E9465}" type="pres">
      <dgm:prSet presAssocID="{C59C26BA-CF1A-4570-8334-BC57EC1B54F0}" presName="negativeSpace" presStyleCnt="0"/>
      <dgm:spPr/>
    </dgm:pt>
    <dgm:pt modelId="{908D3A5A-5C98-4017-B79C-4D72E20A40DE}" type="pres">
      <dgm:prSet presAssocID="{C59C26BA-CF1A-4570-8334-BC57EC1B54F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404A31A-7D09-4C07-A1DA-50640590D8A3}" type="presOf" srcId="{415A4BEB-4D0C-41FB-A1D3-157A963A4976}" destId="{F7F28146-65A2-4522-846E-6DD413510B8D}" srcOrd="0" destOrd="0" presId="urn:microsoft.com/office/officeart/2005/8/layout/list1"/>
    <dgm:cxn modelId="{5141121C-9AC4-4AB1-8082-B61D0BC059F4}" type="presOf" srcId="{134BEAF1-F2AB-4352-9CDB-A610956B972B}" destId="{9EBD466F-9100-461F-84B2-52F9FD031DC1}" srcOrd="0" destOrd="0" presId="urn:microsoft.com/office/officeart/2005/8/layout/list1"/>
    <dgm:cxn modelId="{A3F90040-9BCF-4C0E-9F9D-1A19CC640E07}" srcId="{415A4BEB-4D0C-41FB-A1D3-157A963A4976}" destId="{C59C26BA-CF1A-4570-8334-BC57EC1B54F0}" srcOrd="3" destOrd="0" parTransId="{D9709D0F-0428-47FF-AA4F-C8DC73DF6DA9}" sibTransId="{F05606F3-06B7-4235-B5BD-D8EE7F5A5905}"/>
    <dgm:cxn modelId="{7B926940-5443-408C-95B9-824623CBC636}" type="presOf" srcId="{717E2C0A-AC70-4DEF-9BCA-BDA8081B018C}" destId="{B96B5C5B-0411-4395-9D2C-805EEA82AE20}" srcOrd="1" destOrd="0" presId="urn:microsoft.com/office/officeart/2005/8/layout/list1"/>
    <dgm:cxn modelId="{FDD28B44-4E23-489B-BFB1-2EB83E42CDE6}" type="presOf" srcId="{C59C26BA-CF1A-4570-8334-BC57EC1B54F0}" destId="{5A7F13CC-B62D-49C6-9BD0-133D70B6CF21}" srcOrd="0" destOrd="0" presId="urn:microsoft.com/office/officeart/2005/8/layout/list1"/>
    <dgm:cxn modelId="{F35EBC65-DC9C-4B74-8569-53787D2993A4}" type="presOf" srcId="{134BEAF1-F2AB-4352-9CDB-A610956B972B}" destId="{316F82AF-ECC5-4E87-96C4-34F37F4CA494}" srcOrd="1" destOrd="0" presId="urn:microsoft.com/office/officeart/2005/8/layout/list1"/>
    <dgm:cxn modelId="{25A94B6D-CBA8-48F3-8ADB-75926FBAD02C}" srcId="{415A4BEB-4D0C-41FB-A1D3-157A963A4976}" destId="{717E2C0A-AC70-4DEF-9BCA-BDA8081B018C}" srcOrd="2" destOrd="0" parTransId="{50E02B62-51A0-483A-80CF-B5F32E0B8595}" sibTransId="{92C7AC02-CD38-4ECD-AC6B-6792B493C4D1}"/>
    <dgm:cxn modelId="{D40B7056-03C0-4700-A63C-5981105B473A}" srcId="{415A4BEB-4D0C-41FB-A1D3-157A963A4976}" destId="{AD236FEA-CE08-49E7-A7E8-B4CCF5E8636A}" srcOrd="0" destOrd="0" parTransId="{EC9218D7-5F28-4E81-B89B-E18C2F2422EA}" sibTransId="{5299BF11-3737-47B5-ACAB-E50395C34F5E}"/>
    <dgm:cxn modelId="{EEE6D5B1-9138-4696-877C-5DA5084CD619}" type="presOf" srcId="{C59C26BA-CF1A-4570-8334-BC57EC1B54F0}" destId="{7A93236D-C104-4D13-B41B-072373DB4A75}" srcOrd="1" destOrd="0" presId="urn:microsoft.com/office/officeart/2005/8/layout/list1"/>
    <dgm:cxn modelId="{37D796D6-9717-416A-9DFC-00B08EBAC9CF}" srcId="{415A4BEB-4D0C-41FB-A1D3-157A963A4976}" destId="{134BEAF1-F2AB-4352-9CDB-A610956B972B}" srcOrd="1" destOrd="0" parTransId="{F2241838-D318-429B-94B9-6DF22F3E7D0F}" sibTransId="{B6C88DB8-DB37-49C4-9AA7-187EC7A3D765}"/>
    <dgm:cxn modelId="{C445A9DD-C89C-442A-8840-546294200329}" type="presOf" srcId="{AD236FEA-CE08-49E7-A7E8-B4CCF5E8636A}" destId="{91730E5E-3263-4E7F-8837-387B592D2236}" srcOrd="0" destOrd="0" presId="urn:microsoft.com/office/officeart/2005/8/layout/list1"/>
    <dgm:cxn modelId="{562666E4-A3AD-4BCE-90CC-4EBA13463CD9}" type="presOf" srcId="{AD236FEA-CE08-49E7-A7E8-B4CCF5E8636A}" destId="{C4CFDCFD-D58D-49D9-9EDA-F6B92597B63F}" srcOrd="1" destOrd="0" presId="urn:microsoft.com/office/officeart/2005/8/layout/list1"/>
    <dgm:cxn modelId="{BF7C53FC-30A5-4091-8B61-46079087EF07}" type="presOf" srcId="{717E2C0A-AC70-4DEF-9BCA-BDA8081B018C}" destId="{5B898493-2746-4BF4-9F81-65D2F09644E7}" srcOrd="0" destOrd="0" presId="urn:microsoft.com/office/officeart/2005/8/layout/list1"/>
    <dgm:cxn modelId="{F4728CF8-FFA9-4799-AA44-8E5E6A8FB925}" type="presParOf" srcId="{F7F28146-65A2-4522-846E-6DD413510B8D}" destId="{59C44E15-0F50-4DEA-A0C3-7B624949F4F3}" srcOrd="0" destOrd="0" presId="urn:microsoft.com/office/officeart/2005/8/layout/list1"/>
    <dgm:cxn modelId="{99DFBE40-C558-453D-990F-7960F458C0F7}" type="presParOf" srcId="{59C44E15-0F50-4DEA-A0C3-7B624949F4F3}" destId="{91730E5E-3263-4E7F-8837-387B592D2236}" srcOrd="0" destOrd="0" presId="urn:microsoft.com/office/officeart/2005/8/layout/list1"/>
    <dgm:cxn modelId="{52568338-EEE8-4262-B9E6-48861ACBBE52}" type="presParOf" srcId="{59C44E15-0F50-4DEA-A0C3-7B624949F4F3}" destId="{C4CFDCFD-D58D-49D9-9EDA-F6B92597B63F}" srcOrd="1" destOrd="0" presId="urn:microsoft.com/office/officeart/2005/8/layout/list1"/>
    <dgm:cxn modelId="{2B390FDC-9E68-491F-AAC3-DA5187D191C3}" type="presParOf" srcId="{F7F28146-65A2-4522-846E-6DD413510B8D}" destId="{D7817F9D-7A4A-476D-8534-65FF0C8934C3}" srcOrd="1" destOrd="0" presId="urn:microsoft.com/office/officeart/2005/8/layout/list1"/>
    <dgm:cxn modelId="{E6D83FFF-1CDA-459C-8883-F4AEFED7E7E2}" type="presParOf" srcId="{F7F28146-65A2-4522-846E-6DD413510B8D}" destId="{05777F8A-3135-43F5-A7A3-F0EE7C5EA5CE}" srcOrd="2" destOrd="0" presId="urn:microsoft.com/office/officeart/2005/8/layout/list1"/>
    <dgm:cxn modelId="{21578BCE-4084-4E37-8CF6-158774E71571}" type="presParOf" srcId="{F7F28146-65A2-4522-846E-6DD413510B8D}" destId="{67360400-AD86-44D0-AAA9-94D6EE4B5AAA}" srcOrd="3" destOrd="0" presId="urn:microsoft.com/office/officeart/2005/8/layout/list1"/>
    <dgm:cxn modelId="{664F4E8E-6837-4299-BAA3-EA6A488BFD88}" type="presParOf" srcId="{F7F28146-65A2-4522-846E-6DD413510B8D}" destId="{617141F3-8CB9-4F93-911E-EA7F12136E17}" srcOrd="4" destOrd="0" presId="urn:microsoft.com/office/officeart/2005/8/layout/list1"/>
    <dgm:cxn modelId="{2F030EF3-03B2-4D05-BF24-6F2D1EA67452}" type="presParOf" srcId="{617141F3-8CB9-4F93-911E-EA7F12136E17}" destId="{9EBD466F-9100-461F-84B2-52F9FD031DC1}" srcOrd="0" destOrd="0" presId="urn:microsoft.com/office/officeart/2005/8/layout/list1"/>
    <dgm:cxn modelId="{EABFD71F-0F17-42E5-9612-7ED89474118C}" type="presParOf" srcId="{617141F3-8CB9-4F93-911E-EA7F12136E17}" destId="{316F82AF-ECC5-4E87-96C4-34F37F4CA494}" srcOrd="1" destOrd="0" presId="urn:microsoft.com/office/officeart/2005/8/layout/list1"/>
    <dgm:cxn modelId="{6E9AA47E-0CC2-424C-BA54-D14C83983952}" type="presParOf" srcId="{F7F28146-65A2-4522-846E-6DD413510B8D}" destId="{55D95ABA-CFA7-4ABF-9197-B9032E53064F}" srcOrd="5" destOrd="0" presId="urn:microsoft.com/office/officeart/2005/8/layout/list1"/>
    <dgm:cxn modelId="{CCA9033B-C43E-4315-ACB0-B75D4EF46F8F}" type="presParOf" srcId="{F7F28146-65A2-4522-846E-6DD413510B8D}" destId="{96F3F23E-59B7-4079-BB0B-024B443285DD}" srcOrd="6" destOrd="0" presId="urn:microsoft.com/office/officeart/2005/8/layout/list1"/>
    <dgm:cxn modelId="{5F7EA057-230C-4D12-BC0A-746682B6E3F2}" type="presParOf" srcId="{F7F28146-65A2-4522-846E-6DD413510B8D}" destId="{F8883401-4869-4409-BEF1-9325B60765FF}" srcOrd="7" destOrd="0" presId="urn:microsoft.com/office/officeart/2005/8/layout/list1"/>
    <dgm:cxn modelId="{5C87976D-94B5-4272-BC0B-EB9B1731839D}" type="presParOf" srcId="{F7F28146-65A2-4522-846E-6DD413510B8D}" destId="{ADD57198-6901-429C-AB36-60D69CB351AE}" srcOrd="8" destOrd="0" presId="urn:microsoft.com/office/officeart/2005/8/layout/list1"/>
    <dgm:cxn modelId="{2E4E2B5F-106A-4375-995E-761CE10C2C3A}" type="presParOf" srcId="{ADD57198-6901-429C-AB36-60D69CB351AE}" destId="{5B898493-2746-4BF4-9F81-65D2F09644E7}" srcOrd="0" destOrd="0" presId="urn:microsoft.com/office/officeart/2005/8/layout/list1"/>
    <dgm:cxn modelId="{B270A57D-1D48-437A-A413-740CDD6D207B}" type="presParOf" srcId="{ADD57198-6901-429C-AB36-60D69CB351AE}" destId="{B96B5C5B-0411-4395-9D2C-805EEA82AE20}" srcOrd="1" destOrd="0" presId="urn:microsoft.com/office/officeart/2005/8/layout/list1"/>
    <dgm:cxn modelId="{4ADA8415-342A-4B5E-AABB-153B21F77A0F}" type="presParOf" srcId="{F7F28146-65A2-4522-846E-6DD413510B8D}" destId="{DA8240D2-6B1B-468B-91FE-1B39644A9A5E}" srcOrd="9" destOrd="0" presId="urn:microsoft.com/office/officeart/2005/8/layout/list1"/>
    <dgm:cxn modelId="{2087BD2B-2778-4CDF-B197-DA42AE0A372C}" type="presParOf" srcId="{F7F28146-65A2-4522-846E-6DD413510B8D}" destId="{7BF76325-7F59-4AE2-B7E6-95B462172B4A}" srcOrd="10" destOrd="0" presId="urn:microsoft.com/office/officeart/2005/8/layout/list1"/>
    <dgm:cxn modelId="{40583F8C-9608-4142-9B0E-1F769F6D6BDE}" type="presParOf" srcId="{F7F28146-65A2-4522-846E-6DD413510B8D}" destId="{42B47136-D91D-4E16-806E-8F0D540ED09D}" srcOrd="11" destOrd="0" presId="urn:microsoft.com/office/officeart/2005/8/layout/list1"/>
    <dgm:cxn modelId="{7C9B1195-32AC-47B4-9897-772845F611FD}" type="presParOf" srcId="{F7F28146-65A2-4522-846E-6DD413510B8D}" destId="{9384B257-3164-4AF1-BE81-A248099BD0C6}" srcOrd="12" destOrd="0" presId="urn:microsoft.com/office/officeart/2005/8/layout/list1"/>
    <dgm:cxn modelId="{7D3F8AC8-79EF-49AE-83D5-D7E5AC07CAE1}" type="presParOf" srcId="{9384B257-3164-4AF1-BE81-A248099BD0C6}" destId="{5A7F13CC-B62D-49C6-9BD0-133D70B6CF21}" srcOrd="0" destOrd="0" presId="urn:microsoft.com/office/officeart/2005/8/layout/list1"/>
    <dgm:cxn modelId="{01635FBE-12B3-43EA-8681-62AEC864C974}" type="presParOf" srcId="{9384B257-3164-4AF1-BE81-A248099BD0C6}" destId="{7A93236D-C104-4D13-B41B-072373DB4A75}" srcOrd="1" destOrd="0" presId="urn:microsoft.com/office/officeart/2005/8/layout/list1"/>
    <dgm:cxn modelId="{64A9A75D-89FB-4A07-B0F1-61F724C569A3}" type="presParOf" srcId="{F7F28146-65A2-4522-846E-6DD413510B8D}" destId="{E16D59E7-1805-4EB3-987C-CD92CC8E9465}" srcOrd="13" destOrd="0" presId="urn:microsoft.com/office/officeart/2005/8/layout/list1"/>
    <dgm:cxn modelId="{8361D4CF-B1E2-4184-A79D-9D42F88E5718}" type="presParOf" srcId="{F7F28146-65A2-4522-846E-6DD413510B8D}" destId="{908D3A5A-5C98-4017-B79C-4D72E20A40D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BE9456-BDAE-4879-AB06-F0EFFEF91BE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262BBB9-6140-4002-BE34-C7260945CEF3}">
      <dgm:prSet phldrT="[Text]"/>
      <dgm:spPr/>
      <dgm:t>
        <a:bodyPr/>
        <a:lstStyle/>
        <a:p>
          <a:r>
            <a:rPr lang="en-US" dirty="0"/>
            <a:t>Features collection</a:t>
          </a:r>
          <a:endParaRPr lang="en-GB" dirty="0"/>
        </a:p>
      </dgm:t>
    </dgm:pt>
    <dgm:pt modelId="{22DD8108-3C91-434A-A927-238B7665D42B}" type="parTrans" cxnId="{4FE01901-BAAF-4F3F-A7C8-2EF71E7F19C4}">
      <dgm:prSet/>
      <dgm:spPr/>
      <dgm:t>
        <a:bodyPr/>
        <a:lstStyle/>
        <a:p>
          <a:endParaRPr lang="en-GB"/>
        </a:p>
      </dgm:t>
    </dgm:pt>
    <dgm:pt modelId="{3EA89746-35B1-4091-B4CF-57FFE4E19FE4}" type="sibTrans" cxnId="{4FE01901-BAAF-4F3F-A7C8-2EF71E7F19C4}">
      <dgm:prSet/>
      <dgm:spPr/>
      <dgm:t>
        <a:bodyPr/>
        <a:lstStyle/>
        <a:p>
          <a:endParaRPr lang="en-GB"/>
        </a:p>
      </dgm:t>
    </dgm:pt>
    <dgm:pt modelId="{87C0A6C8-91A9-4B5D-92D4-CFC2C7E310A0}">
      <dgm:prSet/>
      <dgm:spPr/>
      <dgm:t>
        <a:bodyPr/>
        <a:lstStyle/>
        <a:p>
          <a:r>
            <a:rPr lang="en-US" dirty="0"/>
            <a:t>Software Requirements  &amp; User stories definition</a:t>
          </a:r>
        </a:p>
      </dgm:t>
    </dgm:pt>
    <dgm:pt modelId="{A19C5CE2-7875-4063-8477-BC91E058424F}" type="parTrans" cxnId="{D2F892BE-CF34-4418-AB1F-72DD96A10DF5}">
      <dgm:prSet/>
      <dgm:spPr/>
      <dgm:t>
        <a:bodyPr/>
        <a:lstStyle/>
        <a:p>
          <a:endParaRPr lang="en-GB"/>
        </a:p>
      </dgm:t>
    </dgm:pt>
    <dgm:pt modelId="{AEA419D3-74DF-4426-BC4E-23C6E41D4F6A}" type="sibTrans" cxnId="{D2F892BE-CF34-4418-AB1F-72DD96A10DF5}">
      <dgm:prSet/>
      <dgm:spPr/>
      <dgm:t>
        <a:bodyPr/>
        <a:lstStyle/>
        <a:p>
          <a:endParaRPr lang="en-GB"/>
        </a:p>
      </dgm:t>
    </dgm:pt>
    <dgm:pt modelId="{776DD590-D367-4536-AE6C-06DD80108D9B}">
      <dgm:prSet/>
      <dgm:spPr/>
      <dgm:t>
        <a:bodyPr/>
        <a:lstStyle/>
        <a:p>
          <a:r>
            <a:rPr lang="en-US" dirty="0"/>
            <a:t>Sequence diagrams</a:t>
          </a:r>
        </a:p>
      </dgm:t>
    </dgm:pt>
    <dgm:pt modelId="{959002D1-C474-44C0-A064-CD24EE55EEC6}" type="parTrans" cxnId="{C2A9FBFA-A7AA-4DF6-9833-42B0C7B3E6AB}">
      <dgm:prSet/>
      <dgm:spPr/>
      <dgm:t>
        <a:bodyPr/>
        <a:lstStyle/>
        <a:p>
          <a:endParaRPr lang="en-GB"/>
        </a:p>
      </dgm:t>
    </dgm:pt>
    <dgm:pt modelId="{023A7922-CB80-4728-BCE8-6B171788683A}" type="sibTrans" cxnId="{C2A9FBFA-A7AA-4DF6-9833-42B0C7B3E6AB}">
      <dgm:prSet/>
      <dgm:spPr/>
      <dgm:t>
        <a:bodyPr/>
        <a:lstStyle/>
        <a:p>
          <a:endParaRPr lang="en-GB"/>
        </a:p>
      </dgm:t>
    </dgm:pt>
    <dgm:pt modelId="{CEFE6029-E394-4078-95F6-C33EF0F9B24A}">
      <dgm:prSet/>
      <dgm:spPr/>
      <dgm:t>
        <a:bodyPr/>
        <a:lstStyle/>
        <a:p>
          <a:r>
            <a:rPr lang="en-US"/>
            <a:t>Common Interfaces (APIs ) agreement</a:t>
          </a:r>
          <a:endParaRPr lang="en-US" dirty="0"/>
        </a:p>
      </dgm:t>
    </dgm:pt>
    <dgm:pt modelId="{A1F19FC7-30C2-4D9B-A823-5BFECF0D4AC7}" type="parTrans" cxnId="{847FC6C1-BB69-4ECC-8384-E4EE562B3DB4}">
      <dgm:prSet/>
      <dgm:spPr/>
      <dgm:t>
        <a:bodyPr/>
        <a:lstStyle/>
        <a:p>
          <a:endParaRPr lang="en-GB"/>
        </a:p>
      </dgm:t>
    </dgm:pt>
    <dgm:pt modelId="{28CEB7F8-F8E8-43EC-B8F9-E8B6225CCFBE}" type="sibTrans" cxnId="{847FC6C1-BB69-4ECC-8384-E4EE562B3DB4}">
      <dgm:prSet/>
      <dgm:spPr/>
      <dgm:t>
        <a:bodyPr/>
        <a:lstStyle/>
        <a:p>
          <a:endParaRPr lang="en-GB"/>
        </a:p>
      </dgm:t>
    </dgm:pt>
    <dgm:pt modelId="{E78169C6-9AC2-4379-867D-76A83DF697F0}">
      <dgm:prSet/>
      <dgm:spPr/>
      <dgm:t>
        <a:bodyPr/>
        <a:lstStyle/>
        <a:p>
          <a:r>
            <a:rPr lang="en-US" dirty="0"/>
            <a:t>Overall </a:t>
          </a:r>
          <a:br>
            <a:rPr lang="en-US" dirty="0"/>
          </a:br>
          <a:r>
            <a:rPr lang="en-US" dirty="0"/>
            <a:t>Architecture</a:t>
          </a:r>
        </a:p>
      </dgm:t>
    </dgm:pt>
    <dgm:pt modelId="{249B10B3-15F7-4C38-9A31-1C0851553B4A}" type="parTrans" cxnId="{C89C916F-357F-4119-A389-69A788C207BE}">
      <dgm:prSet/>
      <dgm:spPr/>
      <dgm:t>
        <a:bodyPr/>
        <a:lstStyle/>
        <a:p>
          <a:endParaRPr lang="en-GB"/>
        </a:p>
      </dgm:t>
    </dgm:pt>
    <dgm:pt modelId="{860CA489-AA27-404B-BFC1-1905674ED23B}" type="sibTrans" cxnId="{C89C916F-357F-4119-A389-69A788C207BE}">
      <dgm:prSet/>
      <dgm:spPr/>
      <dgm:t>
        <a:bodyPr/>
        <a:lstStyle/>
        <a:p>
          <a:endParaRPr lang="en-GB"/>
        </a:p>
      </dgm:t>
    </dgm:pt>
    <dgm:pt modelId="{CE40CF72-37A5-4080-ABF9-B57E4C99D78B}" type="pres">
      <dgm:prSet presAssocID="{C3BE9456-BDAE-4879-AB06-F0EFFEF91BEC}" presName="CompostProcess" presStyleCnt="0">
        <dgm:presLayoutVars>
          <dgm:dir/>
          <dgm:resizeHandles val="exact"/>
        </dgm:presLayoutVars>
      </dgm:prSet>
      <dgm:spPr/>
    </dgm:pt>
    <dgm:pt modelId="{1C3B3175-F74A-4E5F-AD6F-D9F3A5C2EC8A}" type="pres">
      <dgm:prSet presAssocID="{C3BE9456-BDAE-4879-AB06-F0EFFEF91BEC}" presName="arrow" presStyleLbl="bgShp" presStyleIdx="0" presStyleCnt="1"/>
      <dgm:spPr/>
    </dgm:pt>
    <dgm:pt modelId="{737E5D85-6DFE-4027-A424-BBCEE09968AD}" type="pres">
      <dgm:prSet presAssocID="{C3BE9456-BDAE-4879-AB06-F0EFFEF91BEC}" presName="linearProcess" presStyleCnt="0"/>
      <dgm:spPr/>
    </dgm:pt>
    <dgm:pt modelId="{D6B65F3E-ECE9-4302-A12F-C7162466F52A}" type="pres">
      <dgm:prSet presAssocID="{9262BBB9-6140-4002-BE34-C7260945CEF3}" presName="textNode" presStyleLbl="node1" presStyleIdx="0" presStyleCnt="5">
        <dgm:presLayoutVars>
          <dgm:bulletEnabled val="1"/>
        </dgm:presLayoutVars>
      </dgm:prSet>
      <dgm:spPr/>
    </dgm:pt>
    <dgm:pt modelId="{2F2902F2-6FE8-479F-A3F6-E9A86E295DF5}" type="pres">
      <dgm:prSet presAssocID="{3EA89746-35B1-4091-B4CF-57FFE4E19FE4}" presName="sibTrans" presStyleCnt="0"/>
      <dgm:spPr/>
    </dgm:pt>
    <dgm:pt modelId="{55C34E45-C32D-4A22-ADA1-D6BC43A0D22E}" type="pres">
      <dgm:prSet presAssocID="{87C0A6C8-91A9-4B5D-92D4-CFC2C7E310A0}" presName="textNode" presStyleLbl="node1" presStyleIdx="1" presStyleCnt="5">
        <dgm:presLayoutVars>
          <dgm:bulletEnabled val="1"/>
        </dgm:presLayoutVars>
      </dgm:prSet>
      <dgm:spPr/>
    </dgm:pt>
    <dgm:pt modelId="{89628CB8-A7EB-4D88-B3A3-570588F0B696}" type="pres">
      <dgm:prSet presAssocID="{AEA419D3-74DF-4426-BC4E-23C6E41D4F6A}" presName="sibTrans" presStyleCnt="0"/>
      <dgm:spPr/>
    </dgm:pt>
    <dgm:pt modelId="{D71EA745-1C6A-437C-BCFE-26CD6F405408}" type="pres">
      <dgm:prSet presAssocID="{776DD590-D367-4536-AE6C-06DD80108D9B}" presName="textNode" presStyleLbl="node1" presStyleIdx="2" presStyleCnt="5">
        <dgm:presLayoutVars>
          <dgm:bulletEnabled val="1"/>
        </dgm:presLayoutVars>
      </dgm:prSet>
      <dgm:spPr/>
    </dgm:pt>
    <dgm:pt modelId="{36E141FB-8682-4394-90A3-9B3BC4356E6B}" type="pres">
      <dgm:prSet presAssocID="{023A7922-CB80-4728-BCE8-6B171788683A}" presName="sibTrans" presStyleCnt="0"/>
      <dgm:spPr/>
    </dgm:pt>
    <dgm:pt modelId="{85392531-0529-4C1F-A0CF-D786CD866702}" type="pres">
      <dgm:prSet presAssocID="{CEFE6029-E394-4078-95F6-C33EF0F9B24A}" presName="textNode" presStyleLbl="node1" presStyleIdx="3" presStyleCnt="5">
        <dgm:presLayoutVars>
          <dgm:bulletEnabled val="1"/>
        </dgm:presLayoutVars>
      </dgm:prSet>
      <dgm:spPr/>
    </dgm:pt>
    <dgm:pt modelId="{5CDB14E2-D904-4D17-A412-9AFC186495EC}" type="pres">
      <dgm:prSet presAssocID="{28CEB7F8-F8E8-43EC-B8F9-E8B6225CCFBE}" presName="sibTrans" presStyleCnt="0"/>
      <dgm:spPr/>
    </dgm:pt>
    <dgm:pt modelId="{B1E20785-B5F0-4325-AC97-F00D0A7B5DD8}" type="pres">
      <dgm:prSet presAssocID="{E78169C6-9AC2-4379-867D-76A83DF697F0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4FE01901-BAAF-4F3F-A7C8-2EF71E7F19C4}" srcId="{C3BE9456-BDAE-4879-AB06-F0EFFEF91BEC}" destId="{9262BBB9-6140-4002-BE34-C7260945CEF3}" srcOrd="0" destOrd="0" parTransId="{22DD8108-3C91-434A-A927-238B7665D42B}" sibTransId="{3EA89746-35B1-4091-B4CF-57FFE4E19FE4}"/>
    <dgm:cxn modelId="{52DC330C-F42E-41A2-A8EC-EBEF6AEB3E9F}" type="presOf" srcId="{E78169C6-9AC2-4379-867D-76A83DF697F0}" destId="{B1E20785-B5F0-4325-AC97-F00D0A7B5DD8}" srcOrd="0" destOrd="0" presId="urn:microsoft.com/office/officeart/2005/8/layout/hProcess9"/>
    <dgm:cxn modelId="{B40A3922-A23F-408A-8E7C-F3B21014235B}" type="presOf" srcId="{C3BE9456-BDAE-4879-AB06-F0EFFEF91BEC}" destId="{CE40CF72-37A5-4080-ABF9-B57E4C99D78B}" srcOrd="0" destOrd="0" presId="urn:microsoft.com/office/officeart/2005/8/layout/hProcess9"/>
    <dgm:cxn modelId="{48574465-2204-4048-BCAD-FB4642D6B2E6}" type="presOf" srcId="{87C0A6C8-91A9-4B5D-92D4-CFC2C7E310A0}" destId="{55C34E45-C32D-4A22-ADA1-D6BC43A0D22E}" srcOrd="0" destOrd="0" presId="urn:microsoft.com/office/officeart/2005/8/layout/hProcess9"/>
    <dgm:cxn modelId="{C89C916F-357F-4119-A389-69A788C207BE}" srcId="{C3BE9456-BDAE-4879-AB06-F0EFFEF91BEC}" destId="{E78169C6-9AC2-4379-867D-76A83DF697F0}" srcOrd="4" destOrd="0" parTransId="{249B10B3-15F7-4C38-9A31-1C0851553B4A}" sibTransId="{860CA489-AA27-404B-BFC1-1905674ED23B}"/>
    <dgm:cxn modelId="{AE671082-5CBF-4634-8779-37E91DC94D3E}" type="presOf" srcId="{CEFE6029-E394-4078-95F6-C33EF0F9B24A}" destId="{85392531-0529-4C1F-A0CF-D786CD866702}" srcOrd="0" destOrd="0" presId="urn:microsoft.com/office/officeart/2005/8/layout/hProcess9"/>
    <dgm:cxn modelId="{FE23F092-2125-44AD-9080-DAE01B0326BF}" type="presOf" srcId="{776DD590-D367-4536-AE6C-06DD80108D9B}" destId="{D71EA745-1C6A-437C-BCFE-26CD6F405408}" srcOrd="0" destOrd="0" presId="urn:microsoft.com/office/officeart/2005/8/layout/hProcess9"/>
    <dgm:cxn modelId="{D2F892BE-CF34-4418-AB1F-72DD96A10DF5}" srcId="{C3BE9456-BDAE-4879-AB06-F0EFFEF91BEC}" destId="{87C0A6C8-91A9-4B5D-92D4-CFC2C7E310A0}" srcOrd="1" destOrd="0" parTransId="{A19C5CE2-7875-4063-8477-BC91E058424F}" sibTransId="{AEA419D3-74DF-4426-BC4E-23C6E41D4F6A}"/>
    <dgm:cxn modelId="{847FC6C1-BB69-4ECC-8384-E4EE562B3DB4}" srcId="{C3BE9456-BDAE-4879-AB06-F0EFFEF91BEC}" destId="{CEFE6029-E394-4078-95F6-C33EF0F9B24A}" srcOrd="3" destOrd="0" parTransId="{A1F19FC7-30C2-4D9B-A823-5BFECF0D4AC7}" sibTransId="{28CEB7F8-F8E8-43EC-B8F9-E8B6225CCFBE}"/>
    <dgm:cxn modelId="{B288C2EF-4747-4454-AA4E-7AA7BECDE365}" type="presOf" srcId="{9262BBB9-6140-4002-BE34-C7260945CEF3}" destId="{D6B65F3E-ECE9-4302-A12F-C7162466F52A}" srcOrd="0" destOrd="0" presId="urn:microsoft.com/office/officeart/2005/8/layout/hProcess9"/>
    <dgm:cxn modelId="{C2A9FBFA-A7AA-4DF6-9833-42B0C7B3E6AB}" srcId="{C3BE9456-BDAE-4879-AB06-F0EFFEF91BEC}" destId="{776DD590-D367-4536-AE6C-06DD80108D9B}" srcOrd="2" destOrd="0" parTransId="{959002D1-C474-44C0-A064-CD24EE55EEC6}" sibTransId="{023A7922-CB80-4728-BCE8-6B171788683A}"/>
    <dgm:cxn modelId="{51BDE6CA-0CAA-4162-827F-7048AEECE9E2}" type="presParOf" srcId="{CE40CF72-37A5-4080-ABF9-B57E4C99D78B}" destId="{1C3B3175-F74A-4E5F-AD6F-D9F3A5C2EC8A}" srcOrd="0" destOrd="0" presId="urn:microsoft.com/office/officeart/2005/8/layout/hProcess9"/>
    <dgm:cxn modelId="{1000DD06-F27A-496B-8A03-A219936829DA}" type="presParOf" srcId="{CE40CF72-37A5-4080-ABF9-B57E4C99D78B}" destId="{737E5D85-6DFE-4027-A424-BBCEE09968AD}" srcOrd="1" destOrd="0" presId="urn:microsoft.com/office/officeart/2005/8/layout/hProcess9"/>
    <dgm:cxn modelId="{24494E91-D9F9-4FF8-B568-6B00F6117455}" type="presParOf" srcId="{737E5D85-6DFE-4027-A424-BBCEE09968AD}" destId="{D6B65F3E-ECE9-4302-A12F-C7162466F52A}" srcOrd="0" destOrd="0" presId="urn:microsoft.com/office/officeart/2005/8/layout/hProcess9"/>
    <dgm:cxn modelId="{7870759F-9606-41BC-A834-8BCFAB484CFC}" type="presParOf" srcId="{737E5D85-6DFE-4027-A424-BBCEE09968AD}" destId="{2F2902F2-6FE8-479F-A3F6-E9A86E295DF5}" srcOrd="1" destOrd="0" presId="urn:microsoft.com/office/officeart/2005/8/layout/hProcess9"/>
    <dgm:cxn modelId="{B9A634EB-4E70-4D36-8EF3-2E2A973041B9}" type="presParOf" srcId="{737E5D85-6DFE-4027-A424-BBCEE09968AD}" destId="{55C34E45-C32D-4A22-ADA1-D6BC43A0D22E}" srcOrd="2" destOrd="0" presId="urn:microsoft.com/office/officeart/2005/8/layout/hProcess9"/>
    <dgm:cxn modelId="{A788E2D5-6E84-47D7-8DF8-2BD940897613}" type="presParOf" srcId="{737E5D85-6DFE-4027-A424-BBCEE09968AD}" destId="{89628CB8-A7EB-4D88-B3A3-570588F0B696}" srcOrd="3" destOrd="0" presId="urn:microsoft.com/office/officeart/2005/8/layout/hProcess9"/>
    <dgm:cxn modelId="{B944997B-F3D0-4C09-95FC-38613E27CB6C}" type="presParOf" srcId="{737E5D85-6DFE-4027-A424-BBCEE09968AD}" destId="{D71EA745-1C6A-437C-BCFE-26CD6F405408}" srcOrd="4" destOrd="0" presId="urn:microsoft.com/office/officeart/2005/8/layout/hProcess9"/>
    <dgm:cxn modelId="{E467379C-FF74-472D-AEA3-B95FABFD8504}" type="presParOf" srcId="{737E5D85-6DFE-4027-A424-BBCEE09968AD}" destId="{36E141FB-8682-4394-90A3-9B3BC4356E6B}" srcOrd="5" destOrd="0" presId="urn:microsoft.com/office/officeart/2005/8/layout/hProcess9"/>
    <dgm:cxn modelId="{0D3FE089-D808-4F67-B671-641C0AE61A66}" type="presParOf" srcId="{737E5D85-6DFE-4027-A424-BBCEE09968AD}" destId="{85392531-0529-4C1F-A0CF-D786CD866702}" srcOrd="6" destOrd="0" presId="urn:microsoft.com/office/officeart/2005/8/layout/hProcess9"/>
    <dgm:cxn modelId="{FB6BDB5C-1A9E-48CC-B54E-2A0382C43FE7}" type="presParOf" srcId="{737E5D85-6DFE-4027-A424-BBCEE09968AD}" destId="{5CDB14E2-D904-4D17-A412-9AFC186495EC}" srcOrd="7" destOrd="0" presId="urn:microsoft.com/office/officeart/2005/8/layout/hProcess9"/>
    <dgm:cxn modelId="{AECABCC7-16A8-4166-B5C4-E1B9ECF89DF0}" type="presParOf" srcId="{737E5D85-6DFE-4027-A424-BBCEE09968AD}" destId="{B1E20785-B5F0-4325-AC97-F00D0A7B5DD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77F8A-3135-43F5-A7A3-F0EE7C5EA5CE}">
      <dsp:nvSpPr>
        <dsp:cNvPr id="0" name=""/>
        <dsp:cNvSpPr/>
      </dsp:nvSpPr>
      <dsp:spPr>
        <a:xfrm>
          <a:off x="0" y="578987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FDCFD-D58D-49D9-9EDA-F6B92597B63F}">
      <dsp:nvSpPr>
        <dsp:cNvPr id="0" name=""/>
        <dsp:cNvSpPr/>
      </dsp:nvSpPr>
      <dsp:spPr>
        <a:xfrm>
          <a:off x="587502" y="77147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OB1: Reduce the time and effort of (re-) certification and (re-) assurance using AI</a:t>
          </a:r>
          <a:endParaRPr lang="en-GB" sz="2800" kern="12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sp:txBody>
      <dsp:txXfrm>
        <a:off x="636498" y="126143"/>
        <a:ext cx="8127036" cy="905688"/>
      </dsp:txXfrm>
    </dsp:sp>
    <dsp:sp modelId="{96F3F23E-59B7-4079-BB0B-024B443285DD}">
      <dsp:nvSpPr>
        <dsp:cNvPr id="0" name=""/>
        <dsp:cNvSpPr/>
      </dsp:nvSpPr>
      <dsp:spPr>
        <a:xfrm>
          <a:off x="0" y="2121227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F82AF-ECC5-4E87-96C4-34F37F4CA494}">
      <dsp:nvSpPr>
        <dsp:cNvPr id="0" name=""/>
        <dsp:cNvSpPr/>
      </dsp:nvSpPr>
      <dsp:spPr>
        <a:xfrm>
          <a:off x="587502" y="1619387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OB2: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Improve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assurance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evidence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correlation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for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cost-effective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re-certification</a:t>
          </a:r>
          <a:endParaRPr lang="en-GB" sz="2800" b="0" i="0" u="none" strike="noStrike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636498" y="1668383"/>
        <a:ext cx="8127036" cy="905688"/>
      </dsp:txXfrm>
    </dsp:sp>
    <dsp:sp modelId="{7BF76325-7F59-4AE2-B7E6-95B462172B4A}">
      <dsp:nvSpPr>
        <dsp:cNvPr id="0" name=""/>
        <dsp:cNvSpPr/>
      </dsp:nvSpPr>
      <dsp:spPr>
        <a:xfrm>
          <a:off x="0" y="3663468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B5C5B-0411-4395-9D2C-805EEA82AE20}">
      <dsp:nvSpPr>
        <dsp:cNvPr id="0" name=""/>
        <dsp:cNvSpPr/>
      </dsp:nvSpPr>
      <dsp:spPr>
        <a:xfrm>
          <a:off x="587502" y="3161627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OB3: Reduce the effort of testing by implementing AI-based test case selection and formal methods</a:t>
          </a:r>
          <a:endParaRPr lang="en-GB" sz="2800" b="0" i="0" u="none" strike="noStrike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636498" y="3210623"/>
        <a:ext cx="8127036" cy="905688"/>
      </dsp:txXfrm>
    </dsp:sp>
    <dsp:sp modelId="{908D3A5A-5C98-4017-B79C-4D72E20A40DE}">
      <dsp:nvSpPr>
        <dsp:cNvPr id="0" name=""/>
        <dsp:cNvSpPr/>
      </dsp:nvSpPr>
      <dsp:spPr>
        <a:xfrm>
          <a:off x="0" y="5205708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3236D-C104-4D13-B41B-072373DB4A75}">
      <dsp:nvSpPr>
        <dsp:cNvPr id="0" name=""/>
        <dsp:cNvSpPr/>
      </dsp:nvSpPr>
      <dsp:spPr>
        <a:xfrm>
          <a:off x="587502" y="4703868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OB4: Enable continuous and proactive cybersecurity evaluation and certification</a:t>
          </a:r>
          <a:endParaRPr lang="en-GB" sz="2800" b="0" i="0" u="none" strike="noStrike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636498" y="4752864"/>
        <a:ext cx="8127036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B3175-F74A-4E5F-AD6F-D9F3A5C2EC8A}">
      <dsp:nvSpPr>
        <dsp:cNvPr id="0" name=""/>
        <dsp:cNvSpPr/>
      </dsp:nvSpPr>
      <dsp:spPr>
        <a:xfrm>
          <a:off x="1183004" y="0"/>
          <a:ext cx="13407390" cy="652700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65F3E-ECE9-4302-A12F-C7162466F52A}">
      <dsp:nvSpPr>
        <dsp:cNvPr id="0" name=""/>
        <dsp:cNvSpPr/>
      </dsp:nvSpPr>
      <dsp:spPr>
        <a:xfrm>
          <a:off x="192" y="1958102"/>
          <a:ext cx="2952506" cy="26108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Features collection</a:t>
          </a:r>
          <a:endParaRPr lang="en-GB" sz="3300" kern="1200" dirty="0"/>
        </a:p>
      </dsp:txBody>
      <dsp:txXfrm>
        <a:off x="127641" y="2085551"/>
        <a:ext cx="2697608" cy="2355904"/>
      </dsp:txXfrm>
    </dsp:sp>
    <dsp:sp modelId="{55C34E45-C32D-4A22-ADA1-D6BC43A0D22E}">
      <dsp:nvSpPr>
        <dsp:cNvPr id="0" name=""/>
        <dsp:cNvSpPr/>
      </dsp:nvSpPr>
      <dsp:spPr>
        <a:xfrm>
          <a:off x="3205319" y="1958102"/>
          <a:ext cx="2952506" cy="26108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Software Requirements  &amp; User stories definition</a:t>
          </a:r>
        </a:p>
      </dsp:txBody>
      <dsp:txXfrm>
        <a:off x="3332768" y="2085551"/>
        <a:ext cx="2697608" cy="2355904"/>
      </dsp:txXfrm>
    </dsp:sp>
    <dsp:sp modelId="{D71EA745-1C6A-437C-BCFE-26CD6F405408}">
      <dsp:nvSpPr>
        <dsp:cNvPr id="0" name=""/>
        <dsp:cNvSpPr/>
      </dsp:nvSpPr>
      <dsp:spPr>
        <a:xfrm>
          <a:off x="6410446" y="1958102"/>
          <a:ext cx="2952506" cy="26108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Sequence diagrams</a:t>
          </a:r>
        </a:p>
      </dsp:txBody>
      <dsp:txXfrm>
        <a:off x="6537895" y="2085551"/>
        <a:ext cx="2697608" cy="2355904"/>
      </dsp:txXfrm>
    </dsp:sp>
    <dsp:sp modelId="{85392531-0529-4C1F-A0CF-D786CD866702}">
      <dsp:nvSpPr>
        <dsp:cNvPr id="0" name=""/>
        <dsp:cNvSpPr/>
      </dsp:nvSpPr>
      <dsp:spPr>
        <a:xfrm>
          <a:off x="9615574" y="1958102"/>
          <a:ext cx="2952506" cy="26108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Common Interfaces (APIs ) agreement</a:t>
          </a:r>
          <a:endParaRPr lang="en-US" sz="3300" kern="1200" dirty="0"/>
        </a:p>
      </dsp:txBody>
      <dsp:txXfrm>
        <a:off x="9743023" y="2085551"/>
        <a:ext cx="2697608" cy="2355904"/>
      </dsp:txXfrm>
    </dsp:sp>
    <dsp:sp modelId="{B1E20785-B5F0-4325-AC97-F00D0A7B5DD8}">
      <dsp:nvSpPr>
        <dsp:cNvPr id="0" name=""/>
        <dsp:cNvSpPr/>
      </dsp:nvSpPr>
      <dsp:spPr>
        <a:xfrm>
          <a:off x="12820701" y="1958102"/>
          <a:ext cx="2952506" cy="26108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Overall </a:t>
          </a:r>
          <a:br>
            <a:rPr lang="en-US" sz="3300" kern="1200" dirty="0"/>
          </a:br>
          <a:r>
            <a:rPr lang="en-US" sz="3300" kern="1200" dirty="0"/>
            <a:t>Architecture</a:t>
          </a:r>
        </a:p>
      </dsp:txBody>
      <dsp:txXfrm>
        <a:off x="12948150" y="2085551"/>
        <a:ext cx="2697608" cy="2355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0A31A-A412-4637-B628-4B3254474777}" type="datetimeFigureOut">
              <a:rPr lang="id-ID" smtClean="0"/>
              <a:t>13/02/2025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66E46-9B3E-4DD2-B4EE-42950AF8E0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40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66E46-9B3E-4DD2-B4EE-42950AF8E010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74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2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BF1BF66-CC85-DAC5-0431-36F9AA2DD7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55408" y="5632984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D26DA6-2D3D-B3E8-D8F4-E4DBA87518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068884" y="5632983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A38EC9E-3AC2-469D-06C1-D1E015A9A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68884" y="1265701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BBA61EB-1E99-79D5-3ACC-67A0132F43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55409" y="1265701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2FD8012-AD85-9347-28F1-113CB738D2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482025" y="5221975"/>
            <a:ext cx="3522359" cy="3324664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3E08321A-AB58-2FF4-C629-614086146D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65521" y="5211077"/>
            <a:ext cx="3522359" cy="3324664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E39EE2D-A62E-9C0D-57AC-BC872B264F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92930" y="1223982"/>
            <a:ext cx="3522359" cy="3324664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79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59AF5FF-87FC-0AF5-8B65-F2561DE48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6721" y="1580095"/>
            <a:ext cx="15214558" cy="3925122"/>
          </a:xfrm>
          <a:prstGeom prst="roundRect">
            <a:avLst>
              <a:gd name="adj" fmla="val 8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E116688-4CD5-17BA-DB9F-4ED61222E1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20113" y="3186662"/>
            <a:ext cx="3487392" cy="3936569"/>
          </a:xfrm>
          <a:prstGeom prst="roundRect">
            <a:avLst>
              <a:gd name="adj" fmla="val 293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1368823-F35F-EAB0-49F5-8D8446FB93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25292" y="3175215"/>
            <a:ext cx="3614174" cy="3936569"/>
          </a:xfrm>
          <a:prstGeom prst="roundRect">
            <a:avLst>
              <a:gd name="adj" fmla="val 508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28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D153CDA-8C04-E44C-73EF-FEEF19819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39895" y="1708879"/>
            <a:ext cx="5994254" cy="7120328"/>
          </a:xfrm>
          <a:prstGeom prst="roundRect">
            <a:avLst>
              <a:gd name="adj" fmla="val 614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8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2BBC20C-3274-1A01-2DE9-F488E688F6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61800" y="1638298"/>
            <a:ext cx="4813300" cy="7010399"/>
          </a:xfrm>
          <a:prstGeom prst="roundRect">
            <a:avLst>
              <a:gd name="adj" fmla="val 929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6E595C-00FC-630F-8F34-5FE73D04B8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79000" y="2705101"/>
            <a:ext cx="4165600" cy="3594100"/>
          </a:xfrm>
          <a:prstGeom prst="roundRect">
            <a:avLst>
              <a:gd name="adj" fmla="val 1000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36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CE1B034-04E8-8328-7384-7EECFB7EC2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" y="0"/>
            <a:ext cx="7045489" cy="102870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60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4BB00A9-D4EB-EB63-46D2-5529A16640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73784" y="1828799"/>
            <a:ext cx="7298451" cy="3028013"/>
          </a:xfrm>
          <a:prstGeom prst="roundRect">
            <a:avLst>
              <a:gd name="adj" fmla="val 1252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C165072-5560-4E5A-4F9B-A20674AA20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5766" y="5773711"/>
            <a:ext cx="7177738" cy="3070486"/>
          </a:xfrm>
          <a:prstGeom prst="roundRect">
            <a:avLst>
              <a:gd name="adj" fmla="val 1252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7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176EFD-F8C8-D57B-6CE1-7534572073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6873" y="4828"/>
            <a:ext cx="5773023" cy="10282172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7379E63-7326-7200-7ED5-5C8183AF85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8987" y="1630274"/>
            <a:ext cx="2840082" cy="2840082"/>
          </a:xfrm>
          <a:custGeom>
            <a:avLst/>
            <a:gdLst>
              <a:gd name="connsiteX0" fmla="*/ 3502427 w 7004854"/>
              <a:gd name="connsiteY0" fmla="*/ 0 h 7004854"/>
              <a:gd name="connsiteX1" fmla="*/ 7004854 w 7004854"/>
              <a:gd name="connsiteY1" fmla="*/ 3502427 h 7004854"/>
              <a:gd name="connsiteX2" fmla="*/ 3502427 w 7004854"/>
              <a:gd name="connsiteY2" fmla="*/ 7004854 h 7004854"/>
              <a:gd name="connsiteX3" fmla="*/ 0 w 7004854"/>
              <a:gd name="connsiteY3" fmla="*/ 3502427 h 7004854"/>
              <a:gd name="connsiteX4" fmla="*/ 3502427 w 7004854"/>
              <a:gd name="connsiteY4" fmla="*/ 0 h 700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854" h="7004854">
                <a:moveTo>
                  <a:pt x="3502427" y="0"/>
                </a:moveTo>
                <a:cubicBezTo>
                  <a:pt x="5436764" y="0"/>
                  <a:pt x="7004854" y="1568090"/>
                  <a:pt x="7004854" y="3502427"/>
                </a:cubicBezTo>
                <a:cubicBezTo>
                  <a:pt x="7004854" y="5436764"/>
                  <a:pt x="5436764" y="7004854"/>
                  <a:pt x="3502427" y="7004854"/>
                </a:cubicBezTo>
                <a:cubicBezTo>
                  <a:pt x="1568090" y="7004854"/>
                  <a:pt x="0" y="5436764"/>
                  <a:pt x="0" y="3502427"/>
                </a:cubicBezTo>
                <a:cubicBezTo>
                  <a:pt x="0" y="1568090"/>
                  <a:pt x="1568090" y="0"/>
                  <a:pt x="350242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2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3B30A-B50C-7F9B-9039-1856B4AB9C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974106" cy="10287000"/>
          </a:xfrm>
          <a:custGeom>
            <a:avLst/>
            <a:gdLst>
              <a:gd name="connsiteX0" fmla="*/ 0 w 7974106"/>
              <a:gd name="connsiteY0" fmla="*/ 0 h 10287000"/>
              <a:gd name="connsiteX1" fmla="*/ 1 w 7974106"/>
              <a:gd name="connsiteY1" fmla="*/ 0 h 10287000"/>
              <a:gd name="connsiteX2" fmla="*/ 3987053 w 7974106"/>
              <a:gd name="connsiteY2" fmla="*/ 0 h 10287000"/>
              <a:gd name="connsiteX3" fmla="*/ 4025900 w 7974106"/>
              <a:gd name="connsiteY3" fmla="*/ 0 h 10287000"/>
              <a:gd name="connsiteX4" fmla="*/ 4025900 w 7974106"/>
              <a:gd name="connsiteY4" fmla="*/ 38847 h 10287000"/>
              <a:gd name="connsiteX5" fmla="*/ 7974106 w 7974106"/>
              <a:gd name="connsiteY5" fmla="*/ 3987053 h 10287000"/>
              <a:gd name="connsiteX6" fmla="*/ 7974106 w 7974106"/>
              <a:gd name="connsiteY6" fmla="*/ 10287000 h 10287000"/>
              <a:gd name="connsiteX7" fmla="*/ 4025900 w 7974106"/>
              <a:gd name="connsiteY7" fmla="*/ 10287000 h 10287000"/>
              <a:gd name="connsiteX8" fmla="*/ 1 w 7974106"/>
              <a:gd name="connsiteY8" fmla="*/ 10287000 h 10287000"/>
              <a:gd name="connsiteX9" fmla="*/ 0 w 7974106"/>
              <a:gd name="connsiteY9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74106" h="10287000">
                <a:moveTo>
                  <a:pt x="0" y="0"/>
                </a:moveTo>
                <a:lnTo>
                  <a:pt x="1" y="0"/>
                </a:lnTo>
                <a:lnTo>
                  <a:pt x="3987053" y="0"/>
                </a:lnTo>
                <a:lnTo>
                  <a:pt x="4025900" y="0"/>
                </a:lnTo>
                <a:lnTo>
                  <a:pt x="4025900" y="38847"/>
                </a:lnTo>
                <a:lnTo>
                  <a:pt x="7974106" y="3987053"/>
                </a:lnTo>
                <a:lnTo>
                  <a:pt x="7974106" y="10287000"/>
                </a:lnTo>
                <a:lnTo>
                  <a:pt x="4025900" y="10287000"/>
                </a:lnTo>
                <a:lnTo>
                  <a:pt x="1" y="10287000"/>
                </a:lnTo>
                <a:lnTo>
                  <a:pt x="0" y="10287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6FB2BFE-53FC-51A7-FAA8-BFC6EFFCDF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6203" y="2779540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A068AB-7EA3-5D9E-E77F-005C97DF7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4596" y="2789211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34A7C3F-4729-87BA-9AAB-B85D7E1418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48879" y="6064346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455E677-D63A-BCDC-5080-00BAA5417D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35838" y="6054675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0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56492D-A6AE-5743-A75E-794A296FD6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7526" y="6601263"/>
            <a:ext cx="3071234" cy="307613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34869E-ABAC-89AD-EA6F-F1143ED9AB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7407" y="609599"/>
            <a:ext cx="3071234" cy="307613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4E1DB99-5DCA-BB2E-8C8B-769E53EAF3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7526" y="0"/>
            <a:ext cx="3071234" cy="6446987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F281CE7-B041-A3A8-B1D9-DB6E5494D5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7406" y="3840012"/>
            <a:ext cx="3071234" cy="6446987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8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92ACCFB-E263-99CA-0C27-10076EFED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9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E016B04-3FA1-B684-C15B-FC5186ED76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6431" y="5010834"/>
            <a:ext cx="6399661" cy="3753337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17B0D0-D3ED-4930-EC94-13B91385F3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499725" y="5880686"/>
            <a:ext cx="3451843" cy="288348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BEAFB59-F0CB-5C99-0C55-BC3F58327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31111" y="5880686"/>
            <a:ext cx="3451843" cy="288348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44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D22DDB-0F83-434A-B494-49736B7EC8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72418" y="5643194"/>
            <a:ext cx="6147581" cy="281353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DC74BB5-1695-7E40-6FBF-6C26ECF545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72419" y="2213610"/>
            <a:ext cx="6147581" cy="281353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28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85B581-C92F-46A5-1548-A21F95573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56834" y="1264394"/>
            <a:ext cx="7760954" cy="7758212"/>
          </a:xfrm>
          <a:custGeom>
            <a:avLst/>
            <a:gdLst>
              <a:gd name="connsiteX0" fmla="*/ 4005635 w 7760954"/>
              <a:gd name="connsiteY0" fmla="*/ 208 h 7758212"/>
              <a:gd name="connsiteX1" fmla="*/ 4460522 w 7760954"/>
              <a:gd name="connsiteY1" fmla="*/ 202239 h 7758212"/>
              <a:gd name="connsiteX2" fmla="*/ 7581949 w 7760954"/>
              <a:gd name="connsiteY2" fmla="*/ 3485517 h 7758212"/>
              <a:gd name="connsiteX3" fmla="*/ 7558715 w 7760954"/>
              <a:gd name="connsiteY3" fmla="*/ 4404915 h 7758212"/>
              <a:gd name="connsiteX4" fmla="*/ 4219830 w 7760954"/>
              <a:gd name="connsiteY4" fmla="*/ 7579207 h 7758212"/>
              <a:gd name="connsiteX5" fmla="*/ 3300432 w 7760954"/>
              <a:gd name="connsiteY5" fmla="*/ 7555973 h 7758212"/>
              <a:gd name="connsiteX6" fmla="*/ 179005 w 7760954"/>
              <a:gd name="connsiteY6" fmla="*/ 4272695 h 7758212"/>
              <a:gd name="connsiteX7" fmla="*/ 202239 w 7760954"/>
              <a:gd name="connsiteY7" fmla="*/ 3353297 h 7758212"/>
              <a:gd name="connsiteX8" fmla="*/ 3541124 w 7760954"/>
              <a:gd name="connsiteY8" fmla="*/ 179005 h 7758212"/>
              <a:gd name="connsiteX9" fmla="*/ 4005635 w 7760954"/>
              <a:gd name="connsiteY9" fmla="*/ 208 h 77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60954" h="7758212">
                <a:moveTo>
                  <a:pt x="4005635" y="208"/>
                </a:moveTo>
                <a:cubicBezTo>
                  <a:pt x="4172013" y="4413"/>
                  <a:pt x="4336788" y="72089"/>
                  <a:pt x="4460522" y="202239"/>
                </a:cubicBezTo>
                <a:lnTo>
                  <a:pt x="7581949" y="3485517"/>
                </a:lnTo>
                <a:cubicBezTo>
                  <a:pt x="7829418" y="3745818"/>
                  <a:pt x="7819016" y="4157446"/>
                  <a:pt x="7558715" y="4404915"/>
                </a:cubicBezTo>
                <a:lnTo>
                  <a:pt x="4219830" y="7579207"/>
                </a:lnTo>
                <a:cubicBezTo>
                  <a:pt x="3959529" y="7826676"/>
                  <a:pt x="3547901" y="7816274"/>
                  <a:pt x="3300432" y="7555973"/>
                </a:cubicBezTo>
                <a:lnTo>
                  <a:pt x="179005" y="4272695"/>
                </a:lnTo>
                <a:cubicBezTo>
                  <a:pt x="-68464" y="4012394"/>
                  <a:pt x="-58061" y="3600766"/>
                  <a:pt x="202239" y="3353297"/>
                </a:cubicBezTo>
                <a:lnTo>
                  <a:pt x="3541124" y="179005"/>
                </a:lnTo>
                <a:cubicBezTo>
                  <a:pt x="3671275" y="55271"/>
                  <a:pt x="3839257" y="-3996"/>
                  <a:pt x="4005635" y="208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47FA15-E9D3-6A90-E4CD-704C06947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2567" y="5479777"/>
            <a:ext cx="3425280" cy="3424071"/>
          </a:xfrm>
          <a:custGeom>
            <a:avLst/>
            <a:gdLst>
              <a:gd name="connsiteX0" fmla="*/ 1767879 w 3425280"/>
              <a:gd name="connsiteY0" fmla="*/ 92 h 3424071"/>
              <a:gd name="connsiteX1" fmla="*/ 1968642 w 3425280"/>
              <a:gd name="connsiteY1" fmla="*/ 89257 h 3424071"/>
              <a:gd name="connsiteX2" fmla="*/ 3346278 w 3425280"/>
              <a:gd name="connsiteY2" fmla="*/ 1538327 h 3424071"/>
              <a:gd name="connsiteX3" fmla="*/ 3336023 w 3425280"/>
              <a:gd name="connsiteY3" fmla="*/ 1944100 h 3424071"/>
              <a:gd name="connsiteX4" fmla="*/ 1862412 w 3425280"/>
              <a:gd name="connsiteY4" fmla="*/ 3345069 h 3424071"/>
              <a:gd name="connsiteX5" fmla="*/ 1456638 w 3425280"/>
              <a:gd name="connsiteY5" fmla="*/ 3334814 h 3424071"/>
              <a:gd name="connsiteX6" fmla="*/ 79002 w 3425280"/>
              <a:gd name="connsiteY6" fmla="*/ 1885746 h 3424071"/>
              <a:gd name="connsiteX7" fmla="*/ 89257 w 3425280"/>
              <a:gd name="connsiteY7" fmla="*/ 1479972 h 3424071"/>
              <a:gd name="connsiteX8" fmla="*/ 1562868 w 3425280"/>
              <a:gd name="connsiteY8" fmla="*/ 79003 h 3424071"/>
              <a:gd name="connsiteX9" fmla="*/ 1767879 w 3425280"/>
              <a:gd name="connsiteY9" fmla="*/ 92 h 342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5280" h="3424071">
                <a:moveTo>
                  <a:pt x="1767879" y="92"/>
                </a:moveTo>
                <a:cubicBezTo>
                  <a:pt x="1841309" y="1947"/>
                  <a:pt x="1914032" y="31816"/>
                  <a:pt x="1968642" y="89257"/>
                </a:cubicBezTo>
                <a:lnTo>
                  <a:pt x="3346278" y="1538327"/>
                </a:lnTo>
                <a:cubicBezTo>
                  <a:pt x="3455497" y="1653209"/>
                  <a:pt x="3450906" y="1834881"/>
                  <a:pt x="3336023" y="1944100"/>
                </a:cubicBezTo>
                <a:lnTo>
                  <a:pt x="1862412" y="3345069"/>
                </a:lnTo>
                <a:cubicBezTo>
                  <a:pt x="1747529" y="3454288"/>
                  <a:pt x="1565858" y="3449697"/>
                  <a:pt x="1456638" y="3334814"/>
                </a:cubicBezTo>
                <a:lnTo>
                  <a:pt x="79002" y="1885746"/>
                </a:lnTo>
                <a:cubicBezTo>
                  <a:pt x="-30217" y="1770863"/>
                  <a:pt x="-25626" y="1589192"/>
                  <a:pt x="89257" y="1479972"/>
                </a:cubicBezTo>
                <a:lnTo>
                  <a:pt x="1562868" y="79003"/>
                </a:lnTo>
                <a:cubicBezTo>
                  <a:pt x="1620310" y="24393"/>
                  <a:pt x="1694448" y="-1764"/>
                  <a:pt x="1767879" y="9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75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92F7C74-2436-B8F6-7728-980E154129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683213" y="514350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96A3C64-0AF2-60BB-2BC6-8C3488A7FE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683205" y="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FFC3B7F-B1F3-A9D2-BE18-58574E4272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14350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A313C30-A7D9-EAD0-DF3D-449C52453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" y="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06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1B39D23-1D2E-9AB2-A5B0-968D07A450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40141" y="3174274"/>
            <a:ext cx="5229411" cy="357913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6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BAFAD26-2CD3-98C1-0531-07F61199C3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8629" y="4011663"/>
            <a:ext cx="4529523" cy="2576897"/>
          </a:xfrm>
          <a:custGeom>
            <a:avLst/>
            <a:gdLst>
              <a:gd name="connsiteX0" fmla="*/ 0 w 2395172"/>
              <a:gd name="connsiteY0" fmla="*/ 0 h 4196957"/>
              <a:gd name="connsiteX1" fmla="*/ 2395172 w 2395172"/>
              <a:gd name="connsiteY1" fmla="*/ 0 h 4196957"/>
              <a:gd name="connsiteX2" fmla="*/ 2395172 w 2395172"/>
              <a:gd name="connsiteY2" fmla="*/ 4196957 h 4196957"/>
              <a:gd name="connsiteX3" fmla="*/ 0 w 2395172"/>
              <a:gd name="connsiteY3" fmla="*/ 4196957 h 419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5172" h="4196957">
                <a:moveTo>
                  <a:pt x="0" y="0"/>
                </a:moveTo>
                <a:lnTo>
                  <a:pt x="2395172" y="0"/>
                </a:lnTo>
                <a:lnTo>
                  <a:pt x="2395172" y="4196957"/>
                </a:lnTo>
                <a:lnTo>
                  <a:pt x="0" y="4196957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71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6940C3B-5D51-E3ED-164A-192B4A9F59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25310" y="1694329"/>
            <a:ext cx="3050697" cy="6640046"/>
          </a:xfrm>
          <a:custGeom>
            <a:avLst/>
            <a:gdLst>
              <a:gd name="connsiteX0" fmla="*/ 429802 w 3632233"/>
              <a:gd name="connsiteY0" fmla="*/ 0 h 7869838"/>
              <a:gd name="connsiteX1" fmla="*/ 618373 w 3632233"/>
              <a:gd name="connsiteY1" fmla="*/ 0 h 7869838"/>
              <a:gd name="connsiteX2" fmla="*/ 784347 w 3632233"/>
              <a:gd name="connsiteY2" fmla="*/ 0 h 7869838"/>
              <a:gd name="connsiteX3" fmla="*/ 822644 w 3632233"/>
              <a:gd name="connsiteY3" fmla="*/ 15864 h 7869838"/>
              <a:gd name="connsiteX4" fmla="*/ 831623 w 3632233"/>
              <a:gd name="connsiteY4" fmla="*/ 29180 h 7869838"/>
              <a:gd name="connsiteX5" fmla="*/ 831623 w 3632233"/>
              <a:gd name="connsiteY5" fmla="*/ 85897 h 7869838"/>
              <a:gd name="connsiteX6" fmla="*/ 1040114 w 3632233"/>
              <a:gd name="connsiteY6" fmla="*/ 294388 h 7869838"/>
              <a:gd name="connsiteX7" fmla="*/ 2593867 w 3632233"/>
              <a:gd name="connsiteY7" fmla="*/ 294388 h 7869838"/>
              <a:gd name="connsiteX8" fmla="*/ 2802360 w 3632233"/>
              <a:gd name="connsiteY8" fmla="*/ 85897 h 7869838"/>
              <a:gd name="connsiteX9" fmla="*/ 2802358 w 3632233"/>
              <a:gd name="connsiteY9" fmla="*/ 40655 h 7869838"/>
              <a:gd name="connsiteX10" fmla="*/ 2803888 w 3632233"/>
              <a:gd name="connsiteY10" fmla="*/ 33079 h 7869838"/>
              <a:gd name="connsiteX11" fmla="*/ 2815494 w 3632233"/>
              <a:gd name="connsiteY11" fmla="*/ 15864 h 7869838"/>
              <a:gd name="connsiteX12" fmla="*/ 2853792 w 3632233"/>
              <a:gd name="connsiteY12" fmla="*/ 0 h 7869838"/>
              <a:gd name="connsiteX13" fmla="*/ 3202431 w 3632233"/>
              <a:gd name="connsiteY13" fmla="*/ 0 h 7869838"/>
              <a:gd name="connsiteX14" fmla="*/ 3289051 w 3632233"/>
              <a:gd name="connsiteY14" fmla="*/ 8732 h 7869838"/>
              <a:gd name="connsiteX15" fmla="*/ 3632233 w 3632233"/>
              <a:gd name="connsiteY15" fmla="*/ 429805 h 7869838"/>
              <a:gd name="connsiteX16" fmla="*/ 3632233 w 3632233"/>
              <a:gd name="connsiteY16" fmla="*/ 7440036 h 7869838"/>
              <a:gd name="connsiteX17" fmla="*/ 3202431 w 3632233"/>
              <a:gd name="connsiteY17" fmla="*/ 7869838 h 7869838"/>
              <a:gd name="connsiteX18" fmla="*/ 429802 w 3632233"/>
              <a:gd name="connsiteY18" fmla="*/ 7869838 h 7869838"/>
              <a:gd name="connsiteX19" fmla="*/ 0 w 3632233"/>
              <a:gd name="connsiteY19" fmla="*/ 7440036 h 7869838"/>
              <a:gd name="connsiteX20" fmla="*/ 0 w 3632233"/>
              <a:gd name="connsiteY20" fmla="*/ 429805 h 7869838"/>
              <a:gd name="connsiteX21" fmla="*/ 429802 w 3632233"/>
              <a:gd name="connsiteY21" fmla="*/ 0 h 786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32233" h="7869838">
                <a:moveTo>
                  <a:pt x="429802" y="0"/>
                </a:moveTo>
                <a:lnTo>
                  <a:pt x="618373" y="0"/>
                </a:lnTo>
                <a:lnTo>
                  <a:pt x="784347" y="0"/>
                </a:lnTo>
                <a:cubicBezTo>
                  <a:pt x="799303" y="0"/>
                  <a:pt x="812844" y="6064"/>
                  <a:pt x="822644" y="15864"/>
                </a:cubicBezTo>
                <a:lnTo>
                  <a:pt x="831623" y="29180"/>
                </a:lnTo>
                <a:lnTo>
                  <a:pt x="831623" y="85897"/>
                </a:lnTo>
                <a:cubicBezTo>
                  <a:pt x="831623" y="201044"/>
                  <a:pt x="924966" y="294388"/>
                  <a:pt x="1040114" y="294388"/>
                </a:cubicBezTo>
                <a:lnTo>
                  <a:pt x="2593867" y="294388"/>
                </a:lnTo>
                <a:cubicBezTo>
                  <a:pt x="2709015" y="294388"/>
                  <a:pt x="2802360" y="201044"/>
                  <a:pt x="2802360" y="85897"/>
                </a:cubicBezTo>
                <a:lnTo>
                  <a:pt x="2802358" y="40655"/>
                </a:lnTo>
                <a:lnTo>
                  <a:pt x="2803888" y="33079"/>
                </a:lnTo>
                <a:cubicBezTo>
                  <a:pt x="2806629" y="26601"/>
                  <a:pt x="2810593" y="20766"/>
                  <a:pt x="2815494" y="15864"/>
                </a:cubicBezTo>
                <a:lnTo>
                  <a:pt x="2853792" y="0"/>
                </a:lnTo>
                <a:lnTo>
                  <a:pt x="3202431" y="0"/>
                </a:lnTo>
                <a:cubicBezTo>
                  <a:pt x="3232103" y="0"/>
                  <a:pt x="3261072" y="3008"/>
                  <a:pt x="3289051" y="8732"/>
                </a:cubicBezTo>
                <a:cubicBezTo>
                  <a:pt x="3484905" y="48812"/>
                  <a:pt x="3632233" y="222102"/>
                  <a:pt x="3632233" y="429805"/>
                </a:cubicBezTo>
                <a:lnTo>
                  <a:pt x="3632233" y="7440036"/>
                </a:lnTo>
                <a:cubicBezTo>
                  <a:pt x="3632233" y="7677408"/>
                  <a:pt x="3439803" y="7869838"/>
                  <a:pt x="3202431" y="7869838"/>
                </a:cubicBezTo>
                <a:lnTo>
                  <a:pt x="429802" y="7869838"/>
                </a:lnTo>
                <a:cubicBezTo>
                  <a:pt x="192430" y="7869838"/>
                  <a:pt x="0" y="7677408"/>
                  <a:pt x="0" y="7440036"/>
                </a:cubicBezTo>
                <a:lnTo>
                  <a:pt x="0" y="429805"/>
                </a:lnTo>
                <a:cubicBezTo>
                  <a:pt x="0" y="192430"/>
                  <a:pt x="192430" y="0"/>
                  <a:pt x="42980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1DDF8E0-5B01-5F44-C81C-E654DBE0D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0057" y="3313104"/>
            <a:ext cx="2564411" cy="5535465"/>
          </a:xfrm>
          <a:custGeom>
            <a:avLst/>
            <a:gdLst>
              <a:gd name="connsiteX0" fmla="*/ 429802 w 3632233"/>
              <a:gd name="connsiteY0" fmla="*/ 0 h 7869838"/>
              <a:gd name="connsiteX1" fmla="*/ 618373 w 3632233"/>
              <a:gd name="connsiteY1" fmla="*/ 0 h 7869838"/>
              <a:gd name="connsiteX2" fmla="*/ 784347 w 3632233"/>
              <a:gd name="connsiteY2" fmla="*/ 0 h 7869838"/>
              <a:gd name="connsiteX3" fmla="*/ 822644 w 3632233"/>
              <a:gd name="connsiteY3" fmla="*/ 15864 h 7869838"/>
              <a:gd name="connsiteX4" fmla="*/ 831623 w 3632233"/>
              <a:gd name="connsiteY4" fmla="*/ 29180 h 7869838"/>
              <a:gd name="connsiteX5" fmla="*/ 831623 w 3632233"/>
              <a:gd name="connsiteY5" fmla="*/ 85897 h 7869838"/>
              <a:gd name="connsiteX6" fmla="*/ 1040114 w 3632233"/>
              <a:gd name="connsiteY6" fmla="*/ 294388 h 7869838"/>
              <a:gd name="connsiteX7" fmla="*/ 2593867 w 3632233"/>
              <a:gd name="connsiteY7" fmla="*/ 294388 h 7869838"/>
              <a:gd name="connsiteX8" fmla="*/ 2802360 w 3632233"/>
              <a:gd name="connsiteY8" fmla="*/ 85897 h 7869838"/>
              <a:gd name="connsiteX9" fmla="*/ 2802358 w 3632233"/>
              <a:gd name="connsiteY9" fmla="*/ 40655 h 7869838"/>
              <a:gd name="connsiteX10" fmla="*/ 2803888 w 3632233"/>
              <a:gd name="connsiteY10" fmla="*/ 33079 h 7869838"/>
              <a:gd name="connsiteX11" fmla="*/ 2815494 w 3632233"/>
              <a:gd name="connsiteY11" fmla="*/ 15864 h 7869838"/>
              <a:gd name="connsiteX12" fmla="*/ 2853792 w 3632233"/>
              <a:gd name="connsiteY12" fmla="*/ 0 h 7869838"/>
              <a:gd name="connsiteX13" fmla="*/ 3202431 w 3632233"/>
              <a:gd name="connsiteY13" fmla="*/ 0 h 7869838"/>
              <a:gd name="connsiteX14" fmla="*/ 3289051 w 3632233"/>
              <a:gd name="connsiteY14" fmla="*/ 8732 h 7869838"/>
              <a:gd name="connsiteX15" fmla="*/ 3632233 w 3632233"/>
              <a:gd name="connsiteY15" fmla="*/ 429805 h 7869838"/>
              <a:gd name="connsiteX16" fmla="*/ 3632233 w 3632233"/>
              <a:gd name="connsiteY16" fmla="*/ 7440036 h 7869838"/>
              <a:gd name="connsiteX17" fmla="*/ 3202431 w 3632233"/>
              <a:gd name="connsiteY17" fmla="*/ 7869838 h 7869838"/>
              <a:gd name="connsiteX18" fmla="*/ 429802 w 3632233"/>
              <a:gd name="connsiteY18" fmla="*/ 7869838 h 7869838"/>
              <a:gd name="connsiteX19" fmla="*/ 0 w 3632233"/>
              <a:gd name="connsiteY19" fmla="*/ 7440036 h 7869838"/>
              <a:gd name="connsiteX20" fmla="*/ 0 w 3632233"/>
              <a:gd name="connsiteY20" fmla="*/ 429805 h 7869838"/>
              <a:gd name="connsiteX21" fmla="*/ 429802 w 3632233"/>
              <a:gd name="connsiteY21" fmla="*/ 0 h 786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32233" h="7869838">
                <a:moveTo>
                  <a:pt x="429802" y="0"/>
                </a:moveTo>
                <a:lnTo>
                  <a:pt x="618373" y="0"/>
                </a:lnTo>
                <a:lnTo>
                  <a:pt x="784347" y="0"/>
                </a:lnTo>
                <a:cubicBezTo>
                  <a:pt x="799303" y="0"/>
                  <a:pt x="812844" y="6064"/>
                  <a:pt x="822644" y="15864"/>
                </a:cubicBezTo>
                <a:lnTo>
                  <a:pt x="831623" y="29180"/>
                </a:lnTo>
                <a:lnTo>
                  <a:pt x="831623" y="85897"/>
                </a:lnTo>
                <a:cubicBezTo>
                  <a:pt x="831623" y="201044"/>
                  <a:pt x="924966" y="294388"/>
                  <a:pt x="1040114" y="294388"/>
                </a:cubicBezTo>
                <a:lnTo>
                  <a:pt x="2593867" y="294388"/>
                </a:lnTo>
                <a:cubicBezTo>
                  <a:pt x="2709015" y="294388"/>
                  <a:pt x="2802360" y="201044"/>
                  <a:pt x="2802360" y="85897"/>
                </a:cubicBezTo>
                <a:lnTo>
                  <a:pt x="2802358" y="40655"/>
                </a:lnTo>
                <a:lnTo>
                  <a:pt x="2803888" y="33079"/>
                </a:lnTo>
                <a:cubicBezTo>
                  <a:pt x="2806629" y="26601"/>
                  <a:pt x="2810593" y="20766"/>
                  <a:pt x="2815494" y="15864"/>
                </a:cubicBezTo>
                <a:lnTo>
                  <a:pt x="2853792" y="0"/>
                </a:lnTo>
                <a:lnTo>
                  <a:pt x="3202431" y="0"/>
                </a:lnTo>
                <a:cubicBezTo>
                  <a:pt x="3232103" y="0"/>
                  <a:pt x="3261072" y="3008"/>
                  <a:pt x="3289051" y="8732"/>
                </a:cubicBezTo>
                <a:cubicBezTo>
                  <a:pt x="3484905" y="48812"/>
                  <a:pt x="3632233" y="222102"/>
                  <a:pt x="3632233" y="429805"/>
                </a:cubicBezTo>
                <a:lnTo>
                  <a:pt x="3632233" y="7440036"/>
                </a:lnTo>
                <a:cubicBezTo>
                  <a:pt x="3632233" y="7677408"/>
                  <a:pt x="3439803" y="7869838"/>
                  <a:pt x="3202431" y="7869838"/>
                </a:cubicBezTo>
                <a:lnTo>
                  <a:pt x="429802" y="7869838"/>
                </a:lnTo>
                <a:cubicBezTo>
                  <a:pt x="192430" y="7869838"/>
                  <a:pt x="0" y="7677408"/>
                  <a:pt x="0" y="7440036"/>
                </a:cubicBezTo>
                <a:lnTo>
                  <a:pt x="0" y="429805"/>
                </a:lnTo>
                <a:cubicBezTo>
                  <a:pt x="0" y="192430"/>
                  <a:pt x="192430" y="0"/>
                  <a:pt x="42980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38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1725EA-7949-7673-F38E-A5BF17B32C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3541" y="2000430"/>
            <a:ext cx="6144350" cy="6144350"/>
          </a:xfrm>
          <a:custGeom>
            <a:avLst/>
            <a:gdLst>
              <a:gd name="connsiteX0" fmla="*/ 3502427 w 7004854"/>
              <a:gd name="connsiteY0" fmla="*/ 0 h 7004854"/>
              <a:gd name="connsiteX1" fmla="*/ 7004854 w 7004854"/>
              <a:gd name="connsiteY1" fmla="*/ 3502427 h 7004854"/>
              <a:gd name="connsiteX2" fmla="*/ 3502427 w 7004854"/>
              <a:gd name="connsiteY2" fmla="*/ 7004854 h 7004854"/>
              <a:gd name="connsiteX3" fmla="*/ 0 w 7004854"/>
              <a:gd name="connsiteY3" fmla="*/ 3502427 h 7004854"/>
              <a:gd name="connsiteX4" fmla="*/ 3502427 w 7004854"/>
              <a:gd name="connsiteY4" fmla="*/ 0 h 700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854" h="7004854">
                <a:moveTo>
                  <a:pt x="3502427" y="0"/>
                </a:moveTo>
                <a:cubicBezTo>
                  <a:pt x="5436764" y="0"/>
                  <a:pt x="7004854" y="1568090"/>
                  <a:pt x="7004854" y="3502427"/>
                </a:cubicBezTo>
                <a:cubicBezTo>
                  <a:pt x="7004854" y="5436764"/>
                  <a:pt x="5436764" y="7004854"/>
                  <a:pt x="3502427" y="7004854"/>
                </a:cubicBezTo>
                <a:cubicBezTo>
                  <a:pt x="1568090" y="7004854"/>
                  <a:pt x="0" y="5436764"/>
                  <a:pt x="0" y="3502427"/>
                </a:cubicBezTo>
                <a:cubicBezTo>
                  <a:pt x="0" y="1568090"/>
                  <a:pt x="1568090" y="0"/>
                  <a:pt x="350242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75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E80888-8C7C-4B8D-8673-D5B3C6431FBB}" type="datetimeFigureOut">
              <a:rPr lang="en-GB"/>
              <a:t>13/02/2025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C3901A-E0C4-49F8-B838-B64E95692359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3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FCF8C9D-3321-7C1A-7E58-C42F7B4C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96243" y="3548381"/>
            <a:ext cx="6384471" cy="673861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C92EC40D-E75E-8DD9-5E3E-7644FA4FD1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58441"/>
            <a:ext cx="6515100" cy="4673706"/>
          </a:xfrm>
          <a:prstGeom prst="roundRect">
            <a:avLst>
              <a:gd name="adj" fmla="val 802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5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349EDC1-E8C8-8253-E1A4-D7836AA2DF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1863" y="1785792"/>
            <a:ext cx="3724275" cy="693910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1029A7F-B2F5-5D9C-70F3-A12373B525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2568" y="1797772"/>
            <a:ext cx="5276850" cy="403152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1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4CCFA3F-F725-CB65-C983-126186F443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36272" y="1417800"/>
            <a:ext cx="5832528" cy="74514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A8A54754-8E65-8198-2D9E-15194A7E10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8468" y="1966214"/>
            <a:ext cx="6726263" cy="3190240"/>
          </a:xfrm>
          <a:prstGeom prst="roundRect">
            <a:avLst>
              <a:gd name="adj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CB068AB-B6E1-29A1-D629-C00AF894E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8467" y="5652228"/>
            <a:ext cx="6726263" cy="3190240"/>
          </a:xfrm>
          <a:prstGeom prst="roundRect">
            <a:avLst>
              <a:gd name="adj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1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51DEDA6-EBC1-FB7A-D06E-4CB2E525C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83659" y="2220921"/>
            <a:ext cx="6098006" cy="3464553"/>
          </a:xfrm>
          <a:prstGeom prst="roundRect">
            <a:avLst>
              <a:gd name="adj" fmla="val 0"/>
            </a:avLst>
          </a:prstGeom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8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53E3883-5737-C944-99B1-61B4549024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3939" y="2255807"/>
            <a:ext cx="3914176" cy="2646391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7EAE3E6-1EB8-42DE-AC39-1E2697A38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72049" y="2281206"/>
            <a:ext cx="3914176" cy="2646391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1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E04-61AF-46F0-A588-840C686F21E6}" type="datetimeFigureOut">
              <a:rPr lang="id-ID" smtClean="0"/>
              <a:t>13/02/2025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15DA7-BBB5-4646-850B-39590DB83A9D}" type="slidenum">
              <a:rPr lang="id-ID" smtClean="0"/>
              <a:t>‹#›</a:t>
            </a:fld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2E612-D715-502F-7F34-01728C47A9E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021763" y="10132060"/>
            <a:ext cx="261937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600">
                <a:solidFill>
                  <a:srgbClr val="6264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70877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  <p:sldLayoutId id="2147483669" r:id="rId3"/>
    <p:sldLayoutId id="2147483670" r:id="rId4"/>
    <p:sldLayoutId id="2147483671" r:id="rId5"/>
    <p:sldLayoutId id="2147483667" r:id="rId6"/>
    <p:sldLayoutId id="2147483672" r:id="rId7"/>
    <p:sldLayoutId id="2147483665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7" r:id="rId22"/>
    <p:sldLayoutId id="2147483686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heck-mark-well-icon-internet-2180770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BA8D4A-5DD4-2AB4-F113-07DCD3B385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8B9DC-E711-F482-9C99-0651B89BDEA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CFE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E9AA89-9BBD-9031-7687-B497273F3D51}"/>
              </a:ext>
            </a:extLst>
          </p:cNvPr>
          <p:cNvSpPr txBox="1"/>
          <p:nvPr/>
        </p:nvSpPr>
        <p:spPr>
          <a:xfrm>
            <a:off x="4012542" y="6496433"/>
            <a:ext cx="937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/>
              <a:t>CertifAI</a:t>
            </a:r>
            <a:r>
              <a:rPr lang="en-US" sz="2400" dirty="0"/>
              <a:t> Integrated Framework,</a:t>
            </a:r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r>
              <a:rPr lang="en-US" sz="2400" dirty="0"/>
              <a:t>Giannis Ledakis (UBITECH)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E4A2EA-F4B2-F535-FD71-BB9B5DB3F17F}"/>
              </a:ext>
            </a:extLst>
          </p:cNvPr>
          <p:cNvCxnSpPr>
            <a:cxnSpLocks/>
          </p:cNvCxnSpPr>
          <p:nvPr/>
        </p:nvCxnSpPr>
        <p:spPr>
          <a:xfrm>
            <a:off x="13384421" y="8622533"/>
            <a:ext cx="4045143" cy="0"/>
          </a:xfrm>
          <a:prstGeom prst="line">
            <a:avLst/>
          </a:prstGeom>
          <a:ln w="19050">
            <a:solidFill>
              <a:srgbClr val="73A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3CDE87-AD40-B0DC-E195-6927A80D90DA}"/>
              </a:ext>
            </a:extLst>
          </p:cNvPr>
          <p:cNvGrpSpPr/>
          <p:nvPr/>
        </p:nvGrpSpPr>
        <p:grpSpPr>
          <a:xfrm>
            <a:off x="858437" y="850739"/>
            <a:ext cx="16571129" cy="7977418"/>
            <a:chOff x="843327" y="885540"/>
            <a:chExt cx="16571129" cy="7977418"/>
          </a:xfrm>
          <a:solidFill>
            <a:srgbClr val="73A1C1"/>
          </a:solidFill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7B50E5D-7B98-13C9-F8F9-BB9CAFA76875}"/>
                </a:ext>
              </a:extLst>
            </p:cNvPr>
            <p:cNvGrpSpPr/>
            <p:nvPr/>
          </p:nvGrpSpPr>
          <p:grpSpPr>
            <a:xfrm rot="5400000">
              <a:off x="16793523" y="645426"/>
              <a:ext cx="380820" cy="861047"/>
              <a:chOff x="1162089" y="920396"/>
              <a:chExt cx="380820" cy="861047"/>
            </a:xfrm>
            <a:grpFill/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2C2470D-6D79-ADD0-6B8D-AA2A6C9F53F9}"/>
                  </a:ext>
                </a:extLst>
              </p:cNvPr>
              <p:cNvSpPr/>
              <p:nvPr/>
            </p:nvSpPr>
            <p:spPr>
              <a:xfrm>
                <a:off x="1162089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D71FCA1-14A3-A436-587D-9D2407F19F06}"/>
                  </a:ext>
                </a:extLst>
              </p:cNvPr>
              <p:cNvSpPr/>
              <p:nvPr/>
            </p:nvSpPr>
            <p:spPr>
              <a:xfrm>
                <a:off x="1435333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0BFBD56-4819-7098-5093-2285404DB8E9}"/>
                  </a:ext>
                </a:extLst>
              </p:cNvPr>
              <p:cNvSpPr/>
              <p:nvPr/>
            </p:nvSpPr>
            <p:spPr>
              <a:xfrm>
                <a:off x="1162089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C7F14FE-D1F5-9BBB-FCBC-CE060DFA2E6D}"/>
                  </a:ext>
                </a:extLst>
              </p:cNvPr>
              <p:cNvSpPr/>
              <p:nvPr/>
            </p:nvSpPr>
            <p:spPr>
              <a:xfrm>
                <a:off x="1435333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6C1B06C-AA49-8389-3A16-0D21AF3B71BF}"/>
                  </a:ext>
                </a:extLst>
              </p:cNvPr>
              <p:cNvSpPr/>
              <p:nvPr/>
            </p:nvSpPr>
            <p:spPr>
              <a:xfrm>
                <a:off x="1162089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37B246F-D653-3138-626D-F9193E0CD886}"/>
                  </a:ext>
                </a:extLst>
              </p:cNvPr>
              <p:cNvSpPr/>
              <p:nvPr/>
            </p:nvSpPr>
            <p:spPr>
              <a:xfrm>
                <a:off x="1435333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0734EE9-6EC9-3459-1BEE-8E3ABE274307}"/>
                  </a:ext>
                </a:extLst>
              </p:cNvPr>
              <p:cNvSpPr/>
              <p:nvPr/>
            </p:nvSpPr>
            <p:spPr>
              <a:xfrm>
                <a:off x="1162089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EB75BBD-9181-24F9-C691-29E748FCC8DB}"/>
                  </a:ext>
                </a:extLst>
              </p:cNvPr>
              <p:cNvSpPr/>
              <p:nvPr/>
            </p:nvSpPr>
            <p:spPr>
              <a:xfrm>
                <a:off x="1435333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FFD95C8-0B2B-304E-4234-18FDB769FB80}"/>
                </a:ext>
              </a:extLst>
            </p:cNvPr>
            <p:cNvGrpSpPr/>
            <p:nvPr/>
          </p:nvGrpSpPr>
          <p:grpSpPr>
            <a:xfrm rot="5400000">
              <a:off x="1083440" y="8242023"/>
              <a:ext cx="380822" cy="861047"/>
              <a:chOff x="553981" y="920396"/>
              <a:chExt cx="380822" cy="861047"/>
            </a:xfrm>
            <a:grpFill/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CFB3B453-38EA-FCD8-6569-F73DD59FBF25}"/>
                  </a:ext>
                </a:extLst>
              </p:cNvPr>
              <p:cNvSpPr/>
              <p:nvPr/>
            </p:nvSpPr>
            <p:spPr>
              <a:xfrm>
                <a:off x="553982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8E3E9F0-FBFA-45C0-C592-94F19C329741}"/>
                  </a:ext>
                </a:extLst>
              </p:cNvPr>
              <p:cNvSpPr/>
              <p:nvPr/>
            </p:nvSpPr>
            <p:spPr>
              <a:xfrm>
                <a:off x="827227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AB84E2C-B8A4-51E7-F10C-7DD142DBAC83}"/>
                  </a:ext>
                </a:extLst>
              </p:cNvPr>
              <p:cNvSpPr/>
              <p:nvPr/>
            </p:nvSpPr>
            <p:spPr>
              <a:xfrm>
                <a:off x="553981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C9DE7ED-3B3C-9CA2-C8BC-0D50F5212373}"/>
                  </a:ext>
                </a:extLst>
              </p:cNvPr>
              <p:cNvSpPr/>
              <p:nvPr/>
            </p:nvSpPr>
            <p:spPr>
              <a:xfrm>
                <a:off x="827225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61FE882-EE8F-BDB3-F000-13292C991735}"/>
                  </a:ext>
                </a:extLst>
              </p:cNvPr>
              <p:cNvSpPr/>
              <p:nvPr/>
            </p:nvSpPr>
            <p:spPr>
              <a:xfrm>
                <a:off x="553981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7B21DAF-10AD-5498-AC07-03C3B18EC05C}"/>
                  </a:ext>
                </a:extLst>
              </p:cNvPr>
              <p:cNvSpPr/>
              <p:nvPr/>
            </p:nvSpPr>
            <p:spPr>
              <a:xfrm>
                <a:off x="827225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19E3463-066C-D721-14D4-1E7F2BC5C166}"/>
                  </a:ext>
                </a:extLst>
              </p:cNvPr>
              <p:cNvSpPr/>
              <p:nvPr/>
            </p:nvSpPr>
            <p:spPr>
              <a:xfrm>
                <a:off x="553981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722D35B-9517-5409-6BCF-8094B87D0865}"/>
                  </a:ext>
                </a:extLst>
              </p:cNvPr>
              <p:cNvSpPr/>
              <p:nvPr/>
            </p:nvSpPr>
            <p:spPr>
              <a:xfrm>
                <a:off x="827225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41E7904E-4B2A-186F-F564-8FA8CC5AC80C}"/>
              </a:ext>
            </a:extLst>
          </p:cNvPr>
          <p:cNvSpPr/>
          <p:nvPr/>
        </p:nvSpPr>
        <p:spPr>
          <a:xfrm>
            <a:off x="923139" y="747420"/>
            <a:ext cx="354473" cy="354473"/>
          </a:xfrm>
          <a:prstGeom prst="ellipse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2999FEA-326C-25EF-858D-15B474662663}"/>
              </a:ext>
            </a:extLst>
          </p:cNvPr>
          <p:cNvSpPr/>
          <p:nvPr/>
        </p:nvSpPr>
        <p:spPr>
          <a:xfrm>
            <a:off x="703225" y="764741"/>
            <a:ext cx="325360" cy="325360"/>
          </a:xfrm>
          <a:prstGeom prst="ellipse">
            <a:avLst/>
          </a:prstGeom>
          <a:noFill/>
          <a:ln w="19050">
            <a:solidFill>
              <a:srgbClr val="73A1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6FF0806-6703-ADE6-F3A6-78154934DCE5}"/>
              </a:ext>
            </a:extLst>
          </p:cNvPr>
          <p:cNvGrpSpPr/>
          <p:nvPr/>
        </p:nvGrpSpPr>
        <p:grpSpPr>
          <a:xfrm>
            <a:off x="12385744" y="8501122"/>
            <a:ext cx="599658" cy="242821"/>
            <a:chOff x="12284652" y="9089809"/>
            <a:chExt cx="844127" cy="341814"/>
          </a:xfrm>
          <a:solidFill>
            <a:srgbClr val="73A1C1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B912E98-C8D4-8224-7A5B-FF58FB7177D2}"/>
                </a:ext>
              </a:extLst>
            </p:cNvPr>
            <p:cNvSpPr/>
            <p:nvPr/>
          </p:nvSpPr>
          <p:spPr>
            <a:xfrm>
              <a:off x="12786966" y="9089810"/>
              <a:ext cx="341813" cy="3418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EBC9219-9B6C-B027-4560-D44618EE5EDA}"/>
                </a:ext>
              </a:extLst>
            </p:cNvPr>
            <p:cNvSpPr/>
            <p:nvPr/>
          </p:nvSpPr>
          <p:spPr>
            <a:xfrm>
              <a:off x="12284652" y="9089809"/>
              <a:ext cx="341813" cy="3418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9422C61-4B7B-569E-1D7C-DB5D810E4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9615" y="2002074"/>
            <a:ext cx="5828769" cy="347135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C8987CB-D0FC-0245-3CF3-5D168977EDB4}"/>
              </a:ext>
            </a:extLst>
          </p:cNvPr>
          <p:cNvSpPr/>
          <p:nvPr/>
        </p:nvSpPr>
        <p:spPr>
          <a:xfrm>
            <a:off x="0" y="9127067"/>
            <a:ext cx="18288000" cy="115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F17A8FF-B71C-7541-7DFF-5C827E7DE9EA}"/>
              </a:ext>
            </a:extLst>
          </p:cNvPr>
          <p:cNvSpPr txBox="1"/>
          <p:nvPr/>
        </p:nvSpPr>
        <p:spPr>
          <a:xfrm>
            <a:off x="8056642" y="9400311"/>
            <a:ext cx="937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05173D"/>
                </a:solidFill>
                <a:latin typeface="Sora" pitchFamily="2" charset="0"/>
                <a:cs typeface="Sora" pitchFamily="2" charset="0"/>
              </a:rPr>
              <a:t>HORIZON-CL3-2022-CS-01-04: INCREASED CYBERSECURITY 2022</a:t>
            </a:r>
          </a:p>
          <a:p>
            <a:pPr algn="r"/>
            <a:r>
              <a:rPr lang="en-US" sz="1600">
                <a:solidFill>
                  <a:srgbClr val="05173D"/>
                </a:solidFill>
                <a:latin typeface="Sora" pitchFamily="2" charset="0"/>
                <a:cs typeface="Sora" pitchFamily="2" charset="0"/>
              </a:rPr>
              <a:t>Ref. Ares(2022)8966412 - 23/12/2022</a:t>
            </a:r>
          </a:p>
        </p:txBody>
      </p:sp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E4099ECD-DE7C-BE3B-03E2-A910CD5B0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657428"/>
              </p:ext>
            </p:extLst>
          </p:nvPr>
        </p:nvGraphicFramePr>
        <p:xfrm>
          <a:off x="790575" y="9223060"/>
          <a:ext cx="4297892" cy="907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1525422" imgH="2433365" progId="">
                  <p:embed/>
                </p:oleObj>
              </mc:Choice>
              <mc:Fallback>
                <p:oleObj r:id="rId5" imgW="11525422" imgH="2433365" progId="">
                  <p:embed/>
                  <p:pic>
                    <p:nvPicPr>
                      <p:cNvPr id="20" name="Objekt 19">
                        <a:extLst>
                          <a:ext uri="{FF2B5EF4-FFF2-40B4-BE49-F238E27FC236}">
                            <a16:creationId xmlns:a16="http://schemas.microsoft.com/office/drawing/2014/main" id="{E4099ECD-DE7C-BE3B-03E2-A910CD5B03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0575" y="9223060"/>
                        <a:ext cx="4297892" cy="907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24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B1E1-12EC-E48C-0CAF-97DEA08A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84FDC67-5A7C-4D6B-521B-53F81B4B7743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9FEA0D36-5BA5-DF0C-704A-A1D46BDD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188FB9B-D814-6064-0C6C-1B818A846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0D066C54-F9BA-1649-5269-0A4C1F0040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9FCBFB3-BF07-7928-180D-921B87AA2DEC}"/>
              </a:ext>
            </a:extLst>
          </p:cNvPr>
          <p:cNvSpPr txBox="1"/>
          <p:nvPr/>
        </p:nvSpPr>
        <p:spPr>
          <a:xfrm>
            <a:off x="135474" y="460007"/>
            <a:ext cx="90085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CertifAI</a:t>
            </a:r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 Conformance Assessment Methodology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26240C-481C-1258-42F5-34AB7D323CAE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26BC10-B59D-4891-A458-849B499346D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CF3343-2BDE-EDDF-194F-15C15B241469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B57FD54-376F-8C1D-42D4-775FD2BA7ED6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3587B41-E332-7FD4-49D3-50DF0C5185CE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upo 2">
            <a:extLst>
              <a:ext uri="{FF2B5EF4-FFF2-40B4-BE49-F238E27FC236}">
                <a16:creationId xmlns:a16="http://schemas.microsoft.com/office/drawing/2014/main" id="{FD19E9B0-EA04-55DD-7E20-958A5D525D55}"/>
              </a:ext>
            </a:extLst>
          </p:cNvPr>
          <p:cNvGrpSpPr/>
          <p:nvPr/>
        </p:nvGrpSpPr>
        <p:grpSpPr>
          <a:xfrm>
            <a:off x="1467854" y="3092834"/>
            <a:ext cx="3723026" cy="5305207"/>
            <a:chOff x="1017177" y="2381383"/>
            <a:chExt cx="1802298" cy="2334332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F134F141-8C7B-2135-6B6A-691973E48A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19475" y="2381383"/>
              <a:ext cx="1800000" cy="23343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F0D01">
                    <a:alpha val="75000"/>
                  </a:srgbClr>
                </a:gs>
                <a:gs pos="100000">
                  <a:srgbClr val="891B02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b" anchorCtr="1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Determine standards scope 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Define target objectives (SL, ML, …)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Determine organizational scope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Develop the assessment plan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endPara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0" name="AutoShape 12">
              <a:extLst>
                <a:ext uri="{FF2B5EF4-FFF2-40B4-BE49-F238E27FC236}">
                  <a16:creationId xmlns:a16="http://schemas.microsoft.com/office/drawing/2014/main" id="{00922B2E-1BA7-A17E-152C-FB2F5E6A78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17177" y="2381383"/>
              <a:ext cx="1800000" cy="5200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F0D01">
                    <a:alpha val="75000"/>
                  </a:srgbClr>
                </a:gs>
                <a:gs pos="100000">
                  <a:srgbClr val="891B02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ctr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indent="0" algn="ctr" defTabSz="1371600">
                <a:lnSpc>
                  <a:spcPct val="90000"/>
                </a:lnSpc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Plan and Prepare</a:t>
              </a:r>
            </a:p>
          </p:txBody>
        </p:sp>
      </p:grpSp>
      <p:grpSp>
        <p:nvGrpSpPr>
          <p:cNvPr id="21" name="Grupo 5">
            <a:extLst>
              <a:ext uri="{FF2B5EF4-FFF2-40B4-BE49-F238E27FC236}">
                <a16:creationId xmlns:a16="http://schemas.microsoft.com/office/drawing/2014/main" id="{6ACD176B-ADEF-F92E-C51C-F6719FEA887D}"/>
              </a:ext>
            </a:extLst>
          </p:cNvPr>
          <p:cNvGrpSpPr/>
          <p:nvPr/>
        </p:nvGrpSpPr>
        <p:grpSpPr>
          <a:xfrm>
            <a:off x="5455886" y="3092835"/>
            <a:ext cx="4073124" cy="5305206"/>
            <a:chOff x="3015491" y="2246979"/>
            <a:chExt cx="1800000" cy="2334332"/>
          </a:xfrm>
        </p:grpSpPr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C6FF226B-41EA-26FF-6364-41E7D5DECD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15491" y="2246979"/>
              <a:ext cx="1800000" cy="23343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43F58">
                    <a:alpha val="75000"/>
                  </a:srgbClr>
                </a:gs>
                <a:gs pos="100000">
                  <a:srgbClr val="4D89BE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b" anchorCtr="0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1371600">
                <a:lnSpc>
                  <a:spcPct val="95000"/>
                </a:lnSpc>
                <a:buFontTx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Collect and organize evidence</a:t>
              </a:r>
            </a:p>
            <a:p>
              <a:pPr defTabSz="1371600">
                <a:lnSpc>
                  <a:spcPct val="95000"/>
                </a:lnSpc>
                <a:buFontTx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Map evidence as a proof of compliance with requirements of the standards</a:t>
              </a:r>
            </a:p>
            <a:p>
              <a:pPr defTabSz="1371600">
                <a:lnSpc>
                  <a:spcPct val="95000"/>
                </a:lnSpc>
                <a:buFontTx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Build and control body of evidence supported in a SAC</a:t>
              </a:r>
            </a:p>
          </p:txBody>
        </p:sp>
        <p:sp>
          <p:nvSpPr>
            <p:cNvPr id="28" name="AutoShape 13">
              <a:extLst>
                <a:ext uri="{FF2B5EF4-FFF2-40B4-BE49-F238E27FC236}">
                  <a16:creationId xmlns:a16="http://schemas.microsoft.com/office/drawing/2014/main" id="{468BF78E-6A02-6DCD-0FCC-4605680574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15491" y="2248441"/>
              <a:ext cx="1800000" cy="51857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43F58">
                    <a:alpha val="75000"/>
                  </a:srgbClr>
                </a:gs>
                <a:gs pos="100000">
                  <a:srgbClr val="4D89BE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ctr" anchorCtr="0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indent="0" algn="ctr" defTabSz="1371600">
                <a:lnSpc>
                  <a:spcPct val="90000"/>
                </a:lnSpc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Data Gathering</a:t>
              </a:r>
            </a:p>
          </p:txBody>
        </p:sp>
      </p:grpSp>
      <p:sp>
        <p:nvSpPr>
          <p:cNvPr id="29" name="AutoShape 8">
            <a:extLst>
              <a:ext uri="{FF2B5EF4-FFF2-40B4-BE49-F238E27FC236}">
                <a16:creationId xmlns:a16="http://schemas.microsoft.com/office/drawing/2014/main" id="{24892DDD-4CD8-73F8-6E58-838B204FCD0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667762" y="3169489"/>
            <a:ext cx="3847490" cy="5302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1570F">
                  <a:alpha val="75000"/>
                </a:srgbClr>
              </a:gs>
              <a:gs pos="100000">
                <a:srgbClr val="AFBD21">
                  <a:alpha val="7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0" rIns="0" anchor="b" anchorCtr="0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Evaluate evidence in accordance with acceptance criteria 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When product in operation monitor for non-compliance issues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Rate the level of compliance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Document findings </a:t>
            </a:r>
          </a:p>
          <a:p>
            <a:pPr marL="0" indent="0" defTabSz="1371600">
              <a:lnSpc>
                <a:spcPct val="95000"/>
              </a:lnSpc>
            </a:pPr>
            <a:endParaRPr lang="en-US" altLang="es-ES" sz="2600" b="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0" name="AutoShape 14">
            <a:extLst>
              <a:ext uri="{FF2B5EF4-FFF2-40B4-BE49-F238E27FC236}">
                <a16:creationId xmlns:a16="http://schemas.microsoft.com/office/drawing/2014/main" id="{D5B7F2CD-2BFD-65CA-F064-7A7359DAE56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664312" y="3161507"/>
            <a:ext cx="3847491" cy="11785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1570F">
                  <a:alpha val="75000"/>
                </a:srgbClr>
              </a:gs>
              <a:gs pos="100000">
                <a:srgbClr val="AFBD21">
                  <a:alpha val="7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0" rIns="0" anchor="ctr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defTabSz="1371600">
              <a:lnSpc>
                <a:spcPct val="90000"/>
              </a:lnSpc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Analyze Evidence</a:t>
            </a:r>
          </a:p>
        </p:txBody>
      </p:sp>
      <p:sp>
        <p:nvSpPr>
          <p:cNvPr id="31" name="AutoShape 8">
            <a:extLst>
              <a:ext uri="{FF2B5EF4-FFF2-40B4-BE49-F238E27FC236}">
                <a16:creationId xmlns:a16="http://schemas.microsoft.com/office/drawing/2014/main" id="{BA007DED-46E9-505F-810A-53DA835F80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642465" y="3145969"/>
            <a:ext cx="4073124" cy="5302311"/>
          </a:xfrm>
          <a:prstGeom prst="roundRect">
            <a:avLst>
              <a:gd name="adj" fmla="val 16667"/>
            </a:avLst>
          </a:prstGeom>
          <a:gradFill rotWithShape="1">
            <a:gsLst>
              <a:gs pos="100000">
                <a:schemeClr val="accent2">
                  <a:lumMod val="75000"/>
                  <a:alpha val="39000"/>
                </a:schemeClr>
              </a:gs>
              <a:gs pos="4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10800000" lIns="0" rIns="0" anchor="b" anchorCtr="0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Create a detailed report with findings 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Include quantitative scores and qualitative insights 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Suggest a roadmap for achieving full compliance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Share the assessment report with relevant stakeholders</a:t>
            </a:r>
            <a:endParaRPr lang="en-US" altLang="es-ES" sz="2600" b="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778B5384-81C8-3633-92EC-A2890A341D9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639016" y="3145970"/>
            <a:ext cx="4073124" cy="1178561"/>
          </a:xfrm>
          <a:prstGeom prst="roundRect">
            <a:avLst>
              <a:gd name="adj" fmla="val 16667"/>
            </a:avLst>
          </a:prstGeom>
          <a:gradFill rotWithShape="1">
            <a:gsLst>
              <a:gs pos="63000">
                <a:schemeClr val="accent2">
                  <a:lumMod val="75000"/>
                  <a:alpha val="50000"/>
                </a:schemeClr>
              </a:gs>
              <a:gs pos="22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10800000" lIns="0" rIns="0" anchor="ctr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defTabSz="1371600">
              <a:lnSpc>
                <a:spcPct val="90000"/>
              </a:lnSpc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Report Results</a:t>
            </a:r>
          </a:p>
        </p:txBody>
      </p:sp>
    </p:spTree>
    <p:extLst>
      <p:ext uri="{BB962C8B-B14F-4D97-AF65-F5344CB8AC3E}">
        <p14:creationId xmlns:p14="http://schemas.microsoft.com/office/powerpoint/2010/main" val="228156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56ECAD-E039-B0F0-5FB8-EB51ED02C056}"/>
              </a:ext>
            </a:extLst>
          </p:cNvPr>
          <p:cNvSpPr/>
          <p:nvPr/>
        </p:nvSpPr>
        <p:spPr>
          <a:xfrm>
            <a:off x="10177585" y="190660"/>
            <a:ext cx="5559719" cy="4952840"/>
          </a:xfrm>
          <a:prstGeom prst="roundRect">
            <a:avLst>
              <a:gd name="adj" fmla="val 12268"/>
            </a:avLst>
          </a:prstGeom>
          <a:noFill/>
          <a:ln w="12700">
            <a:solidFill>
              <a:srgbClr val="73A1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DA3AF-DDC7-E06E-F8F5-5BC92059C198}"/>
              </a:ext>
            </a:extLst>
          </p:cNvPr>
          <p:cNvSpPr txBox="1"/>
          <p:nvPr/>
        </p:nvSpPr>
        <p:spPr>
          <a:xfrm>
            <a:off x="1695450" y="824075"/>
            <a:ext cx="66645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CertifAI</a:t>
            </a:r>
            <a:r>
              <a:rPr lang="en-US" sz="44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 Integrated Framework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1238B806-676B-D7EF-ACF5-3489B6995E31}"/>
              </a:ext>
            </a:extLst>
          </p:cNvPr>
          <p:cNvSpPr txBox="1"/>
          <p:nvPr/>
        </p:nvSpPr>
        <p:spPr>
          <a:xfrm>
            <a:off x="877502" y="2270625"/>
            <a:ext cx="7482517" cy="714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Development of the Integrated Framework using a “top-down” prioritization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Starting from the conformance assessment to allow user define assessment in a proper way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 flow implemented with definition of Subject of Certification and Security Assurance Case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Then continue with integrating with other tools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170764-E905-E1DB-6313-7DAC22162466}"/>
              </a:ext>
            </a:extLst>
          </p:cNvPr>
          <p:cNvGrpSpPr/>
          <p:nvPr/>
        </p:nvGrpSpPr>
        <p:grpSpPr>
          <a:xfrm rot="16200000">
            <a:off x="2409614" y="7180619"/>
            <a:ext cx="224168" cy="5012072"/>
            <a:chOff x="428112" y="-1"/>
            <a:chExt cx="224168" cy="501207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2928E6-EF97-799D-F0B0-CCCA8B6E54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6E8E14-773F-6FE0-1841-0B9C872E3B24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7E1077D-A12F-619F-C350-7201BC646664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solidFill>
                <a:srgbClr val="73A1C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DDDA7AA-0A79-7E24-B558-BAC2C2510D66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solidFill>
                <a:srgbClr val="73A1C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77A5B07-7AC3-8BEB-E20C-B34AD2C9E70C}"/>
              </a:ext>
            </a:extLst>
          </p:cNvPr>
          <p:cNvSpPr/>
          <p:nvPr/>
        </p:nvSpPr>
        <p:spPr>
          <a:xfrm>
            <a:off x="0" y="0"/>
            <a:ext cx="1384300" cy="1308095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9889355-E9F2-71E0-B04E-CBDCD1940B5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 b="5570"/>
          <a:stretch/>
        </p:blipFill>
        <p:spPr>
          <a:xfrm>
            <a:off x="10450636" y="470061"/>
            <a:ext cx="4863866" cy="4196567"/>
          </a:xfr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C54D2A1-5BF2-F4AF-5F42-BB26DFD10BD5}"/>
              </a:ext>
            </a:extLst>
          </p:cNvPr>
          <p:cNvSpPr/>
          <p:nvPr/>
        </p:nvSpPr>
        <p:spPr>
          <a:xfrm>
            <a:off x="10177585" y="5322873"/>
            <a:ext cx="5559719" cy="4773467"/>
          </a:xfrm>
          <a:prstGeom prst="roundRect">
            <a:avLst>
              <a:gd name="adj" fmla="val 12268"/>
            </a:avLst>
          </a:prstGeom>
          <a:noFill/>
          <a:ln w="12700">
            <a:solidFill>
              <a:srgbClr val="73A1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45D4CFEA-EAF1-2861-9913-E6DE0FCA9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r="13687"/>
          <a:stretch>
            <a:fillRect/>
          </a:stretch>
        </p:blipFill>
        <p:spPr>
          <a:xfrm>
            <a:off x="10525511" y="5486877"/>
            <a:ext cx="4863866" cy="4196567"/>
          </a:xfrm>
          <a:prstGeom prst="roundRect">
            <a:avLst>
              <a:gd name="adj" fmla="val 1000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81772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1DE1-136B-9A5B-C73C-B07E05846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84B5845-CF68-E611-F519-61ED4875CD1B}"/>
              </a:ext>
            </a:extLst>
          </p:cNvPr>
          <p:cNvSpPr/>
          <p:nvPr/>
        </p:nvSpPr>
        <p:spPr>
          <a:xfrm>
            <a:off x="0" y="0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333B75-43E5-7DDE-FA46-3CF8B842BB98}"/>
              </a:ext>
            </a:extLst>
          </p:cNvPr>
          <p:cNvSpPr txBox="1"/>
          <p:nvPr/>
        </p:nvSpPr>
        <p:spPr>
          <a:xfrm>
            <a:off x="1590060" y="2289061"/>
            <a:ext cx="4305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 1: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Define Subject of Certification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0D0EF009-C85B-D0E4-6AA6-A69C315620BB}"/>
              </a:ext>
            </a:extLst>
          </p:cNvPr>
          <p:cNvSpPr>
            <a:spLocks/>
          </p:cNvSpPr>
          <p:nvPr/>
        </p:nvSpPr>
        <p:spPr bwMode="auto">
          <a:xfrm>
            <a:off x="17449417" y="9510148"/>
            <a:ext cx="243913" cy="243913"/>
          </a:xfrm>
          <a:custGeom>
            <a:avLst/>
            <a:gdLst>
              <a:gd name="T0" fmla="*/ 343911 w 360"/>
              <a:gd name="T1" fmla="*/ 57385 h 360"/>
              <a:gd name="T2" fmla="*/ 286593 w 360"/>
              <a:gd name="T3" fmla="*/ 0 h 360"/>
              <a:gd name="T4" fmla="*/ 57319 w 360"/>
              <a:gd name="T5" fmla="*/ 0 h 360"/>
              <a:gd name="T6" fmla="*/ 0 w 360"/>
              <a:gd name="T7" fmla="*/ 57385 h 360"/>
              <a:gd name="T8" fmla="*/ 0 w 360"/>
              <a:gd name="T9" fmla="*/ 286927 h 360"/>
              <a:gd name="T10" fmla="*/ 57319 w 360"/>
              <a:gd name="T11" fmla="*/ 344312 h 360"/>
              <a:gd name="T12" fmla="*/ 171956 w 360"/>
              <a:gd name="T13" fmla="*/ 344312 h 360"/>
              <a:gd name="T14" fmla="*/ 171956 w 360"/>
              <a:gd name="T15" fmla="*/ 214239 h 360"/>
              <a:gd name="T16" fmla="*/ 129922 w 360"/>
              <a:gd name="T17" fmla="*/ 214239 h 360"/>
              <a:gd name="T18" fmla="*/ 129922 w 360"/>
              <a:gd name="T19" fmla="*/ 156853 h 360"/>
              <a:gd name="T20" fmla="*/ 171956 w 360"/>
              <a:gd name="T21" fmla="*/ 156853 h 360"/>
              <a:gd name="T22" fmla="*/ 171956 w 360"/>
              <a:gd name="T23" fmla="*/ 134856 h 360"/>
              <a:gd name="T24" fmla="*/ 236916 w 360"/>
              <a:gd name="T25" fmla="*/ 61211 h 360"/>
              <a:gd name="T26" fmla="*/ 282771 w 360"/>
              <a:gd name="T27" fmla="*/ 61211 h 360"/>
              <a:gd name="T28" fmla="*/ 282771 w 360"/>
              <a:gd name="T29" fmla="*/ 118596 h 360"/>
              <a:gd name="T30" fmla="*/ 236916 w 360"/>
              <a:gd name="T31" fmla="*/ 118596 h 360"/>
              <a:gd name="T32" fmla="*/ 225453 w 360"/>
              <a:gd name="T33" fmla="*/ 133899 h 360"/>
              <a:gd name="T34" fmla="*/ 225453 w 360"/>
              <a:gd name="T35" fmla="*/ 156853 h 360"/>
              <a:gd name="T36" fmla="*/ 282771 w 360"/>
              <a:gd name="T37" fmla="*/ 156853 h 360"/>
              <a:gd name="T38" fmla="*/ 282771 w 360"/>
              <a:gd name="T39" fmla="*/ 214239 h 360"/>
              <a:gd name="T40" fmla="*/ 225453 w 360"/>
              <a:gd name="T41" fmla="*/ 214239 h 360"/>
              <a:gd name="T42" fmla="*/ 225453 w 360"/>
              <a:gd name="T43" fmla="*/ 344312 h 360"/>
              <a:gd name="T44" fmla="*/ 286593 w 360"/>
              <a:gd name="T45" fmla="*/ 344312 h 360"/>
              <a:gd name="T46" fmla="*/ 343911 w 360"/>
              <a:gd name="T47" fmla="*/ 286927 h 360"/>
              <a:gd name="T48" fmla="*/ 343911 w 360"/>
              <a:gd name="T49" fmla="*/ 57385 h 3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645FA86D-4123-9D91-724D-EC6FAD568546}"/>
              </a:ext>
            </a:extLst>
          </p:cNvPr>
          <p:cNvSpPr>
            <a:spLocks noEditPoints="1"/>
          </p:cNvSpPr>
          <p:nvPr/>
        </p:nvSpPr>
        <p:spPr bwMode="auto">
          <a:xfrm>
            <a:off x="16817022" y="9510148"/>
            <a:ext cx="243913" cy="243913"/>
          </a:xfrm>
          <a:custGeom>
            <a:avLst/>
            <a:gdLst>
              <a:gd name="T0" fmla="*/ 330283 w 360"/>
              <a:gd name="T1" fmla="*/ 0 h 360"/>
              <a:gd name="T2" fmla="*/ 25788 w 360"/>
              <a:gd name="T3" fmla="*/ 0 h 360"/>
              <a:gd name="T4" fmla="*/ 0 w 360"/>
              <a:gd name="T5" fmla="*/ 24825 h 360"/>
              <a:gd name="T6" fmla="*/ 0 w 360"/>
              <a:gd name="T7" fmla="*/ 331661 h 360"/>
              <a:gd name="T8" fmla="*/ 25788 w 360"/>
              <a:gd name="T9" fmla="*/ 357479 h 360"/>
              <a:gd name="T10" fmla="*/ 330283 w 360"/>
              <a:gd name="T11" fmla="*/ 357479 h 360"/>
              <a:gd name="T12" fmla="*/ 357063 w 360"/>
              <a:gd name="T13" fmla="*/ 331661 h 360"/>
              <a:gd name="T14" fmla="*/ 357063 w 360"/>
              <a:gd name="T15" fmla="*/ 24825 h 360"/>
              <a:gd name="T16" fmla="*/ 330283 w 360"/>
              <a:gd name="T17" fmla="*/ 0 h 360"/>
              <a:gd name="T18" fmla="*/ 108111 w 360"/>
              <a:gd name="T19" fmla="*/ 298892 h 360"/>
              <a:gd name="T20" fmla="*/ 53559 w 360"/>
              <a:gd name="T21" fmla="*/ 298892 h 360"/>
              <a:gd name="T22" fmla="*/ 53559 w 360"/>
              <a:gd name="T23" fmla="*/ 137034 h 360"/>
              <a:gd name="T24" fmla="*/ 108111 w 360"/>
              <a:gd name="T25" fmla="*/ 137034 h 360"/>
              <a:gd name="T26" fmla="*/ 108111 w 360"/>
              <a:gd name="T27" fmla="*/ 298892 h 360"/>
              <a:gd name="T28" fmla="*/ 81331 w 360"/>
              <a:gd name="T29" fmla="*/ 115188 h 360"/>
              <a:gd name="T30" fmla="*/ 80339 w 360"/>
              <a:gd name="T31" fmla="*/ 115188 h 360"/>
              <a:gd name="T32" fmla="*/ 50584 w 360"/>
              <a:gd name="T33" fmla="*/ 87384 h 360"/>
              <a:gd name="T34" fmla="*/ 81331 w 360"/>
              <a:gd name="T35" fmla="*/ 59580 h 360"/>
              <a:gd name="T36" fmla="*/ 111086 w 360"/>
              <a:gd name="T37" fmla="*/ 87384 h 360"/>
              <a:gd name="T38" fmla="*/ 81331 w 360"/>
              <a:gd name="T39" fmla="*/ 115188 h 360"/>
              <a:gd name="T40" fmla="*/ 302512 w 360"/>
              <a:gd name="T41" fmla="*/ 298892 h 360"/>
              <a:gd name="T42" fmla="*/ 248952 w 360"/>
              <a:gd name="T43" fmla="*/ 298892 h 360"/>
              <a:gd name="T44" fmla="*/ 248952 w 360"/>
              <a:gd name="T45" fmla="*/ 212501 h 360"/>
              <a:gd name="T46" fmla="*/ 221181 w 360"/>
              <a:gd name="T47" fmla="*/ 175761 h 360"/>
              <a:gd name="T48" fmla="*/ 193409 w 360"/>
              <a:gd name="T49" fmla="*/ 195620 h 360"/>
              <a:gd name="T50" fmla="*/ 191425 w 360"/>
              <a:gd name="T51" fmla="*/ 208529 h 360"/>
              <a:gd name="T52" fmla="*/ 191425 w 360"/>
              <a:gd name="T53" fmla="*/ 298892 h 360"/>
              <a:gd name="T54" fmla="*/ 137866 w 360"/>
              <a:gd name="T55" fmla="*/ 298892 h 360"/>
              <a:gd name="T56" fmla="*/ 137866 w 360"/>
              <a:gd name="T57" fmla="*/ 137034 h 360"/>
              <a:gd name="T58" fmla="*/ 191425 w 360"/>
              <a:gd name="T59" fmla="*/ 137034 h 360"/>
              <a:gd name="T60" fmla="*/ 191425 w 360"/>
              <a:gd name="T61" fmla="*/ 159873 h 360"/>
              <a:gd name="T62" fmla="*/ 240026 w 360"/>
              <a:gd name="T63" fmla="*/ 134055 h 360"/>
              <a:gd name="T64" fmla="*/ 302512 w 360"/>
              <a:gd name="T65" fmla="*/ 206543 h 360"/>
              <a:gd name="T66" fmla="*/ 302512 w 360"/>
              <a:gd name="T67" fmla="*/ 298892 h 360"/>
              <a:gd name="T68" fmla="*/ 191425 w 360"/>
              <a:gd name="T69" fmla="*/ 160866 h 360"/>
              <a:gd name="T70" fmla="*/ 191425 w 360"/>
              <a:gd name="T71" fmla="*/ 159873 h 360"/>
              <a:gd name="T72" fmla="*/ 191425 w 360"/>
              <a:gd name="T73" fmla="*/ 160866 h 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A1EDECA8-6B4D-1019-5D48-45F70E2CAF24}"/>
              </a:ext>
            </a:extLst>
          </p:cNvPr>
          <p:cNvSpPr>
            <a:spLocks noEditPoints="1"/>
          </p:cNvSpPr>
          <p:nvPr/>
        </p:nvSpPr>
        <p:spPr bwMode="auto">
          <a:xfrm>
            <a:off x="16206634" y="9511381"/>
            <a:ext cx="243913" cy="243913"/>
          </a:xfrm>
          <a:custGeom>
            <a:avLst/>
            <a:gdLst>
              <a:gd name="T0" fmla="*/ 283008 w 198"/>
              <a:gd name="T1" fmla="*/ 0 h 198"/>
              <a:gd name="T2" fmla="*/ 67214 w 198"/>
              <a:gd name="T3" fmla="*/ 0 h 198"/>
              <a:gd name="T4" fmla="*/ 0 w 198"/>
              <a:gd name="T5" fmla="*/ 67501 h 198"/>
              <a:gd name="T6" fmla="*/ 0 w 198"/>
              <a:gd name="T7" fmla="*/ 138556 h 198"/>
              <a:gd name="T8" fmla="*/ 0 w 198"/>
              <a:gd name="T9" fmla="*/ 282440 h 198"/>
              <a:gd name="T10" fmla="*/ 67214 w 198"/>
              <a:gd name="T11" fmla="*/ 351718 h 198"/>
              <a:gd name="T12" fmla="*/ 283008 w 198"/>
              <a:gd name="T13" fmla="*/ 351718 h 198"/>
              <a:gd name="T14" fmla="*/ 350222 w 198"/>
              <a:gd name="T15" fmla="*/ 282440 h 198"/>
              <a:gd name="T16" fmla="*/ 350222 w 198"/>
              <a:gd name="T17" fmla="*/ 138556 h 198"/>
              <a:gd name="T18" fmla="*/ 350222 w 198"/>
              <a:gd name="T19" fmla="*/ 67501 h 198"/>
              <a:gd name="T20" fmla="*/ 283008 w 198"/>
              <a:gd name="T21" fmla="*/ 0 h 198"/>
              <a:gd name="T22" fmla="*/ 302464 w 198"/>
              <a:gd name="T23" fmla="*/ 39080 h 198"/>
              <a:gd name="T24" fmla="*/ 309540 w 198"/>
              <a:gd name="T25" fmla="*/ 39080 h 198"/>
              <a:gd name="T26" fmla="*/ 309540 w 198"/>
              <a:gd name="T27" fmla="*/ 47962 h 198"/>
              <a:gd name="T28" fmla="*/ 309540 w 198"/>
              <a:gd name="T29" fmla="*/ 99476 h 198"/>
              <a:gd name="T30" fmla="*/ 251169 w 198"/>
              <a:gd name="T31" fmla="*/ 99476 h 198"/>
              <a:gd name="T32" fmla="*/ 251169 w 198"/>
              <a:gd name="T33" fmla="*/ 39080 h 198"/>
              <a:gd name="T34" fmla="*/ 302464 w 198"/>
              <a:gd name="T35" fmla="*/ 39080 h 198"/>
              <a:gd name="T36" fmla="*/ 125585 w 198"/>
              <a:gd name="T37" fmla="*/ 138556 h 198"/>
              <a:gd name="T38" fmla="*/ 175111 w 198"/>
              <a:gd name="T39" fmla="*/ 113687 h 198"/>
              <a:gd name="T40" fmla="*/ 224637 w 198"/>
              <a:gd name="T41" fmla="*/ 138556 h 198"/>
              <a:gd name="T42" fmla="*/ 237019 w 198"/>
              <a:gd name="T43" fmla="*/ 175859 h 198"/>
              <a:gd name="T44" fmla="*/ 175111 w 198"/>
              <a:gd name="T45" fmla="*/ 238031 h 198"/>
              <a:gd name="T46" fmla="*/ 113203 w 198"/>
              <a:gd name="T47" fmla="*/ 175859 h 198"/>
              <a:gd name="T48" fmla="*/ 125585 w 198"/>
              <a:gd name="T49" fmla="*/ 138556 h 198"/>
              <a:gd name="T50" fmla="*/ 316615 w 198"/>
              <a:gd name="T51" fmla="*/ 282440 h 198"/>
              <a:gd name="T52" fmla="*/ 283008 w 198"/>
              <a:gd name="T53" fmla="*/ 316191 h 198"/>
              <a:gd name="T54" fmla="*/ 67214 w 198"/>
              <a:gd name="T55" fmla="*/ 316191 h 198"/>
              <a:gd name="T56" fmla="*/ 33607 w 198"/>
              <a:gd name="T57" fmla="*/ 282440 h 198"/>
              <a:gd name="T58" fmla="*/ 33607 w 198"/>
              <a:gd name="T59" fmla="*/ 138556 h 198"/>
              <a:gd name="T60" fmla="*/ 86671 w 198"/>
              <a:gd name="T61" fmla="*/ 138556 h 198"/>
              <a:gd name="T62" fmla="*/ 79596 w 198"/>
              <a:gd name="T63" fmla="*/ 175859 h 198"/>
              <a:gd name="T64" fmla="*/ 175111 w 198"/>
              <a:gd name="T65" fmla="*/ 271782 h 198"/>
              <a:gd name="T66" fmla="*/ 270626 w 198"/>
              <a:gd name="T67" fmla="*/ 175859 h 198"/>
              <a:gd name="T68" fmla="*/ 263551 w 198"/>
              <a:gd name="T69" fmla="*/ 138556 h 198"/>
              <a:gd name="T70" fmla="*/ 316615 w 198"/>
              <a:gd name="T71" fmla="*/ 138556 h 198"/>
              <a:gd name="T72" fmla="*/ 316615 w 198"/>
              <a:gd name="T73" fmla="*/ 282440 h 1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8" h="198">
                <a:moveTo>
                  <a:pt x="160" y="0"/>
                </a:move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81"/>
                  <a:pt x="17" y="198"/>
                  <a:pt x="38" y="198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81" y="198"/>
                  <a:pt x="198" y="181"/>
                  <a:pt x="198" y="159"/>
                </a:cubicBezTo>
                <a:cubicBezTo>
                  <a:pt x="198" y="78"/>
                  <a:pt x="198" y="78"/>
                  <a:pt x="198" y="78"/>
                </a:cubicBezTo>
                <a:cubicBezTo>
                  <a:pt x="198" y="38"/>
                  <a:pt x="198" y="38"/>
                  <a:pt x="198" y="38"/>
                </a:cubicBezTo>
                <a:cubicBezTo>
                  <a:pt x="198" y="17"/>
                  <a:pt x="181" y="0"/>
                  <a:pt x="160" y="0"/>
                </a:cubicBezTo>
                <a:close/>
                <a:moveTo>
                  <a:pt x="171" y="22"/>
                </a:moveTo>
                <a:cubicBezTo>
                  <a:pt x="175" y="22"/>
                  <a:pt x="175" y="22"/>
                  <a:pt x="175" y="22"/>
                </a:cubicBezTo>
                <a:cubicBezTo>
                  <a:pt x="175" y="27"/>
                  <a:pt x="175" y="27"/>
                  <a:pt x="175" y="27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42" y="56"/>
                  <a:pt x="142" y="56"/>
                  <a:pt x="142" y="56"/>
                </a:cubicBezTo>
                <a:cubicBezTo>
                  <a:pt x="142" y="22"/>
                  <a:pt x="142" y="22"/>
                  <a:pt x="142" y="22"/>
                </a:cubicBezTo>
                <a:lnTo>
                  <a:pt x="171" y="22"/>
                </a:lnTo>
                <a:close/>
                <a:moveTo>
                  <a:pt x="71" y="78"/>
                </a:moveTo>
                <a:cubicBezTo>
                  <a:pt x="77" y="70"/>
                  <a:pt x="87" y="64"/>
                  <a:pt x="99" y="64"/>
                </a:cubicBezTo>
                <a:cubicBezTo>
                  <a:pt x="111" y="64"/>
                  <a:pt x="121" y="70"/>
                  <a:pt x="127" y="78"/>
                </a:cubicBezTo>
                <a:cubicBezTo>
                  <a:pt x="132" y="84"/>
                  <a:pt x="134" y="91"/>
                  <a:pt x="134" y="99"/>
                </a:cubicBezTo>
                <a:cubicBezTo>
                  <a:pt x="134" y="118"/>
                  <a:pt x="118" y="134"/>
                  <a:pt x="99" y="134"/>
                </a:cubicBezTo>
                <a:cubicBezTo>
                  <a:pt x="80" y="134"/>
                  <a:pt x="64" y="118"/>
                  <a:pt x="64" y="99"/>
                </a:cubicBezTo>
                <a:cubicBezTo>
                  <a:pt x="64" y="91"/>
                  <a:pt x="67" y="84"/>
                  <a:pt x="71" y="78"/>
                </a:cubicBezTo>
                <a:close/>
                <a:moveTo>
                  <a:pt x="179" y="159"/>
                </a:moveTo>
                <a:cubicBezTo>
                  <a:pt x="179" y="170"/>
                  <a:pt x="170" y="178"/>
                  <a:pt x="160" y="178"/>
                </a:cubicBezTo>
                <a:cubicBezTo>
                  <a:pt x="38" y="178"/>
                  <a:pt x="38" y="178"/>
                  <a:pt x="38" y="178"/>
                </a:cubicBezTo>
                <a:cubicBezTo>
                  <a:pt x="28" y="178"/>
                  <a:pt x="19" y="170"/>
                  <a:pt x="19" y="159"/>
                </a:cubicBezTo>
                <a:cubicBezTo>
                  <a:pt x="19" y="78"/>
                  <a:pt x="19" y="78"/>
                  <a:pt x="1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6" y="85"/>
                  <a:pt x="45" y="91"/>
                  <a:pt x="45" y="99"/>
                </a:cubicBezTo>
                <a:cubicBezTo>
                  <a:pt x="45" y="129"/>
                  <a:pt x="69" y="153"/>
                  <a:pt x="99" y="153"/>
                </a:cubicBezTo>
                <a:cubicBezTo>
                  <a:pt x="129" y="153"/>
                  <a:pt x="153" y="129"/>
                  <a:pt x="153" y="99"/>
                </a:cubicBezTo>
                <a:cubicBezTo>
                  <a:pt x="153" y="91"/>
                  <a:pt x="152" y="85"/>
                  <a:pt x="149" y="78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159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2E9932-E184-3A59-3DCC-A7C550FF1732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E985DCC-6CB8-070F-6ECE-7B1278C657E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5DADB-2F97-DEDD-797A-120C1E1E3B3E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65BDB6-7860-8277-3AE3-E8E4F54BD636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6CC7E67-48FF-2D45-8107-D4382DF22CCD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65401B8-5166-78A0-4819-C912DB8A3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90" y="295823"/>
            <a:ext cx="12074119" cy="96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0AC9-08D8-FE85-AA80-6191D4D9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C21E80-6382-B237-8215-C8EE1E6BFF53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0731043-380F-8AF0-6053-CC0D26749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A0A2F74-4382-2172-A9B2-1A2BCF1007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6CB611BA-FD3A-DCEA-73A2-6B36B955E7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2759286-24F7-BEDC-2F50-0E41D7D9EC71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Certification Process : Subject of Verification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286ABA-E833-236E-AC41-965A3B8B4D6B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55BB08-5FD9-496D-E8B1-EBF27AA6E77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34DE4B2-3F6D-ADBC-041B-817A4723410C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8B1FF7B-826E-8E65-6573-94ACBB6F122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AEEDCBA-3465-1DF6-4EFE-95E1B92F10E8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4A76EEF-0D75-4CEC-E315-6315C5126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16" y="1645171"/>
            <a:ext cx="10425882" cy="6527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79B528-F1FB-B8F7-A770-59213F4EF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37" y="2597382"/>
            <a:ext cx="12176760" cy="6612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624EA5-F9C3-9AB7-FB54-2E9A9075D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77" y="3784142"/>
            <a:ext cx="10728960" cy="56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4BC5C-E37B-46D6-6226-7DFC7037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8E54BA-C15E-A109-7C22-F135A3A0E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32" y="4442331"/>
            <a:ext cx="13716000" cy="56920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66B0EF-D0F1-17B7-B78C-E572127319F9}"/>
              </a:ext>
            </a:extLst>
          </p:cNvPr>
          <p:cNvSpPr/>
          <p:nvPr/>
        </p:nvSpPr>
        <p:spPr>
          <a:xfrm>
            <a:off x="0" y="-1"/>
            <a:ext cx="6162261" cy="6015789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2F5E1E-9C43-8622-EFBC-03F3AA690F25}"/>
              </a:ext>
            </a:extLst>
          </p:cNvPr>
          <p:cNvSpPr txBox="1"/>
          <p:nvPr/>
        </p:nvSpPr>
        <p:spPr>
          <a:xfrm>
            <a:off x="1704745" y="1799534"/>
            <a:ext cx="4305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 2: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Define Security Assurance Case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B69940-70ED-A323-879D-1070FAB0BE67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7D515-E7E2-045E-6254-AFADB08AB7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9EE602B-BEB1-FC2F-B387-90BB2520D1F5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B0DA3C4-83FC-A30E-663C-668C029808C3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4234911-4C5D-1110-C423-0B8E0CDB6D52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90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A0032-9AC9-6786-D4BD-F638C84C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32FBE44-4FF2-3246-0F92-80F367F92FAF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7FC04F8B-B061-03C9-F6AF-220D65E9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9FECF1F3-AD34-40B2-6E27-0DDBD0765B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4888CC26-6FC1-80C3-A5D4-CA2A504406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FE0F517-F682-EEA7-8E05-FF8D4949AD90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Certification Process : Security Assurance Case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8A509-C547-662B-C417-9A91DAA991B2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8780F8F-098F-9604-DD42-842B53C4DC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C9AA2C-6E64-92F5-6CFF-98D6A4C2D538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BB918B4-9696-4883-68A0-868B541B056D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E17A998-6C8E-EC02-12D5-72EC47CD26DA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ADD4D7ED-C8AD-8FA6-944B-B8DDAF106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51" y="1688959"/>
            <a:ext cx="10425882" cy="6527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EFB8C-6537-6F74-DC2D-CAE10F47B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25" y="2713974"/>
            <a:ext cx="10898184" cy="68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9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6955E56-9D86-A5BE-4453-DC6CBAA8700A}"/>
              </a:ext>
            </a:extLst>
          </p:cNvPr>
          <p:cNvSpPr/>
          <p:nvPr/>
        </p:nvSpPr>
        <p:spPr>
          <a:xfrm>
            <a:off x="0" y="0"/>
            <a:ext cx="8934994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4F70E-793F-38EB-F301-3A0B04385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22598" r="10477" b="23165"/>
          <a:stretch/>
        </p:blipFill>
        <p:spPr>
          <a:xfrm>
            <a:off x="10391694" y="2873647"/>
            <a:ext cx="6669241" cy="45397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583DF8-AA02-E700-B916-3EC66B287947}"/>
              </a:ext>
            </a:extLst>
          </p:cNvPr>
          <p:cNvSpPr txBox="1"/>
          <p:nvPr/>
        </p:nvSpPr>
        <p:spPr>
          <a:xfrm>
            <a:off x="1590061" y="2289061"/>
            <a:ext cx="653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 Time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8D1F62-59B4-F5B3-F072-A312C4959775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C499B2-64EA-BD36-983D-12DA7129FB9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51434B-F044-10BD-9A2C-55F71FE36DCD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5C74DAA-1F17-7D9F-194D-398091EF59F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598A4F0-FCB8-AD0B-F5AC-96C7B3FD4C48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B63CEE8-15E2-FC14-1192-2755C77F9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r="4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6546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rtifAI-Recording 1">
            <a:hlinkClick r:id="" action="ppaction://media"/>
            <a:extLst>
              <a:ext uri="{FF2B5EF4-FFF2-40B4-BE49-F238E27FC236}">
                <a16:creationId xmlns:a16="http://schemas.microsoft.com/office/drawing/2014/main" id="{598D1FB9-97EB-BCE2-AF68-5631356DD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42875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92DE1-7A7D-F90E-0A03-31D6FD026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26BB27-9A62-C739-4B77-88BAA796279E}"/>
              </a:ext>
            </a:extLst>
          </p:cNvPr>
          <p:cNvSpPr/>
          <p:nvPr/>
        </p:nvSpPr>
        <p:spPr>
          <a:xfrm>
            <a:off x="0" y="0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5BFFD-804B-3D2A-D5B0-D14EEB3797C6}"/>
              </a:ext>
            </a:extLst>
          </p:cNvPr>
          <p:cNvSpPr txBox="1"/>
          <p:nvPr/>
        </p:nvSpPr>
        <p:spPr>
          <a:xfrm>
            <a:off x="1590060" y="2289061"/>
            <a:ext cx="43054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 Steps &amp; Release Planning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345642F-328B-D7D3-6B99-3F65994658F0}"/>
              </a:ext>
            </a:extLst>
          </p:cNvPr>
          <p:cNvSpPr>
            <a:spLocks noEditPoints="1"/>
          </p:cNvSpPr>
          <p:nvPr/>
        </p:nvSpPr>
        <p:spPr bwMode="auto">
          <a:xfrm>
            <a:off x="16817022" y="9510148"/>
            <a:ext cx="243913" cy="243913"/>
          </a:xfrm>
          <a:custGeom>
            <a:avLst/>
            <a:gdLst>
              <a:gd name="T0" fmla="*/ 330283 w 360"/>
              <a:gd name="T1" fmla="*/ 0 h 360"/>
              <a:gd name="T2" fmla="*/ 25788 w 360"/>
              <a:gd name="T3" fmla="*/ 0 h 360"/>
              <a:gd name="T4" fmla="*/ 0 w 360"/>
              <a:gd name="T5" fmla="*/ 24825 h 360"/>
              <a:gd name="T6" fmla="*/ 0 w 360"/>
              <a:gd name="T7" fmla="*/ 331661 h 360"/>
              <a:gd name="T8" fmla="*/ 25788 w 360"/>
              <a:gd name="T9" fmla="*/ 357479 h 360"/>
              <a:gd name="T10" fmla="*/ 330283 w 360"/>
              <a:gd name="T11" fmla="*/ 357479 h 360"/>
              <a:gd name="T12" fmla="*/ 357063 w 360"/>
              <a:gd name="T13" fmla="*/ 331661 h 360"/>
              <a:gd name="T14" fmla="*/ 357063 w 360"/>
              <a:gd name="T15" fmla="*/ 24825 h 360"/>
              <a:gd name="T16" fmla="*/ 330283 w 360"/>
              <a:gd name="T17" fmla="*/ 0 h 360"/>
              <a:gd name="T18" fmla="*/ 108111 w 360"/>
              <a:gd name="T19" fmla="*/ 298892 h 360"/>
              <a:gd name="T20" fmla="*/ 53559 w 360"/>
              <a:gd name="T21" fmla="*/ 298892 h 360"/>
              <a:gd name="T22" fmla="*/ 53559 w 360"/>
              <a:gd name="T23" fmla="*/ 137034 h 360"/>
              <a:gd name="T24" fmla="*/ 108111 w 360"/>
              <a:gd name="T25" fmla="*/ 137034 h 360"/>
              <a:gd name="T26" fmla="*/ 108111 w 360"/>
              <a:gd name="T27" fmla="*/ 298892 h 360"/>
              <a:gd name="T28" fmla="*/ 81331 w 360"/>
              <a:gd name="T29" fmla="*/ 115188 h 360"/>
              <a:gd name="T30" fmla="*/ 80339 w 360"/>
              <a:gd name="T31" fmla="*/ 115188 h 360"/>
              <a:gd name="T32" fmla="*/ 50584 w 360"/>
              <a:gd name="T33" fmla="*/ 87384 h 360"/>
              <a:gd name="T34" fmla="*/ 81331 w 360"/>
              <a:gd name="T35" fmla="*/ 59580 h 360"/>
              <a:gd name="T36" fmla="*/ 111086 w 360"/>
              <a:gd name="T37" fmla="*/ 87384 h 360"/>
              <a:gd name="T38" fmla="*/ 81331 w 360"/>
              <a:gd name="T39" fmla="*/ 115188 h 360"/>
              <a:gd name="T40" fmla="*/ 302512 w 360"/>
              <a:gd name="T41" fmla="*/ 298892 h 360"/>
              <a:gd name="T42" fmla="*/ 248952 w 360"/>
              <a:gd name="T43" fmla="*/ 298892 h 360"/>
              <a:gd name="T44" fmla="*/ 248952 w 360"/>
              <a:gd name="T45" fmla="*/ 212501 h 360"/>
              <a:gd name="T46" fmla="*/ 221181 w 360"/>
              <a:gd name="T47" fmla="*/ 175761 h 360"/>
              <a:gd name="T48" fmla="*/ 193409 w 360"/>
              <a:gd name="T49" fmla="*/ 195620 h 360"/>
              <a:gd name="T50" fmla="*/ 191425 w 360"/>
              <a:gd name="T51" fmla="*/ 208529 h 360"/>
              <a:gd name="T52" fmla="*/ 191425 w 360"/>
              <a:gd name="T53" fmla="*/ 298892 h 360"/>
              <a:gd name="T54" fmla="*/ 137866 w 360"/>
              <a:gd name="T55" fmla="*/ 298892 h 360"/>
              <a:gd name="T56" fmla="*/ 137866 w 360"/>
              <a:gd name="T57" fmla="*/ 137034 h 360"/>
              <a:gd name="T58" fmla="*/ 191425 w 360"/>
              <a:gd name="T59" fmla="*/ 137034 h 360"/>
              <a:gd name="T60" fmla="*/ 191425 w 360"/>
              <a:gd name="T61" fmla="*/ 159873 h 360"/>
              <a:gd name="T62" fmla="*/ 240026 w 360"/>
              <a:gd name="T63" fmla="*/ 134055 h 360"/>
              <a:gd name="T64" fmla="*/ 302512 w 360"/>
              <a:gd name="T65" fmla="*/ 206543 h 360"/>
              <a:gd name="T66" fmla="*/ 302512 w 360"/>
              <a:gd name="T67" fmla="*/ 298892 h 360"/>
              <a:gd name="T68" fmla="*/ 191425 w 360"/>
              <a:gd name="T69" fmla="*/ 160866 h 360"/>
              <a:gd name="T70" fmla="*/ 191425 w 360"/>
              <a:gd name="T71" fmla="*/ 159873 h 360"/>
              <a:gd name="T72" fmla="*/ 191425 w 360"/>
              <a:gd name="T73" fmla="*/ 160866 h 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28D04D-2AC1-04D5-8D43-E7F365768CFF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A8B7DDB-F558-A890-12A2-64579E7AE79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C997D6-964A-E611-1CE5-AC13A7FCEE70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74635E4-1F26-15CE-1F29-A527E1238938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5877B94-19ED-4F74-F733-6070382A06F9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99EBE2-9EE7-1954-741D-0BEB2FF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321" y="2494106"/>
            <a:ext cx="11500898" cy="7792894"/>
          </a:xfrm>
          <a:prstGeom prst="rect">
            <a:avLst/>
          </a:prstGeom>
          <a:noFill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F0C340-BFCE-D94F-A5DD-F560DA54FFED}"/>
              </a:ext>
            </a:extLst>
          </p:cNvPr>
          <p:cNvSpPr/>
          <p:nvPr/>
        </p:nvSpPr>
        <p:spPr>
          <a:xfrm>
            <a:off x="7647499" y="573152"/>
            <a:ext cx="4037733" cy="27769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27000" dist="101600" dir="4800000" sx="106000" sy="106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824B4E04-BE83-300B-D105-888029FD80CB}"/>
              </a:ext>
            </a:extLst>
          </p:cNvPr>
          <p:cNvSpPr txBox="1"/>
          <p:nvPr/>
        </p:nvSpPr>
        <p:spPr>
          <a:xfrm>
            <a:off x="8135842" y="1236162"/>
            <a:ext cx="3002007" cy="1433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5173D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M12 initial concepts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5173D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M18 First PoC being developed</a:t>
            </a:r>
          </a:p>
        </p:txBody>
      </p:sp>
      <p:pic>
        <p:nvPicPr>
          <p:cNvPr id="13" name="Graphic 12" descr="Target Audience">
            <a:extLst>
              <a:ext uri="{FF2B5EF4-FFF2-40B4-BE49-F238E27FC236}">
                <a16:creationId xmlns:a16="http://schemas.microsoft.com/office/drawing/2014/main" id="{D2D58A18-47EC-39B3-B1C2-900DC0B0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7498" y="778469"/>
            <a:ext cx="584979" cy="4925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3D68DC-2011-FB48-18C4-1E51E42123E5}"/>
              </a:ext>
            </a:extLst>
          </p:cNvPr>
          <p:cNvSpPr txBox="1"/>
          <p:nvPr/>
        </p:nvSpPr>
        <p:spPr>
          <a:xfrm>
            <a:off x="7980160" y="813912"/>
            <a:ext cx="3271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pc="100" dirty="0">
                <a:solidFill>
                  <a:srgbClr val="73A1C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Current State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A5AAB6-B88D-751C-E971-FE9B053EF88F}"/>
              </a:ext>
            </a:extLst>
          </p:cNvPr>
          <p:cNvSpPr/>
          <p:nvPr/>
        </p:nvSpPr>
        <p:spPr>
          <a:xfrm>
            <a:off x="12368463" y="459276"/>
            <a:ext cx="4692472" cy="35858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27000" dist="101600" dir="4800000" sx="106000" sy="106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6731C707-DA0D-C6EC-CD4F-3A4F3C1D6680}"/>
              </a:ext>
            </a:extLst>
          </p:cNvPr>
          <p:cNvSpPr txBox="1"/>
          <p:nvPr/>
        </p:nvSpPr>
        <p:spPr>
          <a:xfrm>
            <a:off x="12653730" y="1209981"/>
            <a:ext cx="4163291" cy="2776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5173D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Integrate with </a:t>
            </a:r>
            <a:r>
              <a:rPr lang="en-US" sz="20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threat modeling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Integrate the other tools of the framework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Improvements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5173D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7" name="Graphic 16" descr="Target Audience">
            <a:extLst>
              <a:ext uri="{FF2B5EF4-FFF2-40B4-BE49-F238E27FC236}">
                <a16:creationId xmlns:a16="http://schemas.microsoft.com/office/drawing/2014/main" id="{4A62C1A4-3B31-5975-960D-89BA7954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4049" y="752288"/>
            <a:ext cx="605699" cy="4925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C30123-BA5D-1BE4-829D-9A6148BAF6B0}"/>
              </a:ext>
            </a:extLst>
          </p:cNvPr>
          <p:cNvSpPr txBox="1"/>
          <p:nvPr/>
        </p:nvSpPr>
        <p:spPr>
          <a:xfrm>
            <a:off x="13204049" y="813913"/>
            <a:ext cx="3363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pc="100" dirty="0">
                <a:solidFill>
                  <a:srgbClr val="73A1C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151972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C2C5C-B625-5476-5C53-A2AA1ABBB2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D5146-B2BF-E549-939F-1C19545E73A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73A1C1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5A3FD-3416-7620-A6F7-64363EB092BD}"/>
              </a:ext>
            </a:extLst>
          </p:cNvPr>
          <p:cNvSpPr txBox="1"/>
          <p:nvPr/>
        </p:nvSpPr>
        <p:spPr>
          <a:xfrm>
            <a:off x="3570763" y="3731855"/>
            <a:ext cx="11270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Thank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9B466-9D87-98F0-6EFF-501F80B99360}"/>
              </a:ext>
            </a:extLst>
          </p:cNvPr>
          <p:cNvSpPr txBox="1"/>
          <p:nvPr/>
        </p:nvSpPr>
        <p:spPr>
          <a:xfrm>
            <a:off x="5902487" y="5778569"/>
            <a:ext cx="660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For Your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F93C6B-D4F6-ACAA-7958-0A8A3C36B223}"/>
              </a:ext>
            </a:extLst>
          </p:cNvPr>
          <p:cNvSpPr/>
          <p:nvPr/>
        </p:nvSpPr>
        <p:spPr>
          <a:xfrm>
            <a:off x="17075091" y="683602"/>
            <a:ext cx="354473" cy="3544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09626B-4E42-E982-0F9C-FD6036476965}"/>
              </a:ext>
            </a:extLst>
          </p:cNvPr>
          <p:cNvSpPr/>
          <p:nvPr/>
        </p:nvSpPr>
        <p:spPr>
          <a:xfrm>
            <a:off x="16855177" y="700923"/>
            <a:ext cx="325360" cy="3253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C32EF-E72A-260A-36A5-3A70A5B488B9}"/>
              </a:ext>
            </a:extLst>
          </p:cNvPr>
          <p:cNvGrpSpPr/>
          <p:nvPr/>
        </p:nvGrpSpPr>
        <p:grpSpPr>
          <a:xfrm rot="10800000">
            <a:off x="816596" y="9119426"/>
            <a:ext cx="5043820" cy="242821"/>
            <a:chOff x="12385744" y="9139305"/>
            <a:chExt cx="5043820" cy="24282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B8B3E04-2235-AE56-FBD3-6975F2AEFBFB}"/>
                </a:ext>
              </a:extLst>
            </p:cNvPr>
            <p:cNvCxnSpPr>
              <a:cxnSpLocks/>
            </p:cNvCxnSpPr>
            <p:nvPr/>
          </p:nvCxnSpPr>
          <p:spPr>
            <a:xfrm>
              <a:off x="13384421" y="9260716"/>
              <a:ext cx="404514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8EA7B7C-9A75-28EE-252A-8891A0FCDCA8}"/>
                </a:ext>
              </a:extLst>
            </p:cNvPr>
            <p:cNvGrpSpPr/>
            <p:nvPr/>
          </p:nvGrpSpPr>
          <p:grpSpPr>
            <a:xfrm>
              <a:off x="12385744" y="9139305"/>
              <a:ext cx="599658" cy="242821"/>
              <a:chOff x="12284652" y="9089809"/>
              <a:chExt cx="844127" cy="34181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5152C34-AB69-06CF-C30F-B07C97F51230}"/>
                  </a:ext>
                </a:extLst>
              </p:cNvPr>
              <p:cNvSpPr/>
              <p:nvPr/>
            </p:nvSpPr>
            <p:spPr>
              <a:xfrm>
                <a:off x="12786966" y="9089810"/>
                <a:ext cx="341813" cy="3418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7A02976-5C37-8F13-1200-411DBD814F2D}"/>
                  </a:ext>
                </a:extLst>
              </p:cNvPr>
              <p:cNvSpPr/>
              <p:nvPr/>
            </p:nvSpPr>
            <p:spPr>
              <a:xfrm>
                <a:off x="12284652" y="9089809"/>
                <a:ext cx="341813" cy="3418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9849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F4C60-3CAB-1F1D-F6B9-0C09E87B1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76047A-942B-A53B-639B-497908DAE403}"/>
              </a:ext>
            </a:extLst>
          </p:cNvPr>
          <p:cNvSpPr/>
          <p:nvPr/>
        </p:nvSpPr>
        <p:spPr>
          <a:xfrm>
            <a:off x="12305654" y="0"/>
            <a:ext cx="5982346" cy="10268217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D9D9F-3F04-374A-8187-013205160B78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Problem Statement  &amp; Challenges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BB1B4562-BB9A-FFD2-0751-AF92C42C10AE}"/>
              </a:ext>
            </a:extLst>
          </p:cNvPr>
          <p:cNvSpPr txBox="1"/>
          <p:nvPr/>
        </p:nvSpPr>
        <p:spPr>
          <a:xfrm>
            <a:off x="620451" y="1827754"/>
            <a:ext cx="855907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b="1" dirty="0"/>
              <a:t>Conformity assessment </a:t>
            </a:r>
            <a:r>
              <a:rPr lang="en-US" sz="2400" dirty="0"/>
              <a:t>to security standards is </a:t>
            </a:r>
            <a:r>
              <a:rPr lang="en-US" sz="2400" b="1" dirty="0"/>
              <a:t>needed reduce the impact of cyberattacks </a:t>
            </a:r>
            <a:r>
              <a:rPr lang="en-US" sz="2400" dirty="0"/>
              <a:t>and increase the resilience of ICT products, services, and processes throughout their life cycle.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dirty="0"/>
              <a:t>Traditional conformity assessment process is predominantly </a:t>
            </a:r>
            <a:r>
              <a:rPr lang="en-US" sz="2400" b="1" dirty="0"/>
              <a:t>a static and expensive one-time assurance activity </a:t>
            </a:r>
            <a:r>
              <a:rPr lang="en-US" sz="2400" dirty="0"/>
              <a:t>that does not cater to the needs of agile product delivery, which promotes continuous product updates and upgrades, and often changes in requirements.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b="1" dirty="0"/>
              <a:t>Each update opens doors to product vulnerabilities</a:t>
            </a:r>
            <a:r>
              <a:rPr lang="en-US" sz="2400" dirty="0"/>
              <a:t>, and consequently poses cyber risks for product users and companies’ reputation.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dirty="0"/>
              <a:t>To avoid these issues, it is essential to enable a partial and </a:t>
            </a:r>
            <a:r>
              <a:rPr lang="en-US" sz="2400" b="1" dirty="0"/>
              <a:t>continuous lean re-certification of ICT products, services, and processes</a:t>
            </a:r>
            <a:r>
              <a:rPr lang="en-US" sz="2400" dirty="0"/>
              <a:t>, to empower manufacturers to prevent, detect, counter and quickly respond to cyber threats</a:t>
            </a:r>
          </a:p>
          <a:p>
            <a:endParaRPr lang="en-GB" sz="2400" dirty="0"/>
          </a:p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CertifAI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integrate framework </a:t>
            </a:r>
            <a:r>
              <a:rPr lang="en-US" sz="2400" dirty="0"/>
              <a:t>will be the central point of reference for the </a:t>
            </a:r>
            <a:r>
              <a:rPr lang="en-US" sz="2400" dirty="0" err="1"/>
              <a:t>CertifAI</a:t>
            </a:r>
            <a:r>
              <a:rPr lang="en-US" sz="2400" dirty="0"/>
              <a:t> tools and enable the dynamic certification process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239E15-B118-B4F8-F138-20E784092E9D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C44EA2A-FA24-6339-1529-7DE088D67A9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021FF4-4472-4A5B-98E5-6301678BAF7B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A68B8E6-DCBC-A2AA-70A0-F6A94C953B8A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565A3CE-6E87-3CA4-0EA5-9FCB23721D88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4068403-33BB-38CE-4026-CD09E0BCFE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" b="2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418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3A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4631">
            <a:extLst>
              <a:ext uri="{FF2B5EF4-FFF2-40B4-BE49-F238E27FC236}">
                <a16:creationId xmlns:a16="http://schemas.microsoft.com/office/drawing/2014/main" id="{B91A9021-1825-4D64-80F0-CF506ED2B778}"/>
              </a:ext>
            </a:extLst>
          </p:cNvPr>
          <p:cNvSpPr/>
          <p:nvPr/>
        </p:nvSpPr>
        <p:spPr>
          <a:xfrm>
            <a:off x="14350555" y="5308806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4479" y="30662"/>
                </a:moveTo>
                <a:lnTo>
                  <a:pt x="44479" y="30662"/>
                </a:lnTo>
                <a:cubicBezTo>
                  <a:pt x="47318" y="30662"/>
                  <a:pt x="47318" y="28012"/>
                  <a:pt x="47318" y="28012"/>
                </a:cubicBezTo>
                <a:cubicBezTo>
                  <a:pt x="47318" y="25173"/>
                  <a:pt x="47318" y="22334"/>
                  <a:pt x="44479" y="22334"/>
                </a:cubicBezTo>
                <a:cubicBezTo>
                  <a:pt x="24984" y="22334"/>
                  <a:pt x="24984" y="22334"/>
                  <a:pt x="24984" y="22334"/>
                </a:cubicBezTo>
                <a:cubicBezTo>
                  <a:pt x="24984" y="22334"/>
                  <a:pt x="24984" y="22334"/>
                  <a:pt x="22145" y="25173"/>
                </a:cubicBezTo>
                <a:cubicBezTo>
                  <a:pt x="22145" y="25173"/>
                  <a:pt x="22145" y="25173"/>
                  <a:pt x="22145" y="28012"/>
                </a:cubicBezTo>
                <a:cubicBezTo>
                  <a:pt x="22145" y="44668"/>
                  <a:pt x="22145" y="44668"/>
                  <a:pt x="22145" y="44668"/>
                </a:cubicBezTo>
                <a:cubicBezTo>
                  <a:pt x="22145" y="47507"/>
                  <a:pt x="24984" y="50347"/>
                  <a:pt x="24984" y="50347"/>
                </a:cubicBezTo>
                <a:cubicBezTo>
                  <a:pt x="27823" y="50347"/>
                  <a:pt x="30662" y="47507"/>
                  <a:pt x="30662" y="44668"/>
                </a:cubicBezTo>
                <a:cubicBezTo>
                  <a:pt x="30662" y="36340"/>
                  <a:pt x="30662" y="36340"/>
                  <a:pt x="30662" y="36340"/>
                </a:cubicBezTo>
                <a:cubicBezTo>
                  <a:pt x="47318" y="52996"/>
                  <a:pt x="47318" y="52996"/>
                  <a:pt x="47318" y="52996"/>
                </a:cubicBezTo>
                <a:cubicBezTo>
                  <a:pt x="52807" y="47507"/>
                  <a:pt x="52807" y="47507"/>
                  <a:pt x="52807" y="47507"/>
                </a:cubicBezTo>
                <a:cubicBezTo>
                  <a:pt x="33312" y="30662"/>
                  <a:pt x="33312" y="30662"/>
                  <a:pt x="33312" y="30662"/>
                </a:cubicBezTo>
                <a:lnTo>
                  <a:pt x="44479" y="30662"/>
                </a:lnTo>
                <a:close/>
                <a:moveTo>
                  <a:pt x="91798" y="72492"/>
                </a:moveTo>
                <a:lnTo>
                  <a:pt x="91798" y="72492"/>
                </a:lnTo>
                <a:cubicBezTo>
                  <a:pt x="91798" y="72492"/>
                  <a:pt x="89148" y="72492"/>
                  <a:pt x="89148" y="75331"/>
                </a:cubicBezTo>
                <a:cubicBezTo>
                  <a:pt x="89148" y="83659"/>
                  <a:pt x="89148" y="83659"/>
                  <a:pt x="89148" y="83659"/>
                </a:cubicBezTo>
                <a:cubicBezTo>
                  <a:pt x="72492" y="67003"/>
                  <a:pt x="72492" y="67003"/>
                  <a:pt x="72492" y="67003"/>
                </a:cubicBezTo>
                <a:cubicBezTo>
                  <a:pt x="66813" y="72492"/>
                  <a:pt x="66813" y="72492"/>
                  <a:pt x="66813" y="72492"/>
                </a:cubicBezTo>
                <a:cubicBezTo>
                  <a:pt x="83470" y="89148"/>
                  <a:pt x="83470" y="89148"/>
                  <a:pt x="83470" y="89148"/>
                </a:cubicBezTo>
                <a:cubicBezTo>
                  <a:pt x="75141" y="89148"/>
                  <a:pt x="75141" y="89148"/>
                  <a:pt x="75141" y="89148"/>
                </a:cubicBezTo>
                <a:cubicBezTo>
                  <a:pt x="72492" y="89148"/>
                  <a:pt x="69463" y="91987"/>
                  <a:pt x="69463" y="94826"/>
                </a:cubicBezTo>
                <a:cubicBezTo>
                  <a:pt x="69463" y="94826"/>
                  <a:pt x="72492" y="97665"/>
                  <a:pt x="75141" y="97665"/>
                </a:cubicBezTo>
                <a:cubicBezTo>
                  <a:pt x="91798" y="97665"/>
                  <a:pt x="91798" y="97665"/>
                  <a:pt x="91798" y="97665"/>
                </a:cubicBezTo>
                <a:cubicBezTo>
                  <a:pt x="94637" y="97665"/>
                  <a:pt x="94637" y="97665"/>
                  <a:pt x="94637" y="97665"/>
                </a:cubicBezTo>
                <a:cubicBezTo>
                  <a:pt x="97476" y="94826"/>
                  <a:pt x="97476" y="94826"/>
                  <a:pt x="97476" y="94826"/>
                </a:cubicBezTo>
                <a:cubicBezTo>
                  <a:pt x="97476" y="75331"/>
                  <a:pt x="97476" y="75331"/>
                  <a:pt x="97476" y="75331"/>
                </a:cubicBezTo>
                <a:cubicBezTo>
                  <a:pt x="97476" y="72492"/>
                  <a:pt x="94637" y="72492"/>
                  <a:pt x="91798" y="72492"/>
                </a:cubicBezTo>
                <a:close/>
                <a:moveTo>
                  <a:pt x="47318" y="67003"/>
                </a:moveTo>
                <a:lnTo>
                  <a:pt x="47318" y="67003"/>
                </a:lnTo>
                <a:cubicBezTo>
                  <a:pt x="30662" y="83659"/>
                  <a:pt x="30662" y="83659"/>
                  <a:pt x="30662" y="83659"/>
                </a:cubicBezTo>
                <a:cubicBezTo>
                  <a:pt x="30662" y="75331"/>
                  <a:pt x="30662" y="75331"/>
                  <a:pt x="30662" y="75331"/>
                </a:cubicBezTo>
                <a:cubicBezTo>
                  <a:pt x="30662" y="72492"/>
                  <a:pt x="27823" y="72492"/>
                  <a:pt x="24984" y="72492"/>
                </a:cubicBezTo>
                <a:cubicBezTo>
                  <a:pt x="24984" y="72492"/>
                  <a:pt x="22145" y="72492"/>
                  <a:pt x="22145" y="75331"/>
                </a:cubicBezTo>
                <a:cubicBezTo>
                  <a:pt x="22145" y="94826"/>
                  <a:pt x="22145" y="94826"/>
                  <a:pt x="22145" y="94826"/>
                </a:cubicBezTo>
                <a:cubicBezTo>
                  <a:pt x="22145" y="94826"/>
                  <a:pt x="22145" y="94826"/>
                  <a:pt x="22145" y="97665"/>
                </a:cubicBezTo>
                <a:cubicBezTo>
                  <a:pt x="24984" y="97665"/>
                  <a:pt x="24984" y="97665"/>
                  <a:pt x="24984" y="97665"/>
                </a:cubicBezTo>
                <a:cubicBezTo>
                  <a:pt x="44479" y="97665"/>
                  <a:pt x="44479" y="97665"/>
                  <a:pt x="44479" y="97665"/>
                </a:cubicBezTo>
                <a:cubicBezTo>
                  <a:pt x="47318" y="97665"/>
                  <a:pt x="47318" y="94826"/>
                  <a:pt x="47318" y="94826"/>
                </a:cubicBezTo>
                <a:cubicBezTo>
                  <a:pt x="47318" y="91987"/>
                  <a:pt x="47318" y="89148"/>
                  <a:pt x="44479" y="89148"/>
                </a:cubicBezTo>
                <a:cubicBezTo>
                  <a:pt x="33312" y="89148"/>
                  <a:pt x="33312" y="89148"/>
                  <a:pt x="33312" y="89148"/>
                </a:cubicBezTo>
                <a:cubicBezTo>
                  <a:pt x="52807" y="72492"/>
                  <a:pt x="52807" y="72492"/>
                  <a:pt x="52807" y="72492"/>
                </a:cubicBezTo>
                <a:lnTo>
                  <a:pt x="47318" y="67003"/>
                </a:lnTo>
                <a:close/>
                <a:moveTo>
                  <a:pt x="102965" y="0"/>
                </a:moveTo>
                <a:lnTo>
                  <a:pt x="102965" y="0"/>
                </a:lnTo>
                <a:cubicBezTo>
                  <a:pt x="13817" y="0"/>
                  <a:pt x="13817" y="0"/>
                  <a:pt x="13817" y="0"/>
                </a:cubicBezTo>
                <a:cubicBezTo>
                  <a:pt x="5488" y="0"/>
                  <a:pt x="0" y="8517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488" y="119810"/>
                  <a:pt x="13817" y="119810"/>
                </a:cubicBezTo>
                <a:cubicBezTo>
                  <a:pt x="102965" y="119810"/>
                  <a:pt x="102965" y="119810"/>
                  <a:pt x="102965" y="119810"/>
                </a:cubicBezTo>
                <a:cubicBezTo>
                  <a:pt x="111293" y="119810"/>
                  <a:pt x="119810" y="114321"/>
                  <a:pt x="119810" y="105993"/>
                </a:cubicBezTo>
                <a:cubicBezTo>
                  <a:pt x="119810" y="16845"/>
                  <a:pt x="119810" y="16845"/>
                  <a:pt x="119810" y="16845"/>
                </a:cubicBezTo>
                <a:cubicBezTo>
                  <a:pt x="119810" y="8517"/>
                  <a:pt x="111293" y="0"/>
                  <a:pt x="102965" y="0"/>
                </a:cubicBezTo>
                <a:close/>
                <a:moveTo>
                  <a:pt x="111293" y="105993"/>
                </a:moveTo>
                <a:lnTo>
                  <a:pt x="111293" y="105993"/>
                </a:lnTo>
                <a:cubicBezTo>
                  <a:pt x="111293" y="108832"/>
                  <a:pt x="108643" y="111482"/>
                  <a:pt x="102965" y="111482"/>
                </a:cubicBezTo>
                <a:cubicBezTo>
                  <a:pt x="13817" y="111482"/>
                  <a:pt x="13817" y="111482"/>
                  <a:pt x="13817" y="111482"/>
                </a:cubicBezTo>
                <a:cubicBezTo>
                  <a:pt x="10977" y="111482"/>
                  <a:pt x="8328" y="108832"/>
                  <a:pt x="8328" y="105993"/>
                </a:cubicBezTo>
                <a:cubicBezTo>
                  <a:pt x="8328" y="16845"/>
                  <a:pt x="8328" y="16845"/>
                  <a:pt x="8328" y="16845"/>
                </a:cubicBezTo>
                <a:cubicBezTo>
                  <a:pt x="8328" y="11167"/>
                  <a:pt x="10977" y="8517"/>
                  <a:pt x="13817" y="8517"/>
                </a:cubicBezTo>
                <a:cubicBezTo>
                  <a:pt x="102965" y="8517"/>
                  <a:pt x="102965" y="8517"/>
                  <a:pt x="102965" y="8517"/>
                </a:cubicBezTo>
                <a:cubicBezTo>
                  <a:pt x="108643" y="8517"/>
                  <a:pt x="111293" y="11167"/>
                  <a:pt x="111293" y="16845"/>
                </a:cubicBezTo>
                <a:lnTo>
                  <a:pt x="111293" y="105993"/>
                </a:lnTo>
                <a:close/>
                <a:moveTo>
                  <a:pt x="91798" y="22334"/>
                </a:moveTo>
                <a:lnTo>
                  <a:pt x="91798" y="22334"/>
                </a:lnTo>
                <a:cubicBezTo>
                  <a:pt x="75141" y="22334"/>
                  <a:pt x="75141" y="22334"/>
                  <a:pt x="75141" y="22334"/>
                </a:cubicBezTo>
                <a:cubicBezTo>
                  <a:pt x="72492" y="22334"/>
                  <a:pt x="69463" y="25173"/>
                  <a:pt x="69463" y="28012"/>
                </a:cubicBezTo>
                <a:cubicBezTo>
                  <a:pt x="69463" y="28012"/>
                  <a:pt x="72492" y="30662"/>
                  <a:pt x="75141" y="30662"/>
                </a:cubicBezTo>
                <a:cubicBezTo>
                  <a:pt x="83470" y="30662"/>
                  <a:pt x="83470" y="30662"/>
                  <a:pt x="83470" y="30662"/>
                </a:cubicBezTo>
                <a:cubicBezTo>
                  <a:pt x="66813" y="47507"/>
                  <a:pt x="66813" y="47507"/>
                  <a:pt x="66813" y="47507"/>
                </a:cubicBezTo>
                <a:cubicBezTo>
                  <a:pt x="72492" y="52996"/>
                  <a:pt x="72492" y="52996"/>
                  <a:pt x="72492" y="52996"/>
                </a:cubicBezTo>
                <a:cubicBezTo>
                  <a:pt x="89148" y="36340"/>
                  <a:pt x="89148" y="36340"/>
                  <a:pt x="89148" y="36340"/>
                </a:cubicBezTo>
                <a:cubicBezTo>
                  <a:pt x="89148" y="44668"/>
                  <a:pt x="89148" y="44668"/>
                  <a:pt x="89148" y="44668"/>
                </a:cubicBezTo>
                <a:cubicBezTo>
                  <a:pt x="89148" y="47507"/>
                  <a:pt x="91798" y="50347"/>
                  <a:pt x="91798" y="50347"/>
                </a:cubicBezTo>
                <a:cubicBezTo>
                  <a:pt x="94637" y="50347"/>
                  <a:pt x="97476" y="47507"/>
                  <a:pt x="97476" y="44668"/>
                </a:cubicBezTo>
                <a:cubicBezTo>
                  <a:pt x="97476" y="28012"/>
                  <a:pt x="97476" y="28012"/>
                  <a:pt x="97476" y="28012"/>
                </a:cubicBezTo>
                <a:cubicBezTo>
                  <a:pt x="97476" y="25173"/>
                  <a:pt x="97476" y="25173"/>
                  <a:pt x="94637" y="25173"/>
                </a:cubicBezTo>
                <a:cubicBezTo>
                  <a:pt x="94637" y="22334"/>
                  <a:pt x="94637" y="22334"/>
                  <a:pt x="91798" y="223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0" name="Shape 4632">
            <a:extLst>
              <a:ext uri="{FF2B5EF4-FFF2-40B4-BE49-F238E27FC236}">
                <a16:creationId xmlns:a16="http://schemas.microsoft.com/office/drawing/2014/main" id="{46D3BBBB-E265-4435-889B-EC8FF10C0FF2}"/>
              </a:ext>
            </a:extLst>
          </p:cNvPr>
          <p:cNvSpPr/>
          <p:nvPr/>
        </p:nvSpPr>
        <p:spPr>
          <a:xfrm>
            <a:off x="13364218" y="5308806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373" y="64164"/>
                </a:moveTo>
                <a:lnTo>
                  <a:pt x="51373" y="64164"/>
                </a:lnTo>
                <a:cubicBezTo>
                  <a:pt x="17059" y="64164"/>
                  <a:pt x="17059" y="64164"/>
                  <a:pt x="17059" y="64164"/>
                </a:cubicBezTo>
                <a:lnTo>
                  <a:pt x="14151" y="67003"/>
                </a:lnTo>
                <a:cubicBezTo>
                  <a:pt x="14151" y="69842"/>
                  <a:pt x="17059" y="72492"/>
                  <a:pt x="17059" y="72492"/>
                </a:cubicBezTo>
                <a:cubicBezTo>
                  <a:pt x="42843" y="72492"/>
                  <a:pt x="42843" y="72492"/>
                  <a:pt x="42843" y="72492"/>
                </a:cubicBezTo>
                <a:cubicBezTo>
                  <a:pt x="17059" y="97665"/>
                  <a:pt x="17059" y="97665"/>
                  <a:pt x="17059" y="97665"/>
                </a:cubicBezTo>
                <a:cubicBezTo>
                  <a:pt x="22875" y="103154"/>
                  <a:pt x="22875" y="103154"/>
                  <a:pt x="22875" y="103154"/>
                </a:cubicBezTo>
                <a:cubicBezTo>
                  <a:pt x="48465" y="77981"/>
                  <a:pt x="48465" y="77981"/>
                  <a:pt x="48465" y="77981"/>
                </a:cubicBezTo>
                <a:cubicBezTo>
                  <a:pt x="48465" y="100315"/>
                  <a:pt x="48465" y="100315"/>
                  <a:pt x="48465" y="100315"/>
                </a:cubicBezTo>
                <a:cubicBezTo>
                  <a:pt x="48465" y="103154"/>
                  <a:pt x="51373" y="105993"/>
                  <a:pt x="51373" y="105993"/>
                </a:cubicBezTo>
                <a:cubicBezTo>
                  <a:pt x="54281" y="105993"/>
                  <a:pt x="56995" y="103154"/>
                  <a:pt x="56995" y="100315"/>
                </a:cubicBezTo>
                <a:cubicBezTo>
                  <a:pt x="56995" y="67003"/>
                  <a:pt x="56995" y="67003"/>
                  <a:pt x="56995" y="67003"/>
                </a:cubicBezTo>
                <a:cubicBezTo>
                  <a:pt x="56995" y="67003"/>
                  <a:pt x="56995" y="67003"/>
                  <a:pt x="54281" y="64164"/>
                </a:cubicBezTo>
                <a:cubicBezTo>
                  <a:pt x="54281" y="64164"/>
                  <a:pt x="54281" y="64164"/>
                  <a:pt x="51373" y="64164"/>
                </a:cubicBezTo>
                <a:close/>
                <a:moveTo>
                  <a:pt x="102746" y="50347"/>
                </a:moveTo>
                <a:lnTo>
                  <a:pt x="102746" y="50347"/>
                </a:lnTo>
                <a:cubicBezTo>
                  <a:pt x="76962" y="50347"/>
                  <a:pt x="76962" y="50347"/>
                  <a:pt x="76962" y="50347"/>
                </a:cubicBezTo>
                <a:cubicBezTo>
                  <a:pt x="102746" y="25173"/>
                  <a:pt x="102746" y="25173"/>
                  <a:pt x="102746" y="25173"/>
                </a:cubicBezTo>
                <a:cubicBezTo>
                  <a:pt x="96930" y="19495"/>
                  <a:pt x="96930" y="19495"/>
                  <a:pt x="96930" y="19495"/>
                </a:cubicBezTo>
                <a:cubicBezTo>
                  <a:pt x="71340" y="44668"/>
                  <a:pt x="71340" y="44668"/>
                  <a:pt x="71340" y="44668"/>
                </a:cubicBezTo>
                <a:cubicBezTo>
                  <a:pt x="71340" y="19495"/>
                  <a:pt x="71340" y="19495"/>
                  <a:pt x="71340" y="19495"/>
                </a:cubicBezTo>
                <a:cubicBezTo>
                  <a:pt x="71340" y="16845"/>
                  <a:pt x="68432" y="16845"/>
                  <a:pt x="68432" y="16845"/>
                </a:cubicBezTo>
                <a:cubicBezTo>
                  <a:pt x="65718" y="16845"/>
                  <a:pt x="62810" y="16845"/>
                  <a:pt x="62810" y="19495"/>
                </a:cubicBezTo>
                <a:cubicBezTo>
                  <a:pt x="62810" y="52996"/>
                  <a:pt x="62810" y="52996"/>
                  <a:pt x="62810" y="52996"/>
                </a:cubicBezTo>
                <a:cubicBezTo>
                  <a:pt x="62810" y="52996"/>
                  <a:pt x="62810" y="55835"/>
                  <a:pt x="65718" y="55835"/>
                </a:cubicBezTo>
                <a:cubicBezTo>
                  <a:pt x="65718" y="55835"/>
                  <a:pt x="65718" y="55835"/>
                  <a:pt x="68432" y="55835"/>
                </a:cubicBezTo>
                <a:cubicBezTo>
                  <a:pt x="102746" y="55835"/>
                  <a:pt x="102746" y="55835"/>
                  <a:pt x="102746" y="55835"/>
                </a:cubicBezTo>
                <a:cubicBezTo>
                  <a:pt x="102746" y="55835"/>
                  <a:pt x="105460" y="55835"/>
                  <a:pt x="105460" y="52996"/>
                </a:cubicBezTo>
                <a:cubicBezTo>
                  <a:pt x="105460" y="50347"/>
                  <a:pt x="102746" y="50347"/>
                  <a:pt x="102746" y="50347"/>
                </a:cubicBezTo>
                <a:close/>
                <a:moveTo>
                  <a:pt x="105460" y="0"/>
                </a:moveTo>
                <a:lnTo>
                  <a:pt x="105460" y="0"/>
                </a:lnTo>
                <a:cubicBezTo>
                  <a:pt x="14151" y="0"/>
                  <a:pt x="14151" y="0"/>
                  <a:pt x="14151" y="0"/>
                </a:cubicBezTo>
                <a:cubicBezTo>
                  <a:pt x="5621" y="0"/>
                  <a:pt x="0" y="8517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621" y="119810"/>
                  <a:pt x="14151" y="119810"/>
                </a:cubicBezTo>
                <a:cubicBezTo>
                  <a:pt x="105460" y="119810"/>
                  <a:pt x="105460" y="119810"/>
                  <a:pt x="105460" y="119810"/>
                </a:cubicBezTo>
                <a:cubicBezTo>
                  <a:pt x="114184" y="119810"/>
                  <a:pt x="119806" y="114321"/>
                  <a:pt x="119806" y="105993"/>
                </a:cubicBezTo>
                <a:cubicBezTo>
                  <a:pt x="119806" y="16845"/>
                  <a:pt x="119806" y="16845"/>
                  <a:pt x="119806" y="16845"/>
                </a:cubicBezTo>
                <a:cubicBezTo>
                  <a:pt x="119806" y="8517"/>
                  <a:pt x="114184" y="0"/>
                  <a:pt x="105460" y="0"/>
                </a:cubicBezTo>
                <a:close/>
                <a:moveTo>
                  <a:pt x="114184" y="105993"/>
                </a:moveTo>
                <a:lnTo>
                  <a:pt x="114184" y="105993"/>
                </a:lnTo>
                <a:cubicBezTo>
                  <a:pt x="114184" y="108832"/>
                  <a:pt x="108368" y="111482"/>
                  <a:pt x="105460" y="111482"/>
                </a:cubicBezTo>
                <a:cubicBezTo>
                  <a:pt x="14151" y="111482"/>
                  <a:pt x="14151" y="111482"/>
                  <a:pt x="14151" y="111482"/>
                </a:cubicBezTo>
                <a:cubicBezTo>
                  <a:pt x="11437" y="111482"/>
                  <a:pt x="5621" y="108832"/>
                  <a:pt x="5621" y="105993"/>
                </a:cubicBezTo>
                <a:cubicBezTo>
                  <a:pt x="5621" y="16845"/>
                  <a:pt x="5621" y="16845"/>
                  <a:pt x="5621" y="16845"/>
                </a:cubicBezTo>
                <a:cubicBezTo>
                  <a:pt x="5621" y="11167"/>
                  <a:pt x="11437" y="8517"/>
                  <a:pt x="14151" y="8517"/>
                </a:cubicBezTo>
                <a:cubicBezTo>
                  <a:pt x="105460" y="8517"/>
                  <a:pt x="105460" y="8517"/>
                  <a:pt x="105460" y="8517"/>
                </a:cubicBezTo>
                <a:cubicBezTo>
                  <a:pt x="108368" y="8517"/>
                  <a:pt x="114184" y="11167"/>
                  <a:pt x="114184" y="16845"/>
                </a:cubicBezTo>
                <a:lnTo>
                  <a:pt x="114184" y="105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1" name="Shape 4641">
            <a:extLst>
              <a:ext uri="{FF2B5EF4-FFF2-40B4-BE49-F238E27FC236}">
                <a16:creationId xmlns:a16="http://schemas.microsoft.com/office/drawing/2014/main" id="{9AE9BDF3-0C7F-45E4-B099-2371D4F0C4FC}"/>
              </a:ext>
            </a:extLst>
          </p:cNvPr>
          <p:cNvSpPr/>
          <p:nvPr/>
        </p:nvSpPr>
        <p:spPr>
          <a:xfrm>
            <a:off x="14350555" y="4345578"/>
            <a:ext cx="621623" cy="535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3817" y="42055"/>
                </a:moveTo>
                <a:lnTo>
                  <a:pt x="13817" y="42055"/>
                </a:lnTo>
                <a:cubicBezTo>
                  <a:pt x="5488" y="42055"/>
                  <a:pt x="0" y="48660"/>
                  <a:pt x="0" y="58348"/>
                </a:cubicBezTo>
                <a:cubicBezTo>
                  <a:pt x="0" y="68036"/>
                  <a:pt x="5488" y="77724"/>
                  <a:pt x="13817" y="77724"/>
                </a:cubicBezTo>
                <a:cubicBezTo>
                  <a:pt x="22145" y="77724"/>
                  <a:pt x="30662" y="68036"/>
                  <a:pt x="30662" y="58348"/>
                </a:cubicBezTo>
                <a:cubicBezTo>
                  <a:pt x="30662" y="48660"/>
                  <a:pt x="22145" y="42055"/>
                  <a:pt x="13817" y="42055"/>
                </a:cubicBezTo>
                <a:close/>
                <a:moveTo>
                  <a:pt x="13817" y="68036"/>
                </a:moveTo>
                <a:lnTo>
                  <a:pt x="13817" y="68036"/>
                </a:lnTo>
                <a:cubicBezTo>
                  <a:pt x="10977" y="68036"/>
                  <a:pt x="8328" y="64733"/>
                  <a:pt x="8328" y="58348"/>
                </a:cubicBezTo>
                <a:cubicBezTo>
                  <a:pt x="8328" y="55045"/>
                  <a:pt x="10977" y="51743"/>
                  <a:pt x="13817" y="51743"/>
                </a:cubicBezTo>
                <a:cubicBezTo>
                  <a:pt x="19495" y="51743"/>
                  <a:pt x="22145" y="55045"/>
                  <a:pt x="22145" y="58348"/>
                </a:cubicBezTo>
                <a:cubicBezTo>
                  <a:pt x="22145" y="64733"/>
                  <a:pt x="19495" y="68036"/>
                  <a:pt x="13817" y="68036"/>
                </a:cubicBezTo>
                <a:close/>
                <a:moveTo>
                  <a:pt x="102965" y="32366"/>
                </a:moveTo>
                <a:lnTo>
                  <a:pt x="102965" y="32366"/>
                </a:lnTo>
                <a:cubicBezTo>
                  <a:pt x="111293" y="32366"/>
                  <a:pt x="119810" y="25981"/>
                  <a:pt x="119810" y="16073"/>
                </a:cubicBezTo>
                <a:cubicBezTo>
                  <a:pt x="119810" y="6385"/>
                  <a:pt x="111293" y="0"/>
                  <a:pt x="102965" y="0"/>
                </a:cubicBezTo>
                <a:cubicBezTo>
                  <a:pt x="94637" y="0"/>
                  <a:pt x="89148" y="6385"/>
                  <a:pt x="89148" y="16073"/>
                </a:cubicBezTo>
                <a:cubicBezTo>
                  <a:pt x="89148" y="25981"/>
                  <a:pt x="94637" y="32366"/>
                  <a:pt x="102965" y="32366"/>
                </a:cubicBezTo>
                <a:close/>
                <a:moveTo>
                  <a:pt x="102965" y="6385"/>
                </a:moveTo>
                <a:lnTo>
                  <a:pt x="102965" y="6385"/>
                </a:lnTo>
                <a:cubicBezTo>
                  <a:pt x="108643" y="6385"/>
                  <a:pt x="111293" y="12990"/>
                  <a:pt x="111293" y="16073"/>
                </a:cubicBezTo>
                <a:cubicBezTo>
                  <a:pt x="111293" y="19376"/>
                  <a:pt x="108643" y="25981"/>
                  <a:pt x="102965" y="25981"/>
                </a:cubicBezTo>
                <a:cubicBezTo>
                  <a:pt x="100315" y="25981"/>
                  <a:pt x="97476" y="19376"/>
                  <a:pt x="97476" y="16073"/>
                </a:cubicBezTo>
                <a:cubicBezTo>
                  <a:pt x="97476" y="12990"/>
                  <a:pt x="100315" y="6385"/>
                  <a:pt x="102965" y="6385"/>
                </a:cubicBezTo>
                <a:close/>
                <a:moveTo>
                  <a:pt x="13817" y="84110"/>
                </a:moveTo>
                <a:lnTo>
                  <a:pt x="13817" y="84110"/>
                </a:lnTo>
                <a:cubicBezTo>
                  <a:pt x="5488" y="84110"/>
                  <a:pt x="0" y="94018"/>
                  <a:pt x="0" y="103706"/>
                </a:cubicBezTo>
                <a:cubicBezTo>
                  <a:pt x="0" y="113394"/>
                  <a:pt x="5488" y="119779"/>
                  <a:pt x="13817" y="119779"/>
                </a:cubicBezTo>
                <a:cubicBezTo>
                  <a:pt x="22145" y="119779"/>
                  <a:pt x="30662" y="113394"/>
                  <a:pt x="30662" y="103706"/>
                </a:cubicBezTo>
                <a:cubicBezTo>
                  <a:pt x="30662" y="94018"/>
                  <a:pt x="22145" y="84110"/>
                  <a:pt x="13817" y="84110"/>
                </a:cubicBezTo>
                <a:close/>
                <a:moveTo>
                  <a:pt x="13817" y="110091"/>
                </a:moveTo>
                <a:lnTo>
                  <a:pt x="13817" y="110091"/>
                </a:lnTo>
                <a:cubicBezTo>
                  <a:pt x="10977" y="110091"/>
                  <a:pt x="8328" y="107009"/>
                  <a:pt x="8328" y="103706"/>
                </a:cubicBezTo>
                <a:cubicBezTo>
                  <a:pt x="8328" y="97100"/>
                  <a:pt x="10977" y="94018"/>
                  <a:pt x="13817" y="94018"/>
                </a:cubicBezTo>
                <a:cubicBezTo>
                  <a:pt x="19495" y="94018"/>
                  <a:pt x="22145" y="97100"/>
                  <a:pt x="22145" y="103706"/>
                </a:cubicBezTo>
                <a:cubicBezTo>
                  <a:pt x="22145" y="107009"/>
                  <a:pt x="19495" y="110091"/>
                  <a:pt x="13817" y="110091"/>
                </a:cubicBezTo>
                <a:close/>
                <a:moveTo>
                  <a:pt x="102965" y="84110"/>
                </a:moveTo>
                <a:lnTo>
                  <a:pt x="102965" y="84110"/>
                </a:lnTo>
                <a:cubicBezTo>
                  <a:pt x="94637" y="84110"/>
                  <a:pt x="89148" y="94018"/>
                  <a:pt x="89148" y="103706"/>
                </a:cubicBezTo>
                <a:cubicBezTo>
                  <a:pt x="89148" y="113394"/>
                  <a:pt x="94637" y="119779"/>
                  <a:pt x="102965" y="119779"/>
                </a:cubicBezTo>
                <a:cubicBezTo>
                  <a:pt x="111293" y="119779"/>
                  <a:pt x="119810" y="113394"/>
                  <a:pt x="119810" y="103706"/>
                </a:cubicBezTo>
                <a:cubicBezTo>
                  <a:pt x="119810" y="94018"/>
                  <a:pt x="111293" y="84110"/>
                  <a:pt x="102965" y="84110"/>
                </a:cubicBezTo>
                <a:close/>
                <a:moveTo>
                  <a:pt x="102965" y="110091"/>
                </a:moveTo>
                <a:lnTo>
                  <a:pt x="102965" y="110091"/>
                </a:lnTo>
                <a:cubicBezTo>
                  <a:pt x="100315" y="110091"/>
                  <a:pt x="97476" y="107009"/>
                  <a:pt x="97476" y="103706"/>
                </a:cubicBezTo>
                <a:cubicBezTo>
                  <a:pt x="97476" y="97100"/>
                  <a:pt x="100315" y="94018"/>
                  <a:pt x="102965" y="94018"/>
                </a:cubicBezTo>
                <a:cubicBezTo>
                  <a:pt x="108643" y="94018"/>
                  <a:pt x="111293" y="97100"/>
                  <a:pt x="111293" y="103706"/>
                </a:cubicBezTo>
                <a:cubicBezTo>
                  <a:pt x="111293" y="107009"/>
                  <a:pt x="108643" y="110091"/>
                  <a:pt x="102965" y="110091"/>
                </a:cubicBezTo>
                <a:close/>
                <a:moveTo>
                  <a:pt x="13817" y="0"/>
                </a:moveTo>
                <a:lnTo>
                  <a:pt x="13817" y="0"/>
                </a:lnTo>
                <a:cubicBezTo>
                  <a:pt x="5488" y="0"/>
                  <a:pt x="0" y="6385"/>
                  <a:pt x="0" y="16073"/>
                </a:cubicBezTo>
                <a:cubicBezTo>
                  <a:pt x="0" y="25981"/>
                  <a:pt x="5488" y="32366"/>
                  <a:pt x="13817" y="32366"/>
                </a:cubicBezTo>
                <a:cubicBezTo>
                  <a:pt x="22145" y="32366"/>
                  <a:pt x="30662" y="25981"/>
                  <a:pt x="30662" y="16073"/>
                </a:cubicBezTo>
                <a:cubicBezTo>
                  <a:pt x="30662" y="6385"/>
                  <a:pt x="22145" y="0"/>
                  <a:pt x="13817" y="0"/>
                </a:cubicBezTo>
                <a:close/>
                <a:moveTo>
                  <a:pt x="13817" y="25981"/>
                </a:moveTo>
                <a:lnTo>
                  <a:pt x="13817" y="25981"/>
                </a:lnTo>
                <a:cubicBezTo>
                  <a:pt x="10977" y="25981"/>
                  <a:pt x="8328" y="19376"/>
                  <a:pt x="8328" y="16073"/>
                </a:cubicBezTo>
                <a:cubicBezTo>
                  <a:pt x="8328" y="12990"/>
                  <a:pt x="10977" y="6385"/>
                  <a:pt x="13817" y="6385"/>
                </a:cubicBezTo>
                <a:cubicBezTo>
                  <a:pt x="19495" y="6385"/>
                  <a:pt x="22145" y="12990"/>
                  <a:pt x="22145" y="16073"/>
                </a:cubicBezTo>
                <a:cubicBezTo>
                  <a:pt x="22145" y="19376"/>
                  <a:pt x="19495" y="25981"/>
                  <a:pt x="13817" y="25981"/>
                </a:cubicBezTo>
                <a:close/>
                <a:moveTo>
                  <a:pt x="102965" y="42055"/>
                </a:moveTo>
                <a:lnTo>
                  <a:pt x="102965" y="42055"/>
                </a:lnTo>
                <a:cubicBezTo>
                  <a:pt x="94637" y="42055"/>
                  <a:pt x="89148" y="48660"/>
                  <a:pt x="89148" y="58348"/>
                </a:cubicBezTo>
                <a:cubicBezTo>
                  <a:pt x="89148" y="68036"/>
                  <a:pt x="94637" y="77724"/>
                  <a:pt x="102965" y="77724"/>
                </a:cubicBezTo>
                <a:cubicBezTo>
                  <a:pt x="111293" y="77724"/>
                  <a:pt x="119810" y="68036"/>
                  <a:pt x="119810" y="58348"/>
                </a:cubicBezTo>
                <a:cubicBezTo>
                  <a:pt x="119810" y="48660"/>
                  <a:pt x="111293" y="42055"/>
                  <a:pt x="102965" y="42055"/>
                </a:cubicBezTo>
                <a:close/>
                <a:moveTo>
                  <a:pt x="102965" y="68036"/>
                </a:moveTo>
                <a:lnTo>
                  <a:pt x="102965" y="68036"/>
                </a:lnTo>
                <a:cubicBezTo>
                  <a:pt x="100315" y="68036"/>
                  <a:pt x="97476" y="64733"/>
                  <a:pt x="97476" y="58348"/>
                </a:cubicBezTo>
                <a:cubicBezTo>
                  <a:pt x="97476" y="55045"/>
                  <a:pt x="100315" y="51743"/>
                  <a:pt x="102965" y="51743"/>
                </a:cubicBezTo>
                <a:cubicBezTo>
                  <a:pt x="108643" y="51743"/>
                  <a:pt x="111293" y="55045"/>
                  <a:pt x="111293" y="58348"/>
                </a:cubicBezTo>
                <a:cubicBezTo>
                  <a:pt x="111293" y="64733"/>
                  <a:pt x="108643" y="68036"/>
                  <a:pt x="102965" y="68036"/>
                </a:cubicBezTo>
                <a:close/>
                <a:moveTo>
                  <a:pt x="58485" y="0"/>
                </a:moveTo>
                <a:lnTo>
                  <a:pt x="58485" y="0"/>
                </a:lnTo>
                <a:cubicBezTo>
                  <a:pt x="50157" y="0"/>
                  <a:pt x="44479" y="6385"/>
                  <a:pt x="44479" y="16073"/>
                </a:cubicBezTo>
                <a:cubicBezTo>
                  <a:pt x="44479" y="25981"/>
                  <a:pt x="50157" y="32366"/>
                  <a:pt x="58485" y="32366"/>
                </a:cubicBezTo>
                <a:cubicBezTo>
                  <a:pt x="66813" y="32366"/>
                  <a:pt x="75141" y="25981"/>
                  <a:pt x="75141" y="16073"/>
                </a:cubicBezTo>
                <a:cubicBezTo>
                  <a:pt x="75141" y="6385"/>
                  <a:pt x="66813" y="0"/>
                  <a:pt x="58485" y="0"/>
                </a:cubicBezTo>
                <a:close/>
                <a:moveTo>
                  <a:pt x="58485" y="25981"/>
                </a:moveTo>
                <a:lnTo>
                  <a:pt x="58485" y="25981"/>
                </a:lnTo>
                <a:cubicBezTo>
                  <a:pt x="55646" y="25981"/>
                  <a:pt x="52807" y="19376"/>
                  <a:pt x="52807" y="16073"/>
                </a:cubicBezTo>
                <a:cubicBezTo>
                  <a:pt x="52807" y="12990"/>
                  <a:pt x="55646" y="6385"/>
                  <a:pt x="58485" y="6385"/>
                </a:cubicBezTo>
                <a:cubicBezTo>
                  <a:pt x="63974" y="6385"/>
                  <a:pt x="66813" y="12990"/>
                  <a:pt x="66813" y="16073"/>
                </a:cubicBezTo>
                <a:cubicBezTo>
                  <a:pt x="66813" y="19376"/>
                  <a:pt x="63974" y="25981"/>
                  <a:pt x="58485" y="25981"/>
                </a:cubicBezTo>
                <a:close/>
                <a:moveTo>
                  <a:pt x="58485" y="84110"/>
                </a:moveTo>
                <a:lnTo>
                  <a:pt x="58485" y="84110"/>
                </a:lnTo>
                <a:cubicBezTo>
                  <a:pt x="50157" y="84110"/>
                  <a:pt x="44479" y="94018"/>
                  <a:pt x="44479" y="103706"/>
                </a:cubicBezTo>
                <a:cubicBezTo>
                  <a:pt x="44479" y="113394"/>
                  <a:pt x="50157" y="119779"/>
                  <a:pt x="58485" y="119779"/>
                </a:cubicBezTo>
                <a:cubicBezTo>
                  <a:pt x="66813" y="119779"/>
                  <a:pt x="75141" y="113394"/>
                  <a:pt x="75141" y="103706"/>
                </a:cubicBezTo>
                <a:cubicBezTo>
                  <a:pt x="75141" y="94018"/>
                  <a:pt x="66813" y="84110"/>
                  <a:pt x="58485" y="84110"/>
                </a:cubicBezTo>
                <a:close/>
                <a:moveTo>
                  <a:pt x="58485" y="110091"/>
                </a:moveTo>
                <a:lnTo>
                  <a:pt x="58485" y="110091"/>
                </a:lnTo>
                <a:cubicBezTo>
                  <a:pt x="55646" y="110091"/>
                  <a:pt x="52807" y="107009"/>
                  <a:pt x="52807" y="103706"/>
                </a:cubicBezTo>
                <a:cubicBezTo>
                  <a:pt x="52807" y="97100"/>
                  <a:pt x="55646" y="94018"/>
                  <a:pt x="58485" y="94018"/>
                </a:cubicBezTo>
                <a:cubicBezTo>
                  <a:pt x="63974" y="94018"/>
                  <a:pt x="66813" y="97100"/>
                  <a:pt x="66813" y="103706"/>
                </a:cubicBezTo>
                <a:cubicBezTo>
                  <a:pt x="66813" y="107009"/>
                  <a:pt x="63974" y="110091"/>
                  <a:pt x="58485" y="110091"/>
                </a:cubicBezTo>
                <a:close/>
                <a:moveTo>
                  <a:pt x="58485" y="42055"/>
                </a:moveTo>
                <a:lnTo>
                  <a:pt x="58485" y="42055"/>
                </a:lnTo>
                <a:cubicBezTo>
                  <a:pt x="50157" y="42055"/>
                  <a:pt x="44479" y="48660"/>
                  <a:pt x="44479" y="58348"/>
                </a:cubicBezTo>
                <a:cubicBezTo>
                  <a:pt x="44479" y="68036"/>
                  <a:pt x="50157" y="77724"/>
                  <a:pt x="58485" y="77724"/>
                </a:cubicBezTo>
                <a:cubicBezTo>
                  <a:pt x="66813" y="77724"/>
                  <a:pt x="75141" y="68036"/>
                  <a:pt x="75141" y="58348"/>
                </a:cubicBezTo>
                <a:cubicBezTo>
                  <a:pt x="75141" y="48660"/>
                  <a:pt x="66813" y="42055"/>
                  <a:pt x="58485" y="42055"/>
                </a:cubicBezTo>
                <a:close/>
                <a:moveTo>
                  <a:pt x="58485" y="68036"/>
                </a:moveTo>
                <a:lnTo>
                  <a:pt x="58485" y="68036"/>
                </a:lnTo>
                <a:cubicBezTo>
                  <a:pt x="55646" y="68036"/>
                  <a:pt x="52807" y="64733"/>
                  <a:pt x="52807" y="58348"/>
                </a:cubicBezTo>
                <a:cubicBezTo>
                  <a:pt x="52807" y="55045"/>
                  <a:pt x="55646" y="51743"/>
                  <a:pt x="58485" y="51743"/>
                </a:cubicBezTo>
                <a:cubicBezTo>
                  <a:pt x="63974" y="51743"/>
                  <a:pt x="66813" y="55045"/>
                  <a:pt x="66813" y="58348"/>
                </a:cubicBezTo>
                <a:cubicBezTo>
                  <a:pt x="66813" y="64733"/>
                  <a:pt x="63974" y="68036"/>
                  <a:pt x="58485" y="680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2" name="Shape 4642">
            <a:extLst>
              <a:ext uri="{FF2B5EF4-FFF2-40B4-BE49-F238E27FC236}">
                <a16:creationId xmlns:a16="http://schemas.microsoft.com/office/drawing/2014/main" id="{150673D4-AC9B-4D07-AB5F-0B4DBD5DA1D5}"/>
              </a:ext>
            </a:extLst>
          </p:cNvPr>
          <p:cNvSpPr/>
          <p:nvPr/>
        </p:nvSpPr>
        <p:spPr>
          <a:xfrm>
            <a:off x="13391168" y="4345578"/>
            <a:ext cx="549759" cy="535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4652" y="68036"/>
                </a:moveTo>
                <a:lnTo>
                  <a:pt x="34652" y="68036"/>
                </a:lnTo>
                <a:cubicBezTo>
                  <a:pt x="19037" y="68036"/>
                  <a:pt x="19037" y="68036"/>
                  <a:pt x="19037" y="68036"/>
                </a:cubicBezTo>
                <a:cubicBezTo>
                  <a:pt x="9411" y="68036"/>
                  <a:pt x="0" y="74642"/>
                  <a:pt x="0" y="84110"/>
                </a:cubicBezTo>
                <a:cubicBezTo>
                  <a:pt x="0" y="103706"/>
                  <a:pt x="0" y="103706"/>
                  <a:pt x="0" y="103706"/>
                </a:cubicBezTo>
                <a:cubicBezTo>
                  <a:pt x="0" y="113394"/>
                  <a:pt x="9411" y="119779"/>
                  <a:pt x="19037" y="119779"/>
                </a:cubicBezTo>
                <a:cubicBezTo>
                  <a:pt x="34652" y="119779"/>
                  <a:pt x="34652" y="119779"/>
                  <a:pt x="34652" y="119779"/>
                </a:cubicBezTo>
                <a:cubicBezTo>
                  <a:pt x="44064" y="119779"/>
                  <a:pt x="50481" y="113394"/>
                  <a:pt x="50481" y="103706"/>
                </a:cubicBezTo>
                <a:cubicBezTo>
                  <a:pt x="50481" y="84110"/>
                  <a:pt x="50481" y="84110"/>
                  <a:pt x="50481" y="84110"/>
                </a:cubicBezTo>
                <a:cubicBezTo>
                  <a:pt x="50481" y="74642"/>
                  <a:pt x="44064" y="68036"/>
                  <a:pt x="34652" y="68036"/>
                </a:cubicBezTo>
                <a:close/>
                <a:moveTo>
                  <a:pt x="44064" y="103706"/>
                </a:moveTo>
                <a:lnTo>
                  <a:pt x="44064" y="103706"/>
                </a:lnTo>
                <a:cubicBezTo>
                  <a:pt x="44064" y="107009"/>
                  <a:pt x="37860" y="110091"/>
                  <a:pt x="34652" y="110091"/>
                </a:cubicBezTo>
                <a:cubicBezTo>
                  <a:pt x="19037" y="110091"/>
                  <a:pt x="19037" y="110091"/>
                  <a:pt x="19037" y="110091"/>
                </a:cubicBezTo>
                <a:cubicBezTo>
                  <a:pt x="12620" y="110091"/>
                  <a:pt x="9411" y="107009"/>
                  <a:pt x="9411" y="103706"/>
                </a:cubicBezTo>
                <a:cubicBezTo>
                  <a:pt x="9411" y="84110"/>
                  <a:pt x="9411" y="84110"/>
                  <a:pt x="9411" y="84110"/>
                </a:cubicBezTo>
                <a:cubicBezTo>
                  <a:pt x="9411" y="81027"/>
                  <a:pt x="12620" y="77724"/>
                  <a:pt x="19037" y="77724"/>
                </a:cubicBezTo>
                <a:cubicBezTo>
                  <a:pt x="34652" y="77724"/>
                  <a:pt x="34652" y="77724"/>
                  <a:pt x="34652" y="77724"/>
                </a:cubicBezTo>
                <a:cubicBezTo>
                  <a:pt x="37860" y="77724"/>
                  <a:pt x="44064" y="81027"/>
                  <a:pt x="44064" y="84110"/>
                </a:cubicBezTo>
                <a:lnTo>
                  <a:pt x="44064" y="103706"/>
                </a:lnTo>
                <a:close/>
                <a:moveTo>
                  <a:pt x="34652" y="0"/>
                </a:moveTo>
                <a:lnTo>
                  <a:pt x="34652" y="0"/>
                </a:lnTo>
                <a:cubicBezTo>
                  <a:pt x="19037" y="0"/>
                  <a:pt x="19037" y="0"/>
                  <a:pt x="19037" y="0"/>
                </a:cubicBezTo>
                <a:cubicBezTo>
                  <a:pt x="9411" y="0"/>
                  <a:pt x="0" y="6385"/>
                  <a:pt x="0" y="16073"/>
                </a:cubicBezTo>
                <a:cubicBezTo>
                  <a:pt x="0" y="32366"/>
                  <a:pt x="0" y="32366"/>
                  <a:pt x="0" y="32366"/>
                </a:cubicBezTo>
                <a:cubicBezTo>
                  <a:pt x="0" y="42055"/>
                  <a:pt x="9411" y="51743"/>
                  <a:pt x="19037" y="51743"/>
                </a:cubicBezTo>
                <a:cubicBezTo>
                  <a:pt x="34652" y="51743"/>
                  <a:pt x="34652" y="51743"/>
                  <a:pt x="34652" y="51743"/>
                </a:cubicBezTo>
                <a:cubicBezTo>
                  <a:pt x="44064" y="51743"/>
                  <a:pt x="50481" y="42055"/>
                  <a:pt x="50481" y="32366"/>
                </a:cubicBezTo>
                <a:cubicBezTo>
                  <a:pt x="50481" y="16073"/>
                  <a:pt x="50481" y="16073"/>
                  <a:pt x="50481" y="16073"/>
                </a:cubicBezTo>
                <a:cubicBezTo>
                  <a:pt x="50481" y="6385"/>
                  <a:pt x="44064" y="0"/>
                  <a:pt x="34652" y="0"/>
                </a:cubicBezTo>
                <a:close/>
                <a:moveTo>
                  <a:pt x="44064" y="32366"/>
                </a:moveTo>
                <a:lnTo>
                  <a:pt x="44064" y="32366"/>
                </a:lnTo>
                <a:cubicBezTo>
                  <a:pt x="44064" y="38972"/>
                  <a:pt x="37860" y="42055"/>
                  <a:pt x="34652" y="42055"/>
                </a:cubicBezTo>
                <a:cubicBezTo>
                  <a:pt x="19037" y="42055"/>
                  <a:pt x="19037" y="42055"/>
                  <a:pt x="19037" y="42055"/>
                </a:cubicBezTo>
                <a:cubicBezTo>
                  <a:pt x="12620" y="42055"/>
                  <a:pt x="9411" y="38972"/>
                  <a:pt x="9411" y="32366"/>
                </a:cubicBezTo>
                <a:cubicBezTo>
                  <a:pt x="9411" y="16073"/>
                  <a:pt x="9411" y="16073"/>
                  <a:pt x="9411" y="16073"/>
                </a:cubicBezTo>
                <a:cubicBezTo>
                  <a:pt x="9411" y="12990"/>
                  <a:pt x="12620" y="6385"/>
                  <a:pt x="19037" y="6385"/>
                </a:cubicBezTo>
                <a:cubicBezTo>
                  <a:pt x="34652" y="6385"/>
                  <a:pt x="34652" y="6385"/>
                  <a:pt x="34652" y="6385"/>
                </a:cubicBezTo>
                <a:cubicBezTo>
                  <a:pt x="37860" y="6385"/>
                  <a:pt x="44064" y="12990"/>
                  <a:pt x="44064" y="16073"/>
                </a:cubicBezTo>
                <a:lnTo>
                  <a:pt x="44064" y="32366"/>
                </a:lnTo>
                <a:close/>
                <a:moveTo>
                  <a:pt x="100748" y="68036"/>
                </a:moveTo>
                <a:lnTo>
                  <a:pt x="100748" y="68036"/>
                </a:lnTo>
                <a:cubicBezTo>
                  <a:pt x="85133" y="68036"/>
                  <a:pt x="85133" y="68036"/>
                  <a:pt x="85133" y="68036"/>
                </a:cubicBezTo>
                <a:cubicBezTo>
                  <a:pt x="75508" y="68036"/>
                  <a:pt x="69304" y="74642"/>
                  <a:pt x="69304" y="84110"/>
                </a:cubicBezTo>
                <a:cubicBezTo>
                  <a:pt x="69304" y="103706"/>
                  <a:pt x="69304" y="103706"/>
                  <a:pt x="69304" y="103706"/>
                </a:cubicBezTo>
                <a:cubicBezTo>
                  <a:pt x="69304" y="113394"/>
                  <a:pt x="75508" y="119779"/>
                  <a:pt x="85133" y="119779"/>
                </a:cubicBezTo>
                <a:cubicBezTo>
                  <a:pt x="100748" y="119779"/>
                  <a:pt x="100748" y="119779"/>
                  <a:pt x="100748" y="119779"/>
                </a:cubicBezTo>
                <a:cubicBezTo>
                  <a:pt x="110160" y="119779"/>
                  <a:pt x="119786" y="113394"/>
                  <a:pt x="119786" y="103706"/>
                </a:cubicBezTo>
                <a:cubicBezTo>
                  <a:pt x="119786" y="84110"/>
                  <a:pt x="119786" y="84110"/>
                  <a:pt x="119786" y="84110"/>
                </a:cubicBezTo>
                <a:cubicBezTo>
                  <a:pt x="119786" y="74642"/>
                  <a:pt x="110160" y="68036"/>
                  <a:pt x="100748" y="68036"/>
                </a:cubicBezTo>
                <a:close/>
                <a:moveTo>
                  <a:pt x="110160" y="103706"/>
                </a:moveTo>
                <a:lnTo>
                  <a:pt x="110160" y="103706"/>
                </a:lnTo>
                <a:cubicBezTo>
                  <a:pt x="110160" y="107009"/>
                  <a:pt x="107165" y="110091"/>
                  <a:pt x="100748" y="110091"/>
                </a:cubicBezTo>
                <a:cubicBezTo>
                  <a:pt x="85133" y="110091"/>
                  <a:pt x="85133" y="110091"/>
                  <a:pt x="85133" y="110091"/>
                </a:cubicBezTo>
                <a:cubicBezTo>
                  <a:pt x="81925" y="110091"/>
                  <a:pt x="75508" y="107009"/>
                  <a:pt x="75508" y="103706"/>
                </a:cubicBezTo>
                <a:cubicBezTo>
                  <a:pt x="75508" y="84110"/>
                  <a:pt x="75508" y="84110"/>
                  <a:pt x="75508" y="84110"/>
                </a:cubicBezTo>
                <a:cubicBezTo>
                  <a:pt x="75508" y="81027"/>
                  <a:pt x="81925" y="77724"/>
                  <a:pt x="85133" y="77724"/>
                </a:cubicBezTo>
                <a:cubicBezTo>
                  <a:pt x="100748" y="77724"/>
                  <a:pt x="100748" y="77724"/>
                  <a:pt x="100748" y="77724"/>
                </a:cubicBezTo>
                <a:cubicBezTo>
                  <a:pt x="107165" y="77724"/>
                  <a:pt x="110160" y="81027"/>
                  <a:pt x="110160" y="84110"/>
                </a:cubicBezTo>
                <a:lnTo>
                  <a:pt x="110160" y="103706"/>
                </a:lnTo>
                <a:close/>
                <a:moveTo>
                  <a:pt x="100748" y="0"/>
                </a:moveTo>
                <a:lnTo>
                  <a:pt x="100748" y="0"/>
                </a:lnTo>
                <a:cubicBezTo>
                  <a:pt x="85133" y="0"/>
                  <a:pt x="85133" y="0"/>
                  <a:pt x="85133" y="0"/>
                </a:cubicBezTo>
                <a:cubicBezTo>
                  <a:pt x="75508" y="0"/>
                  <a:pt x="69304" y="6385"/>
                  <a:pt x="69304" y="16073"/>
                </a:cubicBezTo>
                <a:cubicBezTo>
                  <a:pt x="69304" y="32366"/>
                  <a:pt x="69304" y="32366"/>
                  <a:pt x="69304" y="32366"/>
                </a:cubicBezTo>
                <a:cubicBezTo>
                  <a:pt x="69304" y="42055"/>
                  <a:pt x="75508" y="51743"/>
                  <a:pt x="85133" y="51743"/>
                </a:cubicBezTo>
                <a:cubicBezTo>
                  <a:pt x="100748" y="51743"/>
                  <a:pt x="100748" y="51743"/>
                  <a:pt x="100748" y="51743"/>
                </a:cubicBezTo>
                <a:cubicBezTo>
                  <a:pt x="110160" y="51743"/>
                  <a:pt x="119786" y="42055"/>
                  <a:pt x="119786" y="32366"/>
                </a:cubicBezTo>
                <a:cubicBezTo>
                  <a:pt x="119786" y="16073"/>
                  <a:pt x="119786" y="16073"/>
                  <a:pt x="119786" y="16073"/>
                </a:cubicBezTo>
                <a:cubicBezTo>
                  <a:pt x="119786" y="6385"/>
                  <a:pt x="110160" y="0"/>
                  <a:pt x="100748" y="0"/>
                </a:cubicBezTo>
                <a:close/>
                <a:moveTo>
                  <a:pt x="110160" y="32366"/>
                </a:moveTo>
                <a:lnTo>
                  <a:pt x="110160" y="32366"/>
                </a:lnTo>
                <a:cubicBezTo>
                  <a:pt x="110160" y="38972"/>
                  <a:pt x="107165" y="42055"/>
                  <a:pt x="100748" y="42055"/>
                </a:cubicBezTo>
                <a:cubicBezTo>
                  <a:pt x="85133" y="42055"/>
                  <a:pt x="85133" y="42055"/>
                  <a:pt x="85133" y="42055"/>
                </a:cubicBezTo>
                <a:cubicBezTo>
                  <a:pt x="81925" y="42055"/>
                  <a:pt x="75508" y="38972"/>
                  <a:pt x="75508" y="32366"/>
                </a:cubicBezTo>
                <a:cubicBezTo>
                  <a:pt x="75508" y="16073"/>
                  <a:pt x="75508" y="16073"/>
                  <a:pt x="75508" y="16073"/>
                </a:cubicBezTo>
                <a:cubicBezTo>
                  <a:pt x="75508" y="12990"/>
                  <a:pt x="81925" y="6385"/>
                  <a:pt x="85133" y="6385"/>
                </a:cubicBezTo>
                <a:cubicBezTo>
                  <a:pt x="100748" y="6385"/>
                  <a:pt x="100748" y="6385"/>
                  <a:pt x="100748" y="6385"/>
                </a:cubicBezTo>
                <a:cubicBezTo>
                  <a:pt x="107165" y="6385"/>
                  <a:pt x="110160" y="12990"/>
                  <a:pt x="110160" y="16073"/>
                </a:cubicBezTo>
                <a:lnTo>
                  <a:pt x="110160" y="32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3" name="Shape 4651">
            <a:extLst>
              <a:ext uri="{FF2B5EF4-FFF2-40B4-BE49-F238E27FC236}">
                <a16:creationId xmlns:a16="http://schemas.microsoft.com/office/drawing/2014/main" id="{7E481253-EE77-415E-A866-FA11437A2321}"/>
              </a:ext>
            </a:extLst>
          </p:cNvPr>
          <p:cNvSpPr/>
          <p:nvPr/>
        </p:nvSpPr>
        <p:spPr>
          <a:xfrm>
            <a:off x="14350555" y="3312263"/>
            <a:ext cx="621623" cy="6074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10" y="45557"/>
                </a:moveTo>
                <a:lnTo>
                  <a:pt x="77981" y="39935"/>
                </a:lnTo>
                <a:lnTo>
                  <a:pt x="58485" y="0"/>
                </a:lnTo>
                <a:lnTo>
                  <a:pt x="41640" y="39935"/>
                </a:lnTo>
                <a:lnTo>
                  <a:pt x="0" y="45557"/>
                </a:lnTo>
                <a:lnTo>
                  <a:pt x="30662" y="77156"/>
                </a:lnTo>
                <a:lnTo>
                  <a:pt x="22145" y="119806"/>
                </a:lnTo>
                <a:lnTo>
                  <a:pt x="58485" y="99838"/>
                </a:lnTo>
                <a:lnTo>
                  <a:pt x="97476" y="119806"/>
                </a:lnTo>
                <a:lnTo>
                  <a:pt x="89148" y="77156"/>
                </a:lnTo>
                <a:lnTo>
                  <a:pt x="119810" y="45557"/>
                </a:lnTo>
                <a:close/>
                <a:moveTo>
                  <a:pt x="58485" y="91308"/>
                </a:moveTo>
                <a:lnTo>
                  <a:pt x="30662" y="105654"/>
                </a:lnTo>
                <a:lnTo>
                  <a:pt x="36151" y="74054"/>
                </a:lnTo>
                <a:lnTo>
                  <a:pt x="13817" y="51373"/>
                </a:lnTo>
                <a:lnTo>
                  <a:pt x="44479" y="45557"/>
                </a:lnTo>
                <a:lnTo>
                  <a:pt x="58485" y="14151"/>
                </a:lnTo>
                <a:lnTo>
                  <a:pt x="72492" y="45557"/>
                </a:lnTo>
                <a:lnTo>
                  <a:pt x="105804" y="51373"/>
                </a:lnTo>
                <a:lnTo>
                  <a:pt x="80630" y="74054"/>
                </a:lnTo>
                <a:lnTo>
                  <a:pt x="86309" y="108368"/>
                </a:lnTo>
                <a:lnTo>
                  <a:pt x="58485" y="91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4" name="Shape 4652">
            <a:extLst>
              <a:ext uri="{FF2B5EF4-FFF2-40B4-BE49-F238E27FC236}">
                <a16:creationId xmlns:a16="http://schemas.microsoft.com/office/drawing/2014/main" id="{75676C20-4389-4BB5-856F-4E01FF6DA1E5}"/>
              </a:ext>
            </a:extLst>
          </p:cNvPr>
          <p:cNvSpPr/>
          <p:nvPr/>
        </p:nvSpPr>
        <p:spPr>
          <a:xfrm>
            <a:off x="13364218" y="3319451"/>
            <a:ext cx="603659" cy="59303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1308" y="0"/>
                </a:moveTo>
                <a:lnTo>
                  <a:pt x="91308" y="0"/>
                </a:lnTo>
                <a:cubicBezTo>
                  <a:pt x="76962" y="0"/>
                  <a:pt x="68432" y="8741"/>
                  <a:pt x="59903" y="14503"/>
                </a:cubicBezTo>
                <a:cubicBezTo>
                  <a:pt x="51373" y="5761"/>
                  <a:pt x="42843" y="0"/>
                  <a:pt x="28497" y="0"/>
                </a:cubicBezTo>
                <a:cubicBezTo>
                  <a:pt x="11437" y="0"/>
                  <a:pt x="0" y="14503"/>
                  <a:pt x="0" y="32185"/>
                </a:cubicBezTo>
                <a:cubicBezTo>
                  <a:pt x="0" y="40927"/>
                  <a:pt x="2907" y="49668"/>
                  <a:pt x="5621" y="55430"/>
                </a:cubicBezTo>
                <a:cubicBezTo>
                  <a:pt x="54281" y="114039"/>
                  <a:pt x="54281" y="114039"/>
                  <a:pt x="54281" y="114039"/>
                </a:cubicBezTo>
                <a:cubicBezTo>
                  <a:pt x="59903" y="119801"/>
                  <a:pt x="59903" y="119801"/>
                  <a:pt x="65718" y="114039"/>
                </a:cubicBezTo>
                <a:cubicBezTo>
                  <a:pt x="114184" y="55430"/>
                  <a:pt x="114184" y="55430"/>
                  <a:pt x="114184" y="55430"/>
                </a:cubicBezTo>
                <a:cubicBezTo>
                  <a:pt x="116898" y="49668"/>
                  <a:pt x="119806" y="40927"/>
                  <a:pt x="119806" y="32185"/>
                </a:cubicBezTo>
                <a:cubicBezTo>
                  <a:pt x="119806" y="14503"/>
                  <a:pt x="108368" y="0"/>
                  <a:pt x="91308" y="0"/>
                </a:cubicBezTo>
                <a:close/>
                <a:moveTo>
                  <a:pt x="105460" y="52649"/>
                </a:moveTo>
                <a:lnTo>
                  <a:pt x="105460" y="52649"/>
                </a:lnTo>
                <a:cubicBezTo>
                  <a:pt x="59903" y="108079"/>
                  <a:pt x="59903" y="108079"/>
                  <a:pt x="59903" y="108079"/>
                </a:cubicBezTo>
                <a:cubicBezTo>
                  <a:pt x="14151" y="52649"/>
                  <a:pt x="14151" y="52649"/>
                  <a:pt x="14151" y="52649"/>
                </a:cubicBezTo>
                <a:cubicBezTo>
                  <a:pt x="8529" y="46688"/>
                  <a:pt x="5621" y="40927"/>
                  <a:pt x="5621" y="32185"/>
                </a:cubicBezTo>
                <a:cubicBezTo>
                  <a:pt x="5621" y="20463"/>
                  <a:pt x="17059" y="8741"/>
                  <a:pt x="28497" y="5761"/>
                </a:cubicBezTo>
                <a:cubicBezTo>
                  <a:pt x="39935" y="5761"/>
                  <a:pt x="54281" y="17483"/>
                  <a:pt x="59903" y="26225"/>
                </a:cubicBezTo>
                <a:cubicBezTo>
                  <a:pt x="65718" y="20463"/>
                  <a:pt x="79870" y="5761"/>
                  <a:pt x="91308" y="5761"/>
                </a:cubicBezTo>
                <a:cubicBezTo>
                  <a:pt x="102746" y="5761"/>
                  <a:pt x="114184" y="20463"/>
                  <a:pt x="114184" y="32185"/>
                </a:cubicBezTo>
                <a:cubicBezTo>
                  <a:pt x="114184" y="40927"/>
                  <a:pt x="111276" y="46688"/>
                  <a:pt x="105460" y="526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5" name="Shape 4661">
            <a:extLst>
              <a:ext uri="{FF2B5EF4-FFF2-40B4-BE49-F238E27FC236}">
                <a16:creationId xmlns:a16="http://schemas.microsoft.com/office/drawing/2014/main" id="{5275192B-F8F5-4792-993F-3103CDF46AF9}"/>
              </a:ext>
            </a:extLst>
          </p:cNvPr>
          <p:cNvSpPr/>
          <p:nvPr/>
        </p:nvSpPr>
        <p:spPr>
          <a:xfrm>
            <a:off x="14350554" y="2311292"/>
            <a:ext cx="621625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157" y="100315"/>
                </a:moveTo>
                <a:lnTo>
                  <a:pt x="50157" y="100315"/>
                </a:lnTo>
                <a:cubicBezTo>
                  <a:pt x="47507" y="100315"/>
                  <a:pt x="44668" y="103154"/>
                  <a:pt x="44668" y="105993"/>
                </a:cubicBezTo>
                <a:cubicBezTo>
                  <a:pt x="44668" y="117160"/>
                  <a:pt x="44668" y="117160"/>
                  <a:pt x="44668" y="117160"/>
                </a:cubicBezTo>
                <a:cubicBezTo>
                  <a:pt x="44668" y="117160"/>
                  <a:pt x="47507" y="119810"/>
                  <a:pt x="50157" y="119810"/>
                </a:cubicBezTo>
                <a:lnTo>
                  <a:pt x="52996" y="117160"/>
                </a:lnTo>
                <a:cubicBezTo>
                  <a:pt x="52996" y="105993"/>
                  <a:pt x="52996" y="105993"/>
                  <a:pt x="52996" y="105993"/>
                </a:cubicBezTo>
                <a:cubicBezTo>
                  <a:pt x="52996" y="103154"/>
                  <a:pt x="50157" y="100315"/>
                  <a:pt x="50157" y="100315"/>
                </a:cubicBezTo>
                <a:close/>
                <a:moveTo>
                  <a:pt x="28012" y="100315"/>
                </a:moveTo>
                <a:lnTo>
                  <a:pt x="28012" y="100315"/>
                </a:lnTo>
                <a:cubicBezTo>
                  <a:pt x="25173" y="100315"/>
                  <a:pt x="22334" y="103154"/>
                  <a:pt x="22334" y="105993"/>
                </a:cubicBezTo>
                <a:cubicBezTo>
                  <a:pt x="22334" y="117160"/>
                  <a:pt x="22334" y="117160"/>
                  <a:pt x="22334" y="117160"/>
                </a:cubicBezTo>
                <a:cubicBezTo>
                  <a:pt x="22334" y="117160"/>
                  <a:pt x="25173" y="119810"/>
                  <a:pt x="28012" y="119810"/>
                </a:cubicBezTo>
                <a:lnTo>
                  <a:pt x="30662" y="117160"/>
                </a:lnTo>
                <a:cubicBezTo>
                  <a:pt x="30662" y="105993"/>
                  <a:pt x="30662" y="105993"/>
                  <a:pt x="30662" y="105993"/>
                </a:cubicBezTo>
                <a:cubicBezTo>
                  <a:pt x="30662" y="103154"/>
                  <a:pt x="28012" y="100315"/>
                  <a:pt x="28012" y="100315"/>
                </a:cubicBezTo>
                <a:close/>
                <a:moveTo>
                  <a:pt x="72492" y="100315"/>
                </a:moveTo>
                <a:lnTo>
                  <a:pt x="72492" y="100315"/>
                </a:lnTo>
                <a:cubicBezTo>
                  <a:pt x="69842" y="100315"/>
                  <a:pt x="66813" y="103154"/>
                  <a:pt x="66813" y="105993"/>
                </a:cubicBezTo>
                <a:cubicBezTo>
                  <a:pt x="66813" y="117160"/>
                  <a:pt x="66813" y="117160"/>
                  <a:pt x="66813" y="117160"/>
                </a:cubicBezTo>
                <a:cubicBezTo>
                  <a:pt x="66813" y="117160"/>
                  <a:pt x="69842" y="119810"/>
                  <a:pt x="72492" y="119810"/>
                </a:cubicBezTo>
                <a:lnTo>
                  <a:pt x="75331" y="117160"/>
                </a:lnTo>
                <a:cubicBezTo>
                  <a:pt x="75331" y="105993"/>
                  <a:pt x="75331" y="105993"/>
                  <a:pt x="75331" y="105993"/>
                </a:cubicBezTo>
                <a:cubicBezTo>
                  <a:pt x="75331" y="103154"/>
                  <a:pt x="72492" y="100315"/>
                  <a:pt x="72492" y="100315"/>
                </a:cubicBezTo>
                <a:close/>
                <a:moveTo>
                  <a:pt x="94826" y="100315"/>
                </a:moveTo>
                <a:lnTo>
                  <a:pt x="94826" y="100315"/>
                </a:lnTo>
                <a:cubicBezTo>
                  <a:pt x="91987" y="100315"/>
                  <a:pt x="89148" y="103154"/>
                  <a:pt x="89148" y="105993"/>
                </a:cubicBezTo>
                <a:cubicBezTo>
                  <a:pt x="89148" y="117160"/>
                  <a:pt x="89148" y="117160"/>
                  <a:pt x="89148" y="117160"/>
                </a:cubicBezTo>
                <a:cubicBezTo>
                  <a:pt x="89148" y="117160"/>
                  <a:pt x="91987" y="119810"/>
                  <a:pt x="94826" y="119810"/>
                </a:cubicBezTo>
                <a:lnTo>
                  <a:pt x="97665" y="117160"/>
                </a:lnTo>
                <a:cubicBezTo>
                  <a:pt x="97665" y="105993"/>
                  <a:pt x="97665" y="105993"/>
                  <a:pt x="97665" y="105993"/>
                </a:cubicBezTo>
                <a:cubicBezTo>
                  <a:pt x="97665" y="103154"/>
                  <a:pt x="94826" y="100315"/>
                  <a:pt x="94826" y="100315"/>
                </a:cubicBezTo>
                <a:close/>
                <a:moveTo>
                  <a:pt x="86498" y="19495"/>
                </a:moveTo>
                <a:lnTo>
                  <a:pt x="86498" y="19495"/>
                </a:lnTo>
                <a:cubicBezTo>
                  <a:pt x="80820" y="8328"/>
                  <a:pt x="69842" y="0"/>
                  <a:pt x="55835" y="0"/>
                </a:cubicBezTo>
                <a:cubicBezTo>
                  <a:pt x="38990" y="0"/>
                  <a:pt x="25173" y="14006"/>
                  <a:pt x="22334" y="30662"/>
                </a:cubicBezTo>
                <a:cubicBezTo>
                  <a:pt x="11167" y="36340"/>
                  <a:pt x="0" y="47507"/>
                  <a:pt x="0" y="61324"/>
                </a:cubicBezTo>
                <a:cubicBezTo>
                  <a:pt x="0" y="75331"/>
                  <a:pt x="14006" y="89148"/>
                  <a:pt x="30662" y="89148"/>
                </a:cubicBezTo>
                <a:cubicBezTo>
                  <a:pt x="30662" y="89148"/>
                  <a:pt x="80820" y="89148"/>
                  <a:pt x="83659" y="89148"/>
                </a:cubicBezTo>
                <a:cubicBezTo>
                  <a:pt x="103154" y="89148"/>
                  <a:pt x="119810" y="75331"/>
                  <a:pt x="119810" y="55835"/>
                </a:cubicBezTo>
                <a:cubicBezTo>
                  <a:pt x="119810" y="36340"/>
                  <a:pt x="105993" y="19495"/>
                  <a:pt x="86498" y="19495"/>
                </a:cubicBezTo>
                <a:close/>
                <a:moveTo>
                  <a:pt x="83659" y="83659"/>
                </a:moveTo>
                <a:lnTo>
                  <a:pt x="83659" y="83659"/>
                </a:lnTo>
                <a:cubicBezTo>
                  <a:pt x="80820" y="83659"/>
                  <a:pt x="30662" y="83659"/>
                  <a:pt x="30662" y="83659"/>
                </a:cubicBezTo>
                <a:cubicBezTo>
                  <a:pt x="30662" y="83659"/>
                  <a:pt x="8328" y="80820"/>
                  <a:pt x="8328" y="61324"/>
                </a:cubicBezTo>
                <a:cubicBezTo>
                  <a:pt x="8328" y="50157"/>
                  <a:pt x="19495" y="38990"/>
                  <a:pt x="30662" y="38990"/>
                </a:cubicBezTo>
                <a:cubicBezTo>
                  <a:pt x="30662" y="22334"/>
                  <a:pt x="41829" y="8328"/>
                  <a:pt x="55835" y="8328"/>
                </a:cubicBezTo>
                <a:cubicBezTo>
                  <a:pt x="69842" y="8328"/>
                  <a:pt x="77981" y="16845"/>
                  <a:pt x="80820" y="28012"/>
                </a:cubicBezTo>
                <a:cubicBezTo>
                  <a:pt x="100315" y="25173"/>
                  <a:pt x="111482" y="41829"/>
                  <a:pt x="111482" y="52996"/>
                </a:cubicBezTo>
                <a:cubicBezTo>
                  <a:pt x="114321" y="69842"/>
                  <a:pt x="94826" y="83659"/>
                  <a:pt x="83659" y="836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6" name="Shape 4662">
            <a:extLst>
              <a:ext uri="{FF2B5EF4-FFF2-40B4-BE49-F238E27FC236}">
                <a16:creationId xmlns:a16="http://schemas.microsoft.com/office/drawing/2014/main" id="{6856B090-E3D3-4B62-A109-01D249E03AEB}"/>
              </a:ext>
            </a:extLst>
          </p:cNvPr>
          <p:cNvSpPr/>
          <p:nvPr/>
        </p:nvSpPr>
        <p:spPr>
          <a:xfrm>
            <a:off x="13364218" y="2390365"/>
            <a:ext cx="603659" cy="4636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1340" y="56186"/>
                </a:moveTo>
                <a:lnTo>
                  <a:pt x="71340" y="56186"/>
                </a:lnTo>
                <a:cubicBezTo>
                  <a:pt x="56995" y="56186"/>
                  <a:pt x="56995" y="56186"/>
                  <a:pt x="56995" y="56186"/>
                </a:cubicBezTo>
                <a:cubicBezTo>
                  <a:pt x="62810" y="33813"/>
                  <a:pt x="62810" y="33813"/>
                  <a:pt x="62810" y="33813"/>
                </a:cubicBezTo>
                <a:cubicBezTo>
                  <a:pt x="62810" y="33813"/>
                  <a:pt x="62810" y="30000"/>
                  <a:pt x="59903" y="30000"/>
                </a:cubicBezTo>
                <a:cubicBezTo>
                  <a:pt x="56995" y="26186"/>
                  <a:pt x="56995" y="30000"/>
                  <a:pt x="54281" y="30000"/>
                </a:cubicBezTo>
                <a:cubicBezTo>
                  <a:pt x="45557" y="60000"/>
                  <a:pt x="45557" y="60000"/>
                  <a:pt x="45557" y="60000"/>
                </a:cubicBezTo>
                <a:lnTo>
                  <a:pt x="45557" y="63813"/>
                </a:lnTo>
                <a:lnTo>
                  <a:pt x="48465" y="67372"/>
                </a:lnTo>
                <a:cubicBezTo>
                  <a:pt x="65718" y="67372"/>
                  <a:pt x="65718" y="67372"/>
                  <a:pt x="65718" y="67372"/>
                </a:cubicBezTo>
                <a:cubicBezTo>
                  <a:pt x="56995" y="89745"/>
                  <a:pt x="56995" y="89745"/>
                  <a:pt x="56995" y="89745"/>
                </a:cubicBezTo>
                <a:cubicBezTo>
                  <a:pt x="54281" y="89745"/>
                  <a:pt x="56995" y="93813"/>
                  <a:pt x="56995" y="97372"/>
                </a:cubicBezTo>
                <a:cubicBezTo>
                  <a:pt x="59903" y="97372"/>
                  <a:pt x="62810" y="97372"/>
                  <a:pt x="62810" y="93813"/>
                </a:cubicBezTo>
                <a:cubicBezTo>
                  <a:pt x="62810" y="93813"/>
                  <a:pt x="74054" y="63813"/>
                  <a:pt x="74054" y="60000"/>
                </a:cubicBezTo>
                <a:cubicBezTo>
                  <a:pt x="74054" y="60000"/>
                  <a:pt x="74054" y="56186"/>
                  <a:pt x="71340" y="56186"/>
                </a:cubicBezTo>
                <a:close/>
                <a:moveTo>
                  <a:pt x="85492" y="26186"/>
                </a:moveTo>
                <a:lnTo>
                  <a:pt x="85492" y="26186"/>
                </a:lnTo>
                <a:cubicBezTo>
                  <a:pt x="79870" y="11186"/>
                  <a:pt x="68432" y="0"/>
                  <a:pt x="56995" y="0"/>
                </a:cubicBezTo>
                <a:cubicBezTo>
                  <a:pt x="37027" y="0"/>
                  <a:pt x="22875" y="18813"/>
                  <a:pt x="22875" y="41186"/>
                </a:cubicBezTo>
                <a:cubicBezTo>
                  <a:pt x="8529" y="48813"/>
                  <a:pt x="0" y="63813"/>
                  <a:pt x="0" y="82372"/>
                </a:cubicBezTo>
                <a:cubicBezTo>
                  <a:pt x="0" y="101186"/>
                  <a:pt x="11437" y="119745"/>
                  <a:pt x="28497" y="119745"/>
                </a:cubicBezTo>
                <a:lnTo>
                  <a:pt x="82778" y="119745"/>
                </a:lnTo>
                <a:cubicBezTo>
                  <a:pt x="102746" y="119745"/>
                  <a:pt x="119806" y="101186"/>
                  <a:pt x="119806" y="75000"/>
                </a:cubicBezTo>
                <a:cubicBezTo>
                  <a:pt x="119806" y="48813"/>
                  <a:pt x="105460" y="26186"/>
                  <a:pt x="85492" y="26186"/>
                </a:cubicBezTo>
                <a:close/>
                <a:moveTo>
                  <a:pt x="82778" y="112372"/>
                </a:moveTo>
                <a:lnTo>
                  <a:pt x="82778" y="112372"/>
                </a:lnTo>
                <a:lnTo>
                  <a:pt x="28497" y="112372"/>
                </a:lnTo>
                <a:cubicBezTo>
                  <a:pt x="28497" y="112372"/>
                  <a:pt x="5621" y="108559"/>
                  <a:pt x="5621" y="82372"/>
                </a:cubicBezTo>
                <a:cubicBezTo>
                  <a:pt x="5621" y="67372"/>
                  <a:pt x="17059" y="52372"/>
                  <a:pt x="28497" y="52372"/>
                </a:cubicBezTo>
                <a:cubicBezTo>
                  <a:pt x="28497" y="30000"/>
                  <a:pt x="39935" y="11186"/>
                  <a:pt x="56995" y="11186"/>
                </a:cubicBezTo>
                <a:cubicBezTo>
                  <a:pt x="68432" y="11186"/>
                  <a:pt x="76962" y="22627"/>
                  <a:pt x="79870" y="37627"/>
                </a:cubicBezTo>
                <a:cubicBezTo>
                  <a:pt x="99838" y="33813"/>
                  <a:pt x="111276" y="56186"/>
                  <a:pt x="114184" y="71186"/>
                </a:cubicBezTo>
                <a:cubicBezTo>
                  <a:pt x="114184" y="93813"/>
                  <a:pt x="96930" y="112372"/>
                  <a:pt x="82778" y="112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7" name="Shape 4703">
            <a:extLst>
              <a:ext uri="{FF2B5EF4-FFF2-40B4-BE49-F238E27FC236}">
                <a16:creationId xmlns:a16="http://schemas.microsoft.com/office/drawing/2014/main" id="{C55FE178-B53F-4B3E-9E26-A0AA24830B08}"/>
              </a:ext>
            </a:extLst>
          </p:cNvPr>
          <p:cNvSpPr/>
          <p:nvPr/>
        </p:nvSpPr>
        <p:spPr>
          <a:xfrm>
            <a:off x="12379677" y="5346545"/>
            <a:ext cx="621625" cy="5463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971" y="53475"/>
                </a:moveTo>
                <a:lnTo>
                  <a:pt x="116971" y="53475"/>
                </a:lnTo>
                <a:cubicBezTo>
                  <a:pt x="52996" y="3208"/>
                  <a:pt x="52996" y="3208"/>
                  <a:pt x="52996" y="3208"/>
                </a:cubicBezTo>
                <a:cubicBezTo>
                  <a:pt x="47318" y="0"/>
                  <a:pt x="44668" y="0"/>
                  <a:pt x="44668" y="9411"/>
                </a:cubicBezTo>
                <a:cubicBezTo>
                  <a:pt x="44668" y="31443"/>
                  <a:pt x="44668" y="31443"/>
                  <a:pt x="44668" y="31443"/>
                </a:cubicBezTo>
                <a:cubicBezTo>
                  <a:pt x="8328" y="3208"/>
                  <a:pt x="8328" y="3208"/>
                  <a:pt x="8328" y="3208"/>
                </a:cubicBezTo>
                <a:cubicBezTo>
                  <a:pt x="2839" y="0"/>
                  <a:pt x="0" y="0"/>
                  <a:pt x="0" y="9411"/>
                </a:cubicBezTo>
                <a:cubicBezTo>
                  <a:pt x="0" y="110160"/>
                  <a:pt x="0" y="110160"/>
                  <a:pt x="0" y="110160"/>
                </a:cubicBezTo>
                <a:cubicBezTo>
                  <a:pt x="0" y="119786"/>
                  <a:pt x="5488" y="119786"/>
                  <a:pt x="8328" y="116577"/>
                </a:cubicBezTo>
                <a:cubicBezTo>
                  <a:pt x="44668" y="88128"/>
                  <a:pt x="44668" y="88128"/>
                  <a:pt x="44668" y="88128"/>
                </a:cubicBezTo>
                <a:cubicBezTo>
                  <a:pt x="44668" y="110160"/>
                  <a:pt x="44668" y="110160"/>
                  <a:pt x="44668" y="110160"/>
                </a:cubicBezTo>
                <a:cubicBezTo>
                  <a:pt x="44668" y="119786"/>
                  <a:pt x="50157" y="119786"/>
                  <a:pt x="52996" y="116577"/>
                </a:cubicBezTo>
                <a:cubicBezTo>
                  <a:pt x="116971" y="66096"/>
                  <a:pt x="116971" y="66096"/>
                  <a:pt x="116971" y="66096"/>
                </a:cubicBezTo>
                <a:cubicBezTo>
                  <a:pt x="119810" y="62887"/>
                  <a:pt x="119810" y="56684"/>
                  <a:pt x="116971" y="53475"/>
                </a:cubicBezTo>
                <a:close/>
                <a:moveTo>
                  <a:pt x="50157" y="107165"/>
                </a:moveTo>
                <a:lnTo>
                  <a:pt x="50157" y="107165"/>
                </a:lnTo>
                <a:cubicBezTo>
                  <a:pt x="50157" y="103957"/>
                  <a:pt x="50157" y="72513"/>
                  <a:pt x="50157" y="72513"/>
                </a:cubicBezTo>
                <a:cubicBezTo>
                  <a:pt x="5488" y="107165"/>
                  <a:pt x="5488" y="107165"/>
                  <a:pt x="5488" y="107165"/>
                </a:cubicBezTo>
                <a:cubicBezTo>
                  <a:pt x="5488" y="103957"/>
                  <a:pt x="5488" y="18823"/>
                  <a:pt x="5488" y="12620"/>
                </a:cubicBezTo>
                <a:cubicBezTo>
                  <a:pt x="50157" y="47272"/>
                  <a:pt x="50157" y="47272"/>
                  <a:pt x="50157" y="47272"/>
                </a:cubicBezTo>
                <a:cubicBezTo>
                  <a:pt x="50157" y="47272"/>
                  <a:pt x="50157" y="18823"/>
                  <a:pt x="50157" y="12620"/>
                </a:cubicBezTo>
                <a:cubicBezTo>
                  <a:pt x="111482" y="59893"/>
                  <a:pt x="111482" y="59893"/>
                  <a:pt x="111482" y="59893"/>
                </a:cubicBezTo>
                <a:lnTo>
                  <a:pt x="50157" y="1071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8" name="Shape 4704">
            <a:extLst>
              <a:ext uri="{FF2B5EF4-FFF2-40B4-BE49-F238E27FC236}">
                <a16:creationId xmlns:a16="http://schemas.microsoft.com/office/drawing/2014/main" id="{51540F91-8D78-41F0-83F0-CEC71CD424C1}"/>
              </a:ext>
            </a:extLst>
          </p:cNvPr>
          <p:cNvSpPr/>
          <p:nvPr/>
        </p:nvSpPr>
        <p:spPr>
          <a:xfrm>
            <a:off x="11362804" y="5346545"/>
            <a:ext cx="535387" cy="5463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3394" y="0"/>
                </a:moveTo>
                <a:lnTo>
                  <a:pt x="113394" y="0"/>
                </a:lnTo>
                <a:cubicBezTo>
                  <a:pt x="9688" y="0"/>
                  <a:pt x="9688" y="0"/>
                  <a:pt x="9688" y="0"/>
                </a:cubicBezTo>
                <a:cubicBezTo>
                  <a:pt x="3082" y="0"/>
                  <a:pt x="0" y="6417"/>
                  <a:pt x="0" y="9411"/>
                </a:cubicBezTo>
                <a:cubicBezTo>
                  <a:pt x="0" y="110160"/>
                  <a:pt x="0" y="110160"/>
                  <a:pt x="0" y="110160"/>
                </a:cubicBezTo>
                <a:cubicBezTo>
                  <a:pt x="0" y="113368"/>
                  <a:pt x="3082" y="119786"/>
                  <a:pt x="9688" y="119786"/>
                </a:cubicBezTo>
                <a:cubicBezTo>
                  <a:pt x="113394" y="119786"/>
                  <a:pt x="113394" y="119786"/>
                  <a:pt x="113394" y="119786"/>
                </a:cubicBezTo>
                <a:cubicBezTo>
                  <a:pt x="116697" y="119786"/>
                  <a:pt x="119779" y="113368"/>
                  <a:pt x="119779" y="110160"/>
                </a:cubicBezTo>
                <a:cubicBezTo>
                  <a:pt x="119779" y="9411"/>
                  <a:pt x="119779" y="9411"/>
                  <a:pt x="119779" y="9411"/>
                </a:cubicBezTo>
                <a:cubicBezTo>
                  <a:pt x="119779" y="6417"/>
                  <a:pt x="116697" y="0"/>
                  <a:pt x="113394" y="0"/>
                </a:cubicBezTo>
                <a:close/>
                <a:moveTo>
                  <a:pt x="113394" y="107165"/>
                </a:moveTo>
                <a:lnTo>
                  <a:pt x="113394" y="107165"/>
                </a:lnTo>
                <a:cubicBezTo>
                  <a:pt x="113394" y="107165"/>
                  <a:pt x="110091" y="110160"/>
                  <a:pt x="106788" y="110160"/>
                </a:cubicBezTo>
                <a:cubicBezTo>
                  <a:pt x="12770" y="110160"/>
                  <a:pt x="12770" y="110160"/>
                  <a:pt x="12770" y="110160"/>
                </a:cubicBezTo>
                <a:cubicBezTo>
                  <a:pt x="9688" y="110160"/>
                  <a:pt x="9688" y="107165"/>
                  <a:pt x="9688" y="107165"/>
                </a:cubicBezTo>
                <a:cubicBezTo>
                  <a:pt x="9688" y="12620"/>
                  <a:pt x="9688" y="12620"/>
                  <a:pt x="9688" y="12620"/>
                </a:cubicBezTo>
                <a:cubicBezTo>
                  <a:pt x="9688" y="12620"/>
                  <a:pt x="9688" y="9411"/>
                  <a:pt x="12770" y="9411"/>
                </a:cubicBezTo>
                <a:cubicBezTo>
                  <a:pt x="106788" y="9411"/>
                  <a:pt x="106788" y="9411"/>
                  <a:pt x="106788" y="9411"/>
                </a:cubicBezTo>
                <a:cubicBezTo>
                  <a:pt x="110091" y="9411"/>
                  <a:pt x="113394" y="12620"/>
                  <a:pt x="113394" y="12620"/>
                </a:cubicBezTo>
                <a:lnTo>
                  <a:pt x="113394" y="1071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9" name="Shape 4705">
            <a:extLst>
              <a:ext uri="{FF2B5EF4-FFF2-40B4-BE49-F238E27FC236}">
                <a16:creationId xmlns:a16="http://schemas.microsoft.com/office/drawing/2014/main" id="{0DC0DF73-0694-4DF4-BAA5-6D2C2C8E9C6B}"/>
              </a:ext>
            </a:extLst>
          </p:cNvPr>
          <p:cNvSpPr/>
          <p:nvPr/>
        </p:nvSpPr>
        <p:spPr>
          <a:xfrm>
            <a:off x="10407011" y="5346545"/>
            <a:ext cx="388066" cy="5463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6466" y="0"/>
                </a:moveTo>
                <a:lnTo>
                  <a:pt x="106466" y="0"/>
                </a:lnTo>
                <a:cubicBezTo>
                  <a:pt x="84210" y="0"/>
                  <a:pt x="84210" y="0"/>
                  <a:pt x="84210" y="0"/>
                </a:cubicBezTo>
                <a:cubicBezTo>
                  <a:pt x="75488" y="0"/>
                  <a:pt x="70977" y="6417"/>
                  <a:pt x="70977" y="9411"/>
                </a:cubicBezTo>
                <a:cubicBezTo>
                  <a:pt x="70977" y="110160"/>
                  <a:pt x="70977" y="110160"/>
                  <a:pt x="70977" y="110160"/>
                </a:cubicBezTo>
                <a:cubicBezTo>
                  <a:pt x="70977" y="113368"/>
                  <a:pt x="75488" y="119786"/>
                  <a:pt x="84210" y="119786"/>
                </a:cubicBezTo>
                <a:cubicBezTo>
                  <a:pt x="106466" y="119786"/>
                  <a:pt x="106466" y="119786"/>
                  <a:pt x="106466" y="119786"/>
                </a:cubicBezTo>
                <a:cubicBezTo>
                  <a:pt x="110676" y="119786"/>
                  <a:pt x="119699" y="113368"/>
                  <a:pt x="119699" y="110160"/>
                </a:cubicBezTo>
                <a:cubicBezTo>
                  <a:pt x="119699" y="9411"/>
                  <a:pt x="119699" y="9411"/>
                  <a:pt x="119699" y="9411"/>
                </a:cubicBezTo>
                <a:cubicBezTo>
                  <a:pt x="119699" y="6417"/>
                  <a:pt x="110676" y="0"/>
                  <a:pt x="106466" y="0"/>
                </a:cubicBezTo>
                <a:close/>
                <a:moveTo>
                  <a:pt x="106466" y="107165"/>
                </a:moveTo>
                <a:lnTo>
                  <a:pt x="106466" y="107165"/>
                </a:lnTo>
                <a:lnTo>
                  <a:pt x="101954" y="110160"/>
                </a:lnTo>
                <a:cubicBezTo>
                  <a:pt x="88721" y="110160"/>
                  <a:pt x="88721" y="110160"/>
                  <a:pt x="88721" y="110160"/>
                </a:cubicBezTo>
                <a:cubicBezTo>
                  <a:pt x="84210" y="110160"/>
                  <a:pt x="84210" y="107165"/>
                  <a:pt x="84210" y="107165"/>
                </a:cubicBezTo>
                <a:cubicBezTo>
                  <a:pt x="84210" y="12620"/>
                  <a:pt x="84210" y="12620"/>
                  <a:pt x="84210" y="12620"/>
                </a:cubicBezTo>
                <a:cubicBezTo>
                  <a:pt x="84210" y="12620"/>
                  <a:pt x="84210" y="9411"/>
                  <a:pt x="88721" y="9411"/>
                </a:cubicBezTo>
                <a:cubicBezTo>
                  <a:pt x="101954" y="9411"/>
                  <a:pt x="101954" y="9411"/>
                  <a:pt x="101954" y="9411"/>
                </a:cubicBezTo>
                <a:lnTo>
                  <a:pt x="106466" y="12620"/>
                </a:lnTo>
                <a:lnTo>
                  <a:pt x="106466" y="107165"/>
                </a:lnTo>
                <a:close/>
                <a:moveTo>
                  <a:pt x="35488" y="0"/>
                </a:moveTo>
                <a:lnTo>
                  <a:pt x="35488" y="0"/>
                </a:lnTo>
                <a:cubicBezTo>
                  <a:pt x="13533" y="0"/>
                  <a:pt x="13533" y="0"/>
                  <a:pt x="13533" y="0"/>
                </a:cubicBezTo>
                <a:cubicBezTo>
                  <a:pt x="4511" y="0"/>
                  <a:pt x="0" y="6417"/>
                  <a:pt x="0" y="9411"/>
                </a:cubicBezTo>
                <a:cubicBezTo>
                  <a:pt x="0" y="110160"/>
                  <a:pt x="0" y="110160"/>
                  <a:pt x="0" y="110160"/>
                </a:cubicBezTo>
                <a:cubicBezTo>
                  <a:pt x="0" y="113368"/>
                  <a:pt x="4511" y="119786"/>
                  <a:pt x="13533" y="119786"/>
                </a:cubicBezTo>
                <a:cubicBezTo>
                  <a:pt x="35488" y="119786"/>
                  <a:pt x="35488" y="119786"/>
                  <a:pt x="35488" y="119786"/>
                </a:cubicBezTo>
                <a:cubicBezTo>
                  <a:pt x="40000" y="119786"/>
                  <a:pt x="48721" y="113368"/>
                  <a:pt x="48721" y="110160"/>
                </a:cubicBezTo>
                <a:cubicBezTo>
                  <a:pt x="48721" y="9411"/>
                  <a:pt x="48721" y="9411"/>
                  <a:pt x="48721" y="9411"/>
                </a:cubicBezTo>
                <a:cubicBezTo>
                  <a:pt x="48721" y="6417"/>
                  <a:pt x="40000" y="0"/>
                  <a:pt x="35488" y="0"/>
                </a:cubicBezTo>
                <a:close/>
                <a:moveTo>
                  <a:pt x="35488" y="107165"/>
                </a:moveTo>
                <a:lnTo>
                  <a:pt x="35488" y="107165"/>
                </a:lnTo>
                <a:lnTo>
                  <a:pt x="31278" y="110160"/>
                </a:lnTo>
                <a:cubicBezTo>
                  <a:pt x="17744" y="110160"/>
                  <a:pt x="17744" y="110160"/>
                  <a:pt x="17744" y="110160"/>
                </a:cubicBezTo>
                <a:cubicBezTo>
                  <a:pt x="13533" y="110160"/>
                  <a:pt x="13533" y="107165"/>
                  <a:pt x="13533" y="107165"/>
                </a:cubicBezTo>
                <a:cubicBezTo>
                  <a:pt x="13533" y="12620"/>
                  <a:pt x="13533" y="12620"/>
                  <a:pt x="13533" y="12620"/>
                </a:cubicBezTo>
                <a:cubicBezTo>
                  <a:pt x="13533" y="12620"/>
                  <a:pt x="13533" y="9411"/>
                  <a:pt x="17744" y="9411"/>
                </a:cubicBezTo>
                <a:cubicBezTo>
                  <a:pt x="31278" y="9411"/>
                  <a:pt x="31278" y="9411"/>
                  <a:pt x="31278" y="9411"/>
                </a:cubicBezTo>
                <a:lnTo>
                  <a:pt x="35488" y="12620"/>
                </a:lnTo>
                <a:lnTo>
                  <a:pt x="35488" y="1071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0" name="Shape 4706">
            <a:extLst>
              <a:ext uri="{FF2B5EF4-FFF2-40B4-BE49-F238E27FC236}">
                <a16:creationId xmlns:a16="http://schemas.microsoft.com/office/drawing/2014/main" id="{9A03E0BB-837B-4EB0-AAF8-C01AD45F050C}"/>
              </a:ext>
            </a:extLst>
          </p:cNvPr>
          <p:cNvSpPr/>
          <p:nvPr/>
        </p:nvSpPr>
        <p:spPr>
          <a:xfrm>
            <a:off x="9382946" y="5346545"/>
            <a:ext cx="431184" cy="5463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665" y="53475"/>
                </a:moveTo>
                <a:lnTo>
                  <a:pt x="115665" y="53475"/>
                </a:lnTo>
                <a:cubicBezTo>
                  <a:pt x="15981" y="3208"/>
                  <a:pt x="15981" y="3208"/>
                  <a:pt x="15981" y="3208"/>
                </a:cubicBezTo>
                <a:cubicBezTo>
                  <a:pt x="8126" y="0"/>
                  <a:pt x="0" y="0"/>
                  <a:pt x="0" y="9411"/>
                </a:cubicBezTo>
                <a:cubicBezTo>
                  <a:pt x="0" y="110160"/>
                  <a:pt x="0" y="110160"/>
                  <a:pt x="0" y="110160"/>
                </a:cubicBezTo>
                <a:cubicBezTo>
                  <a:pt x="0" y="119786"/>
                  <a:pt x="8126" y="119786"/>
                  <a:pt x="15981" y="116577"/>
                </a:cubicBezTo>
                <a:cubicBezTo>
                  <a:pt x="115665" y="66096"/>
                  <a:pt x="115665" y="66096"/>
                  <a:pt x="115665" y="66096"/>
                </a:cubicBezTo>
                <a:cubicBezTo>
                  <a:pt x="119729" y="62887"/>
                  <a:pt x="119729" y="56684"/>
                  <a:pt x="115665" y="53475"/>
                </a:cubicBezTo>
                <a:close/>
                <a:moveTo>
                  <a:pt x="11918" y="107165"/>
                </a:moveTo>
                <a:lnTo>
                  <a:pt x="11918" y="107165"/>
                </a:lnTo>
                <a:cubicBezTo>
                  <a:pt x="11918" y="103957"/>
                  <a:pt x="11918" y="18823"/>
                  <a:pt x="11918" y="12620"/>
                </a:cubicBezTo>
                <a:cubicBezTo>
                  <a:pt x="107810" y="59893"/>
                  <a:pt x="107810" y="59893"/>
                  <a:pt x="107810" y="59893"/>
                </a:cubicBezTo>
                <a:lnTo>
                  <a:pt x="11918" y="1071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1" name="Shape 4707">
            <a:extLst>
              <a:ext uri="{FF2B5EF4-FFF2-40B4-BE49-F238E27FC236}">
                <a16:creationId xmlns:a16="http://schemas.microsoft.com/office/drawing/2014/main" id="{BD38C9E5-5722-4A91-B3DB-BB7B01FA522F}"/>
              </a:ext>
            </a:extLst>
          </p:cNvPr>
          <p:cNvSpPr/>
          <p:nvPr/>
        </p:nvSpPr>
        <p:spPr>
          <a:xfrm>
            <a:off x="8313967" y="5346545"/>
            <a:ext cx="578509" cy="5463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694" y="69304"/>
                </a:moveTo>
                <a:lnTo>
                  <a:pt x="101694" y="69304"/>
                </a:lnTo>
                <a:cubicBezTo>
                  <a:pt x="101694" y="6417"/>
                  <a:pt x="101694" y="6417"/>
                  <a:pt x="101694" y="6417"/>
                </a:cubicBezTo>
                <a:cubicBezTo>
                  <a:pt x="101694" y="3208"/>
                  <a:pt x="101694" y="0"/>
                  <a:pt x="98847" y="0"/>
                </a:cubicBezTo>
                <a:cubicBezTo>
                  <a:pt x="95796" y="0"/>
                  <a:pt x="95796" y="3208"/>
                  <a:pt x="95796" y="6417"/>
                </a:cubicBezTo>
                <a:cubicBezTo>
                  <a:pt x="95796" y="69304"/>
                  <a:pt x="95796" y="69304"/>
                  <a:pt x="95796" y="69304"/>
                </a:cubicBezTo>
                <a:cubicBezTo>
                  <a:pt x="86847" y="69304"/>
                  <a:pt x="77694" y="78716"/>
                  <a:pt x="77694" y="88128"/>
                </a:cubicBezTo>
                <a:cubicBezTo>
                  <a:pt x="77694" y="100748"/>
                  <a:pt x="86847" y="107165"/>
                  <a:pt x="95796" y="110160"/>
                </a:cubicBezTo>
                <a:cubicBezTo>
                  <a:pt x="95796" y="113368"/>
                  <a:pt x="95796" y="113368"/>
                  <a:pt x="95796" y="113368"/>
                </a:cubicBezTo>
                <a:cubicBezTo>
                  <a:pt x="95796" y="116577"/>
                  <a:pt x="95796" y="119786"/>
                  <a:pt x="98847" y="119786"/>
                </a:cubicBezTo>
                <a:cubicBezTo>
                  <a:pt x="101694" y="119786"/>
                  <a:pt x="101694" y="116577"/>
                  <a:pt x="101694" y="113368"/>
                </a:cubicBezTo>
                <a:cubicBezTo>
                  <a:pt x="101694" y="110160"/>
                  <a:pt x="101694" y="110160"/>
                  <a:pt x="101694" y="110160"/>
                </a:cubicBezTo>
                <a:cubicBezTo>
                  <a:pt x="110847" y="107165"/>
                  <a:pt x="119796" y="100748"/>
                  <a:pt x="119796" y="88128"/>
                </a:cubicBezTo>
                <a:cubicBezTo>
                  <a:pt x="119796" y="78716"/>
                  <a:pt x="110847" y="69304"/>
                  <a:pt x="101694" y="69304"/>
                </a:cubicBezTo>
                <a:close/>
                <a:moveTo>
                  <a:pt x="98847" y="100748"/>
                </a:moveTo>
                <a:lnTo>
                  <a:pt x="98847" y="100748"/>
                </a:lnTo>
                <a:cubicBezTo>
                  <a:pt x="92745" y="100748"/>
                  <a:pt x="86847" y="97540"/>
                  <a:pt x="86847" y="88128"/>
                </a:cubicBezTo>
                <a:cubicBezTo>
                  <a:pt x="86847" y="81925"/>
                  <a:pt x="92745" y="75508"/>
                  <a:pt x="98847" y="75508"/>
                </a:cubicBezTo>
                <a:cubicBezTo>
                  <a:pt x="104745" y="75508"/>
                  <a:pt x="110847" y="81925"/>
                  <a:pt x="110847" y="88128"/>
                </a:cubicBezTo>
                <a:cubicBezTo>
                  <a:pt x="110847" y="97540"/>
                  <a:pt x="104745" y="100748"/>
                  <a:pt x="98847" y="100748"/>
                </a:cubicBezTo>
                <a:close/>
                <a:moveTo>
                  <a:pt x="62847" y="9411"/>
                </a:moveTo>
                <a:lnTo>
                  <a:pt x="62847" y="9411"/>
                </a:lnTo>
                <a:cubicBezTo>
                  <a:pt x="62847" y="6417"/>
                  <a:pt x="62847" y="6417"/>
                  <a:pt x="62847" y="6417"/>
                </a:cubicBezTo>
                <a:cubicBezTo>
                  <a:pt x="62847" y="3208"/>
                  <a:pt x="59796" y="0"/>
                  <a:pt x="59796" y="0"/>
                </a:cubicBezTo>
                <a:cubicBezTo>
                  <a:pt x="56949" y="0"/>
                  <a:pt x="53898" y="3208"/>
                  <a:pt x="53898" y="6417"/>
                </a:cubicBezTo>
                <a:cubicBezTo>
                  <a:pt x="53898" y="9411"/>
                  <a:pt x="53898" y="9411"/>
                  <a:pt x="53898" y="9411"/>
                </a:cubicBezTo>
                <a:cubicBezTo>
                  <a:pt x="44949" y="12620"/>
                  <a:pt x="38847" y="18823"/>
                  <a:pt x="38847" y="31443"/>
                </a:cubicBezTo>
                <a:cubicBezTo>
                  <a:pt x="38847" y="41069"/>
                  <a:pt x="44949" y="50267"/>
                  <a:pt x="53898" y="50267"/>
                </a:cubicBezTo>
                <a:cubicBezTo>
                  <a:pt x="53898" y="113368"/>
                  <a:pt x="53898" y="113368"/>
                  <a:pt x="53898" y="113368"/>
                </a:cubicBezTo>
                <a:cubicBezTo>
                  <a:pt x="53898" y="116577"/>
                  <a:pt x="56949" y="119786"/>
                  <a:pt x="59796" y="119786"/>
                </a:cubicBezTo>
                <a:cubicBezTo>
                  <a:pt x="59796" y="119786"/>
                  <a:pt x="62847" y="116577"/>
                  <a:pt x="62847" y="113368"/>
                </a:cubicBezTo>
                <a:cubicBezTo>
                  <a:pt x="62847" y="50267"/>
                  <a:pt x="62847" y="50267"/>
                  <a:pt x="62847" y="50267"/>
                </a:cubicBezTo>
                <a:cubicBezTo>
                  <a:pt x="71796" y="50267"/>
                  <a:pt x="77694" y="41069"/>
                  <a:pt x="77694" y="31443"/>
                </a:cubicBezTo>
                <a:cubicBezTo>
                  <a:pt x="77694" y="18823"/>
                  <a:pt x="71796" y="12620"/>
                  <a:pt x="62847" y="9411"/>
                </a:cubicBezTo>
                <a:close/>
                <a:moveTo>
                  <a:pt x="59796" y="44064"/>
                </a:moveTo>
                <a:lnTo>
                  <a:pt x="59796" y="44064"/>
                </a:lnTo>
                <a:cubicBezTo>
                  <a:pt x="50847" y="44064"/>
                  <a:pt x="47796" y="37860"/>
                  <a:pt x="47796" y="31443"/>
                </a:cubicBezTo>
                <a:cubicBezTo>
                  <a:pt x="47796" y="22032"/>
                  <a:pt x="50847" y="18823"/>
                  <a:pt x="59796" y="18823"/>
                </a:cubicBezTo>
                <a:cubicBezTo>
                  <a:pt x="65898" y="18823"/>
                  <a:pt x="71796" y="22032"/>
                  <a:pt x="71796" y="31443"/>
                </a:cubicBezTo>
                <a:cubicBezTo>
                  <a:pt x="71796" y="37860"/>
                  <a:pt x="65898" y="44064"/>
                  <a:pt x="59796" y="44064"/>
                </a:cubicBezTo>
                <a:close/>
                <a:moveTo>
                  <a:pt x="24000" y="50267"/>
                </a:moveTo>
                <a:lnTo>
                  <a:pt x="24000" y="50267"/>
                </a:lnTo>
                <a:cubicBezTo>
                  <a:pt x="24000" y="6417"/>
                  <a:pt x="24000" y="6417"/>
                  <a:pt x="24000" y="6417"/>
                </a:cubicBezTo>
                <a:cubicBezTo>
                  <a:pt x="24000" y="3208"/>
                  <a:pt x="20949" y="0"/>
                  <a:pt x="17898" y="0"/>
                </a:cubicBezTo>
                <a:cubicBezTo>
                  <a:pt x="17898" y="0"/>
                  <a:pt x="14847" y="3208"/>
                  <a:pt x="14847" y="6417"/>
                </a:cubicBezTo>
                <a:cubicBezTo>
                  <a:pt x="14847" y="50267"/>
                  <a:pt x="14847" y="50267"/>
                  <a:pt x="14847" y="50267"/>
                </a:cubicBezTo>
                <a:cubicBezTo>
                  <a:pt x="5898" y="53475"/>
                  <a:pt x="0" y="62887"/>
                  <a:pt x="0" y="72513"/>
                </a:cubicBezTo>
                <a:cubicBezTo>
                  <a:pt x="0" y="81925"/>
                  <a:pt x="5898" y="91336"/>
                  <a:pt x="14847" y="94545"/>
                </a:cubicBezTo>
                <a:cubicBezTo>
                  <a:pt x="14847" y="113368"/>
                  <a:pt x="14847" y="113368"/>
                  <a:pt x="14847" y="113368"/>
                </a:cubicBezTo>
                <a:cubicBezTo>
                  <a:pt x="14847" y="116577"/>
                  <a:pt x="17898" y="119786"/>
                  <a:pt x="17898" y="119786"/>
                </a:cubicBezTo>
                <a:cubicBezTo>
                  <a:pt x="20949" y="119786"/>
                  <a:pt x="24000" y="116577"/>
                  <a:pt x="24000" y="113368"/>
                </a:cubicBezTo>
                <a:cubicBezTo>
                  <a:pt x="24000" y="94545"/>
                  <a:pt x="24000" y="94545"/>
                  <a:pt x="24000" y="94545"/>
                </a:cubicBezTo>
                <a:cubicBezTo>
                  <a:pt x="32949" y="91336"/>
                  <a:pt x="38847" y="81925"/>
                  <a:pt x="38847" y="72513"/>
                </a:cubicBezTo>
                <a:cubicBezTo>
                  <a:pt x="38847" y="62887"/>
                  <a:pt x="32949" y="53475"/>
                  <a:pt x="24000" y="50267"/>
                </a:cubicBezTo>
                <a:close/>
                <a:moveTo>
                  <a:pt x="17898" y="84919"/>
                </a:moveTo>
                <a:lnTo>
                  <a:pt x="17898" y="84919"/>
                </a:lnTo>
                <a:cubicBezTo>
                  <a:pt x="12000" y="84919"/>
                  <a:pt x="5898" y="78716"/>
                  <a:pt x="5898" y="72513"/>
                </a:cubicBezTo>
                <a:cubicBezTo>
                  <a:pt x="5898" y="66096"/>
                  <a:pt x="12000" y="59893"/>
                  <a:pt x="17898" y="59893"/>
                </a:cubicBezTo>
                <a:cubicBezTo>
                  <a:pt x="26847" y="59893"/>
                  <a:pt x="29898" y="66096"/>
                  <a:pt x="29898" y="72513"/>
                </a:cubicBezTo>
                <a:cubicBezTo>
                  <a:pt x="29898" y="78716"/>
                  <a:pt x="26847" y="84919"/>
                  <a:pt x="17898" y="849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2" name="Shape 4708">
            <a:extLst>
              <a:ext uri="{FF2B5EF4-FFF2-40B4-BE49-F238E27FC236}">
                <a16:creationId xmlns:a16="http://schemas.microsoft.com/office/drawing/2014/main" id="{1B70DE7E-6066-4315-96A2-74080D61DBA4}"/>
              </a:ext>
            </a:extLst>
          </p:cNvPr>
          <p:cNvSpPr/>
          <p:nvPr/>
        </p:nvSpPr>
        <p:spPr>
          <a:xfrm>
            <a:off x="7320447" y="5389674"/>
            <a:ext cx="578509" cy="46005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898" y="60000"/>
                </a:moveTo>
                <a:lnTo>
                  <a:pt x="101898" y="60000"/>
                </a:lnTo>
                <a:cubicBezTo>
                  <a:pt x="119796" y="37627"/>
                  <a:pt x="119796" y="37627"/>
                  <a:pt x="119796" y="37627"/>
                </a:cubicBezTo>
                <a:cubicBezTo>
                  <a:pt x="119796" y="37627"/>
                  <a:pt x="119796" y="33813"/>
                  <a:pt x="119796" y="30000"/>
                </a:cubicBezTo>
                <a:cubicBezTo>
                  <a:pt x="116745" y="30000"/>
                  <a:pt x="113898" y="30000"/>
                  <a:pt x="113898" y="33813"/>
                </a:cubicBezTo>
                <a:cubicBezTo>
                  <a:pt x="95796" y="52372"/>
                  <a:pt x="95796" y="52372"/>
                  <a:pt x="95796" y="52372"/>
                </a:cubicBezTo>
                <a:cubicBezTo>
                  <a:pt x="80949" y="33813"/>
                  <a:pt x="80949" y="33813"/>
                  <a:pt x="80949" y="33813"/>
                </a:cubicBezTo>
                <a:cubicBezTo>
                  <a:pt x="77898" y="30000"/>
                  <a:pt x="75050" y="30000"/>
                  <a:pt x="75050" y="30000"/>
                </a:cubicBezTo>
                <a:cubicBezTo>
                  <a:pt x="72000" y="33813"/>
                  <a:pt x="72000" y="37627"/>
                  <a:pt x="75050" y="37627"/>
                </a:cubicBezTo>
                <a:cubicBezTo>
                  <a:pt x="89898" y="60000"/>
                  <a:pt x="89898" y="60000"/>
                  <a:pt x="89898" y="60000"/>
                </a:cubicBezTo>
                <a:cubicBezTo>
                  <a:pt x="75050" y="82372"/>
                  <a:pt x="75050" y="82372"/>
                  <a:pt x="75050" y="82372"/>
                </a:cubicBezTo>
                <a:cubicBezTo>
                  <a:pt x="72000" y="82372"/>
                  <a:pt x="72000" y="86186"/>
                  <a:pt x="75050" y="89745"/>
                </a:cubicBezTo>
                <a:cubicBezTo>
                  <a:pt x="75050" y="89745"/>
                  <a:pt x="77898" y="89745"/>
                  <a:pt x="80949" y="86186"/>
                </a:cubicBezTo>
                <a:cubicBezTo>
                  <a:pt x="95796" y="67372"/>
                  <a:pt x="95796" y="67372"/>
                  <a:pt x="95796" y="67372"/>
                </a:cubicBezTo>
                <a:cubicBezTo>
                  <a:pt x="113898" y="86186"/>
                  <a:pt x="113898" y="86186"/>
                  <a:pt x="113898" y="86186"/>
                </a:cubicBezTo>
                <a:cubicBezTo>
                  <a:pt x="113898" y="89745"/>
                  <a:pt x="116745" y="89745"/>
                  <a:pt x="119796" y="89745"/>
                </a:cubicBezTo>
                <a:cubicBezTo>
                  <a:pt x="119796" y="86186"/>
                  <a:pt x="119796" y="82372"/>
                  <a:pt x="119796" y="82372"/>
                </a:cubicBezTo>
                <a:lnTo>
                  <a:pt x="101898" y="60000"/>
                </a:lnTo>
                <a:close/>
                <a:moveTo>
                  <a:pt x="56949" y="0"/>
                </a:moveTo>
                <a:lnTo>
                  <a:pt x="56949" y="0"/>
                </a:lnTo>
                <a:cubicBezTo>
                  <a:pt x="20949" y="30000"/>
                  <a:pt x="20949" y="30000"/>
                  <a:pt x="20949" y="30000"/>
                </a:cubicBezTo>
                <a:cubicBezTo>
                  <a:pt x="8949" y="30000"/>
                  <a:pt x="8949" y="30000"/>
                  <a:pt x="8949" y="30000"/>
                </a:cubicBezTo>
                <a:cubicBezTo>
                  <a:pt x="6101" y="30000"/>
                  <a:pt x="0" y="33813"/>
                  <a:pt x="0" y="41186"/>
                </a:cubicBezTo>
                <a:cubicBezTo>
                  <a:pt x="0" y="78559"/>
                  <a:pt x="0" y="78559"/>
                  <a:pt x="0" y="78559"/>
                </a:cubicBezTo>
                <a:cubicBezTo>
                  <a:pt x="0" y="86186"/>
                  <a:pt x="6101" y="89745"/>
                  <a:pt x="8949" y="89745"/>
                </a:cubicBezTo>
                <a:cubicBezTo>
                  <a:pt x="20949" y="89745"/>
                  <a:pt x="20949" y="89745"/>
                  <a:pt x="20949" y="89745"/>
                </a:cubicBezTo>
                <a:cubicBezTo>
                  <a:pt x="56949" y="119745"/>
                  <a:pt x="56949" y="119745"/>
                  <a:pt x="56949" y="119745"/>
                </a:cubicBezTo>
                <a:cubicBezTo>
                  <a:pt x="60000" y="119745"/>
                  <a:pt x="65898" y="116186"/>
                  <a:pt x="65898" y="108559"/>
                </a:cubicBezTo>
                <a:cubicBezTo>
                  <a:pt x="65898" y="11186"/>
                  <a:pt x="65898" y="11186"/>
                  <a:pt x="65898" y="11186"/>
                </a:cubicBezTo>
                <a:cubicBezTo>
                  <a:pt x="65898" y="3813"/>
                  <a:pt x="60000" y="0"/>
                  <a:pt x="56949" y="0"/>
                </a:cubicBezTo>
                <a:close/>
                <a:moveTo>
                  <a:pt x="20949" y="75000"/>
                </a:moveTo>
                <a:lnTo>
                  <a:pt x="20949" y="75000"/>
                </a:lnTo>
                <a:cubicBezTo>
                  <a:pt x="20949" y="78559"/>
                  <a:pt x="18101" y="78559"/>
                  <a:pt x="18101" y="78559"/>
                </a:cubicBezTo>
                <a:cubicBezTo>
                  <a:pt x="12000" y="78559"/>
                  <a:pt x="12000" y="78559"/>
                  <a:pt x="12000" y="78559"/>
                </a:cubicBezTo>
                <a:cubicBezTo>
                  <a:pt x="12000" y="78559"/>
                  <a:pt x="8949" y="78559"/>
                  <a:pt x="8949" y="75000"/>
                </a:cubicBezTo>
                <a:cubicBezTo>
                  <a:pt x="8949" y="45000"/>
                  <a:pt x="8949" y="45000"/>
                  <a:pt x="8949" y="45000"/>
                </a:cubicBezTo>
                <a:cubicBezTo>
                  <a:pt x="8949" y="41186"/>
                  <a:pt x="12000" y="41186"/>
                  <a:pt x="12000" y="41186"/>
                </a:cubicBezTo>
                <a:cubicBezTo>
                  <a:pt x="18101" y="41186"/>
                  <a:pt x="18101" y="41186"/>
                  <a:pt x="18101" y="41186"/>
                </a:cubicBezTo>
                <a:cubicBezTo>
                  <a:pt x="18101" y="41186"/>
                  <a:pt x="20949" y="41186"/>
                  <a:pt x="20949" y="45000"/>
                </a:cubicBezTo>
                <a:lnTo>
                  <a:pt x="20949" y="75000"/>
                </a:lnTo>
                <a:close/>
                <a:moveTo>
                  <a:pt x="56949" y="108559"/>
                </a:moveTo>
                <a:lnTo>
                  <a:pt x="56949" y="108559"/>
                </a:lnTo>
                <a:cubicBezTo>
                  <a:pt x="30101" y="86186"/>
                  <a:pt x="30101" y="86186"/>
                  <a:pt x="30101" y="86186"/>
                </a:cubicBezTo>
                <a:cubicBezTo>
                  <a:pt x="30101" y="30000"/>
                  <a:pt x="30101" y="30000"/>
                  <a:pt x="30101" y="30000"/>
                </a:cubicBezTo>
                <a:cubicBezTo>
                  <a:pt x="56949" y="11186"/>
                  <a:pt x="56949" y="11186"/>
                  <a:pt x="56949" y="11186"/>
                </a:cubicBezTo>
                <a:lnTo>
                  <a:pt x="56949" y="108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3" name="Shape 4709">
            <a:extLst>
              <a:ext uri="{FF2B5EF4-FFF2-40B4-BE49-F238E27FC236}">
                <a16:creationId xmlns:a16="http://schemas.microsoft.com/office/drawing/2014/main" id="{3BB0AFC8-5F4B-457F-A58A-3CC1D9A8CC63}"/>
              </a:ext>
            </a:extLst>
          </p:cNvPr>
          <p:cNvSpPr/>
          <p:nvPr/>
        </p:nvSpPr>
        <p:spPr>
          <a:xfrm>
            <a:off x="6296385" y="5346545"/>
            <a:ext cx="589286" cy="54630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112" y="0"/>
                </a:moveTo>
                <a:lnTo>
                  <a:pt x="73112" y="0"/>
                </a:lnTo>
                <a:cubicBezTo>
                  <a:pt x="73112" y="9411"/>
                  <a:pt x="73112" y="9411"/>
                  <a:pt x="73112" y="9411"/>
                </a:cubicBezTo>
                <a:cubicBezTo>
                  <a:pt x="96556" y="15828"/>
                  <a:pt x="111059" y="34652"/>
                  <a:pt x="111059" y="59893"/>
                </a:cubicBezTo>
                <a:cubicBezTo>
                  <a:pt x="111059" y="84919"/>
                  <a:pt x="96556" y="103957"/>
                  <a:pt x="73112" y="110160"/>
                </a:cubicBezTo>
                <a:cubicBezTo>
                  <a:pt x="73112" y="119786"/>
                  <a:pt x="73112" y="119786"/>
                  <a:pt x="73112" y="119786"/>
                </a:cubicBezTo>
                <a:cubicBezTo>
                  <a:pt x="99337" y="113368"/>
                  <a:pt x="119801" y="91336"/>
                  <a:pt x="119801" y="59893"/>
                </a:cubicBezTo>
                <a:cubicBezTo>
                  <a:pt x="119801" y="28449"/>
                  <a:pt x="99337" y="6417"/>
                  <a:pt x="73112" y="0"/>
                </a:cubicBezTo>
                <a:close/>
                <a:moveTo>
                  <a:pt x="96556" y="59893"/>
                </a:moveTo>
                <a:lnTo>
                  <a:pt x="96556" y="59893"/>
                </a:lnTo>
                <a:cubicBezTo>
                  <a:pt x="96556" y="44064"/>
                  <a:pt x="87615" y="31443"/>
                  <a:pt x="73112" y="31443"/>
                </a:cubicBezTo>
                <a:cubicBezTo>
                  <a:pt x="73112" y="37860"/>
                  <a:pt x="73112" y="37860"/>
                  <a:pt x="73112" y="37860"/>
                </a:cubicBezTo>
                <a:cubicBezTo>
                  <a:pt x="81854" y="41069"/>
                  <a:pt x="87615" y="50267"/>
                  <a:pt x="87615" y="59893"/>
                </a:cubicBezTo>
                <a:cubicBezTo>
                  <a:pt x="87615" y="69304"/>
                  <a:pt x="81854" y="78716"/>
                  <a:pt x="73112" y="81925"/>
                </a:cubicBezTo>
                <a:cubicBezTo>
                  <a:pt x="73112" y="88128"/>
                  <a:pt x="73112" y="88128"/>
                  <a:pt x="73112" y="88128"/>
                </a:cubicBezTo>
                <a:cubicBezTo>
                  <a:pt x="87615" y="88128"/>
                  <a:pt x="96556" y="75508"/>
                  <a:pt x="96556" y="59893"/>
                </a:cubicBezTo>
                <a:close/>
                <a:moveTo>
                  <a:pt x="52649" y="9411"/>
                </a:moveTo>
                <a:lnTo>
                  <a:pt x="52649" y="9411"/>
                </a:lnTo>
                <a:cubicBezTo>
                  <a:pt x="17483" y="34652"/>
                  <a:pt x="17483" y="34652"/>
                  <a:pt x="17483" y="34652"/>
                </a:cubicBezTo>
                <a:cubicBezTo>
                  <a:pt x="5761" y="34652"/>
                  <a:pt x="5761" y="34652"/>
                  <a:pt x="5761" y="34652"/>
                </a:cubicBezTo>
                <a:cubicBezTo>
                  <a:pt x="2980" y="34652"/>
                  <a:pt x="0" y="37860"/>
                  <a:pt x="0" y="44064"/>
                </a:cubicBezTo>
                <a:cubicBezTo>
                  <a:pt x="0" y="75508"/>
                  <a:pt x="0" y="75508"/>
                  <a:pt x="0" y="75508"/>
                </a:cubicBezTo>
                <a:cubicBezTo>
                  <a:pt x="0" y="81925"/>
                  <a:pt x="2980" y="84919"/>
                  <a:pt x="5761" y="84919"/>
                </a:cubicBezTo>
                <a:cubicBezTo>
                  <a:pt x="17483" y="84919"/>
                  <a:pt x="17483" y="84919"/>
                  <a:pt x="17483" y="84919"/>
                </a:cubicBezTo>
                <a:cubicBezTo>
                  <a:pt x="52649" y="110160"/>
                  <a:pt x="52649" y="110160"/>
                  <a:pt x="52649" y="110160"/>
                </a:cubicBezTo>
                <a:cubicBezTo>
                  <a:pt x="58410" y="110160"/>
                  <a:pt x="61390" y="107165"/>
                  <a:pt x="61390" y="100748"/>
                </a:cubicBezTo>
                <a:cubicBezTo>
                  <a:pt x="61390" y="18823"/>
                  <a:pt x="61390" y="18823"/>
                  <a:pt x="61390" y="18823"/>
                </a:cubicBezTo>
                <a:cubicBezTo>
                  <a:pt x="61390" y="12620"/>
                  <a:pt x="58410" y="9411"/>
                  <a:pt x="52649" y="9411"/>
                </a:cubicBezTo>
                <a:close/>
                <a:moveTo>
                  <a:pt x="17483" y="72513"/>
                </a:moveTo>
                <a:lnTo>
                  <a:pt x="17483" y="72513"/>
                </a:lnTo>
                <a:cubicBezTo>
                  <a:pt x="17483" y="75508"/>
                  <a:pt x="17483" y="75508"/>
                  <a:pt x="14503" y="75508"/>
                </a:cubicBezTo>
                <a:cubicBezTo>
                  <a:pt x="11721" y="75508"/>
                  <a:pt x="11721" y="75508"/>
                  <a:pt x="11721" y="75508"/>
                </a:cubicBezTo>
                <a:cubicBezTo>
                  <a:pt x="8741" y="75508"/>
                  <a:pt x="5761" y="75508"/>
                  <a:pt x="5761" y="72513"/>
                </a:cubicBezTo>
                <a:cubicBezTo>
                  <a:pt x="5761" y="47272"/>
                  <a:pt x="5761" y="47272"/>
                  <a:pt x="5761" y="47272"/>
                </a:cubicBezTo>
                <a:cubicBezTo>
                  <a:pt x="5761" y="44064"/>
                  <a:pt x="8741" y="44064"/>
                  <a:pt x="11721" y="44064"/>
                </a:cubicBezTo>
                <a:cubicBezTo>
                  <a:pt x="14503" y="44064"/>
                  <a:pt x="14503" y="44064"/>
                  <a:pt x="14503" y="44064"/>
                </a:cubicBezTo>
                <a:cubicBezTo>
                  <a:pt x="17483" y="44064"/>
                  <a:pt x="17483" y="44064"/>
                  <a:pt x="17483" y="47272"/>
                </a:cubicBezTo>
                <a:lnTo>
                  <a:pt x="17483" y="72513"/>
                </a:lnTo>
                <a:close/>
                <a:moveTo>
                  <a:pt x="52649" y="100748"/>
                </a:moveTo>
                <a:lnTo>
                  <a:pt x="52649" y="100748"/>
                </a:lnTo>
                <a:cubicBezTo>
                  <a:pt x="26225" y="81925"/>
                  <a:pt x="26225" y="81925"/>
                  <a:pt x="26225" y="81925"/>
                </a:cubicBezTo>
                <a:cubicBezTo>
                  <a:pt x="26225" y="75508"/>
                  <a:pt x="26225" y="41069"/>
                  <a:pt x="26225" y="34652"/>
                </a:cubicBezTo>
                <a:cubicBezTo>
                  <a:pt x="52649" y="18823"/>
                  <a:pt x="52649" y="18823"/>
                  <a:pt x="52649" y="18823"/>
                </a:cubicBezTo>
                <a:cubicBezTo>
                  <a:pt x="52649" y="22032"/>
                  <a:pt x="52649" y="97540"/>
                  <a:pt x="52649" y="100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4" name="Shape 4710">
            <a:extLst>
              <a:ext uri="{FF2B5EF4-FFF2-40B4-BE49-F238E27FC236}">
                <a16:creationId xmlns:a16="http://schemas.microsoft.com/office/drawing/2014/main" id="{1B7F5C86-BDF3-40A4-8CFD-A27CFC17EA7D}"/>
              </a:ext>
            </a:extLst>
          </p:cNvPr>
          <p:cNvSpPr/>
          <p:nvPr/>
        </p:nvSpPr>
        <p:spPr>
          <a:xfrm>
            <a:off x="5360356" y="5389674"/>
            <a:ext cx="492268" cy="46005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6932" y="0"/>
                </a:moveTo>
                <a:lnTo>
                  <a:pt x="66932" y="0"/>
                </a:lnTo>
                <a:cubicBezTo>
                  <a:pt x="24621" y="30000"/>
                  <a:pt x="24621" y="30000"/>
                  <a:pt x="24621" y="30000"/>
                </a:cubicBezTo>
                <a:cubicBezTo>
                  <a:pt x="10517" y="30000"/>
                  <a:pt x="10517" y="30000"/>
                  <a:pt x="10517" y="30000"/>
                </a:cubicBezTo>
                <a:cubicBezTo>
                  <a:pt x="7171" y="30000"/>
                  <a:pt x="0" y="33813"/>
                  <a:pt x="0" y="41186"/>
                </a:cubicBezTo>
                <a:cubicBezTo>
                  <a:pt x="0" y="78559"/>
                  <a:pt x="0" y="78559"/>
                  <a:pt x="0" y="78559"/>
                </a:cubicBezTo>
                <a:cubicBezTo>
                  <a:pt x="0" y="86186"/>
                  <a:pt x="7171" y="89745"/>
                  <a:pt x="10517" y="89745"/>
                </a:cubicBezTo>
                <a:cubicBezTo>
                  <a:pt x="24621" y="89745"/>
                  <a:pt x="24621" y="89745"/>
                  <a:pt x="24621" y="89745"/>
                </a:cubicBezTo>
                <a:cubicBezTo>
                  <a:pt x="66932" y="119745"/>
                  <a:pt x="66932" y="119745"/>
                  <a:pt x="66932" y="119745"/>
                </a:cubicBezTo>
                <a:cubicBezTo>
                  <a:pt x="70517" y="119745"/>
                  <a:pt x="77450" y="116186"/>
                  <a:pt x="77450" y="108559"/>
                </a:cubicBezTo>
                <a:cubicBezTo>
                  <a:pt x="77450" y="11186"/>
                  <a:pt x="77450" y="11186"/>
                  <a:pt x="77450" y="11186"/>
                </a:cubicBezTo>
                <a:cubicBezTo>
                  <a:pt x="77450" y="3813"/>
                  <a:pt x="70517" y="0"/>
                  <a:pt x="66932" y="0"/>
                </a:cubicBezTo>
                <a:close/>
                <a:moveTo>
                  <a:pt x="24621" y="75000"/>
                </a:moveTo>
                <a:lnTo>
                  <a:pt x="24621" y="75000"/>
                </a:lnTo>
                <a:cubicBezTo>
                  <a:pt x="24621" y="78559"/>
                  <a:pt x="21274" y="78559"/>
                  <a:pt x="21274" y="78559"/>
                </a:cubicBezTo>
                <a:cubicBezTo>
                  <a:pt x="14103" y="78559"/>
                  <a:pt x="14103" y="78559"/>
                  <a:pt x="14103" y="78559"/>
                </a:cubicBezTo>
                <a:cubicBezTo>
                  <a:pt x="14103" y="78559"/>
                  <a:pt x="10517" y="78559"/>
                  <a:pt x="10517" y="75000"/>
                </a:cubicBezTo>
                <a:cubicBezTo>
                  <a:pt x="10517" y="45000"/>
                  <a:pt x="10517" y="45000"/>
                  <a:pt x="10517" y="45000"/>
                </a:cubicBezTo>
                <a:cubicBezTo>
                  <a:pt x="10517" y="41186"/>
                  <a:pt x="14103" y="41186"/>
                  <a:pt x="14103" y="41186"/>
                </a:cubicBezTo>
                <a:cubicBezTo>
                  <a:pt x="21274" y="41186"/>
                  <a:pt x="21274" y="41186"/>
                  <a:pt x="21274" y="41186"/>
                </a:cubicBezTo>
                <a:cubicBezTo>
                  <a:pt x="21274" y="41186"/>
                  <a:pt x="24621" y="41186"/>
                  <a:pt x="24621" y="45000"/>
                </a:cubicBezTo>
                <a:lnTo>
                  <a:pt x="24621" y="75000"/>
                </a:lnTo>
                <a:close/>
                <a:moveTo>
                  <a:pt x="66932" y="108559"/>
                </a:moveTo>
                <a:lnTo>
                  <a:pt x="66932" y="108559"/>
                </a:lnTo>
                <a:cubicBezTo>
                  <a:pt x="35378" y="86186"/>
                  <a:pt x="35378" y="86186"/>
                  <a:pt x="35378" y="86186"/>
                </a:cubicBezTo>
                <a:cubicBezTo>
                  <a:pt x="35378" y="78559"/>
                  <a:pt x="35378" y="37627"/>
                  <a:pt x="35378" y="30000"/>
                </a:cubicBezTo>
                <a:cubicBezTo>
                  <a:pt x="66932" y="11186"/>
                  <a:pt x="66932" y="11186"/>
                  <a:pt x="66932" y="11186"/>
                </a:cubicBezTo>
                <a:cubicBezTo>
                  <a:pt x="66932" y="15000"/>
                  <a:pt x="66932" y="104745"/>
                  <a:pt x="66932" y="108559"/>
                </a:cubicBezTo>
                <a:close/>
                <a:moveTo>
                  <a:pt x="91553" y="26186"/>
                </a:moveTo>
                <a:lnTo>
                  <a:pt x="91553" y="26186"/>
                </a:lnTo>
                <a:cubicBezTo>
                  <a:pt x="91553" y="33813"/>
                  <a:pt x="91553" y="33813"/>
                  <a:pt x="91553" y="33813"/>
                </a:cubicBezTo>
                <a:cubicBezTo>
                  <a:pt x="102071" y="37627"/>
                  <a:pt x="109243" y="48559"/>
                  <a:pt x="109243" y="60000"/>
                </a:cubicBezTo>
                <a:cubicBezTo>
                  <a:pt x="109243" y="71186"/>
                  <a:pt x="102071" y="82372"/>
                  <a:pt x="91553" y="86186"/>
                </a:cubicBezTo>
                <a:cubicBezTo>
                  <a:pt x="91553" y="93559"/>
                  <a:pt x="91553" y="93559"/>
                  <a:pt x="91553" y="93559"/>
                </a:cubicBezTo>
                <a:cubicBezTo>
                  <a:pt x="105657" y="93559"/>
                  <a:pt x="119760" y="78559"/>
                  <a:pt x="119760" y="60000"/>
                </a:cubicBezTo>
                <a:cubicBezTo>
                  <a:pt x="119760" y="41186"/>
                  <a:pt x="105657" y="26186"/>
                  <a:pt x="91553" y="26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5" name="Shape 4711">
            <a:extLst>
              <a:ext uri="{FF2B5EF4-FFF2-40B4-BE49-F238E27FC236}">
                <a16:creationId xmlns:a16="http://schemas.microsoft.com/office/drawing/2014/main" id="{9DF1CD04-8864-4B6D-9DF2-586D886202C4}"/>
              </a:ext>
            </a:extLst>
          </p:cNvPr>
          <p:cNvSpPr/>
          <p:nvPr/>
        </p:nvSpPr>
        <p:spPr>
          <a:xfrm>
            <a:off x="4409951" y="5389674"/>
            <a:ext cx="319796" cy="46005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384" y="0"/>
                </a:moveTo>
                <a:lnTo>
                  <a:pt x="103384" y="0"/>
                </a:lnTo>
                <a:cubicBezTo>
                  <a:pt x="38030" y="30000"/>
                  <a:pt x="38030" y="30000"/>
                  <a:pt x="38030" y="30000"/>
                </a:cubicBezTo>
                <a:cubicBezTo>
                  <a:pt x="16246" y="30000"/>
                  <a:pt x="16246" y="30000"/>
                  <a:pt x="16246" y="30000"/>
                </a:cubicBezTo>
                <a:cubicBezTo>
                  <a:pt x="11076" y="30000"/>
                  <a:pt x="0" y="33813"/>
                  <a:pt x="0" y="41186"/>
                </a:cubicBezTo>
                <a:cubicBezTo>
                  <a:pt x="0" y="78559"/>
                  <a:pt x="0" y="78559"/>
                  <a:pt x="0" y="78559"/>
                </a:cubicBezTo>
                <a:cubicBezTo>
                  <a:pt x="0" y="86186"/>
                  <a:pt x="11076" y="89745"/>
                  <a:pt x="16246" y="89745"/>
                </a:cubicBezTo>
                <a:cubicBezTo>
                  <a:pt x="38030" y="89745"/>
                  <a:pt x="38030" y="89745"/>
                  <a:pt x="38030" y="89745"/>
                </a:cubicBezTo>
                <a:cubicBezTo>
                  <a:pt x="103384" y="119745"/>
                  <a:pt x="103384" y="119745"/>
                  <a:pt x="103384" y="119745"/>
                </a:cubicBezTo>
                <a:cubicBezTo>
                  <a:pt x="108553" y="119745"/>
                  <a:pt x="119630" y="116186"/>
                  <a:pt x="119630" y="108559"/>
                </a:cubicBezTo>
                <a:cubicBezTo>
                  <a:pt x="119630" y="11186"/>
                  <a:pt x="119630" y="11186"/>
                  <a:pt x="119630" y="11186"/>
                </a:cubicBezTo>
                <a:cubicBezTo>
                  <a:pt x="119630" y="3813"/>
                  <a:pt x="108553" y="0"/>
                  <a:pt x="103384" y="0"/>
                </a:cubicBezTo>
                <a:close/>
                <a:moveTo>
                  <a:pt x="38030" y="75000"/>
                </a:moveTo>
                <a:lnTo>
                  <a:pt x="38030" y="75000"/>
                </a:lnTo>
                <a:cubicBezTo>
                  <a:pt x="38030" y="78559"/>
                  <a:pt x="32492" y="78559"/>
                  <a:pt x="32492" y="78559"/>
                </a:cubicBezTo>
                <a:cubicBezTo>
                  <a:pt x="21784" y="78559"/>
                  <a:pt x="21784" y="78559"/>
                  <a:pt x="21784" y="78559"/>
                </a:cubicBezTo>
                <a:cubicBezTo>
                  <a:pt x="21784" y="78559"/>
                  <a:pt x="16246" y="78559"/>
                  <a:pt x="16246" y="75000"/>
                </a:cubicBezTo>
                <a:cubicBezTo>
                  <a:pt x="16246" y="45000"/>
                  <a:pt x="16246" y="45000"/>
                  <a:pt x="16246" y="45000"/>
                </a:cubicBezTo>
                <a:cubicBezTo>
                  <a:pt x="16246" y="41186"/>
                  <a:pt x="21784" y="41186"/>
                  <a:pt x="21784" y="41186"/>
                </a:cubicBezTo>
                <a:cubicBezTo>
                  <a:pt x="32492" y="41186"/>
                  <a:pt x="32492" y="41186"/>
                  <a:pt x="32492" y="41186"/>
                </a:cubicBezTo>
                <a:cubicBezTo>
                  <a:pt x="32492" y="41186"/>
                  <a:pt x="38030" y="41186"/>
                  <a:pt x="38030" y="45000"/>
                </a:cubicBezTo>
                <a:lnTo>
                  <a:pt x="38030" y="75000"/>
                </a:lnTo>
                <a:close/>
                <a:moveTo>
                  <a:pt x="103384" y="108559"/>
                </a:moveTo>
                <a:lnTo>
                  <a:pt x="103384" y="108559"/>
                </a:lnTo>
                <a:cubicBezTo>
                  <a:pt x="54276" y="86186"/>
                  <a:pt x="54276" y="86186"/>
                  <a:pt x="54276" y="86186"/>
                </a:cubicBezTo>
                <a:cubicBezTo>
                  <a:pt x="54276" y="78559"/>
                  <a:pt x="54276" y="37627"/>
                  <a:pt x="54276" y="30000"/>
                </a:cubicBezTo>
                <a:cubicBezTo>
                  <a:pt x="103384" y="11186"/>
                  <a:pt x="103384" y="11186"/>
                  <a:pt x="103384" y="11186"/>
                </a:cubicBezTo>
                <a:cubicBezTo>
                  <a:pt x="103384" y="15000"/>
                  <a:pt x="103384" y="104745"/>
                  <a:pt x="103384" y="1085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6" name="Shape 4712">
            <a:extLst>
              <a:ext uri="{FF2B5EF4-FFF2-40B4-BE49-F238E27FC236}">
                <a16:creationId xmlns:a16="http://schemas.microsoft.com/office/drawing/2014/main" id="{852BB696-7D9C-4781-8D41-0A330A3E6529}"/>
              </a:ext>
            </a:extLst>
          </p:cNvPr>
          <p:cNvSpPr/>
          <p:nvPr/>
        </p:nvSpPr>
        <p:spPr>
          <a:xfrm>
            <a:off x="3369719" y="5317792"/>
            <a:ext cx="463525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3559" y="85492"/>
                </a:moveTo>
                <a:lnTo>
                  <a:pt x="93559" y="85492"/>
                </a:lnTo>
                <a:cubicBezTo>
                  <a:pt x="93559" y="71340"/>
                  <a:pt x="78559" y="59903"/>
                  <a:pt x="60000" y="59903"/>
                </a:cubicBezTo>
                <a:cubicBezTo>
                  <a:pt x="41186" y="59903"/>
                  <a:pt x="26440" y="71340"/>
                  <a:pt x="26440" y="85492"/>
                </a:cubicBezTo>
                <a:cubicBezTo>
                  <a:pt x="26440" y="99838"/>
                  <a:pt x="41186" y="114184"/>
                  <a:pt x="60000" y="114184"/>
                </a:cubicBezTo>
                <a:cubicBezTo>
                  <a:pt x="78559" y="114184"/>
                  <a:pt x="93559" y="99838"/>
                  <a:pt x="93559" y="85492"/>
                </a:cubicBezTo>
                <a:close/>
                <a:moveTo>
                  <a:pt x="60000" y="105460"/>
                </a:moveTo>
                <a:lnTo>
                  <a:pt x="60000" y="105460"/>
                </a:lnTo>
                <a:cubicBezTo>
                  <a:pt x="45000" y="105460"/>
                  <a:pt x="33813" y="96930"/>
                  <a:pt x="33813" y="85492"/>
                </a:cubicBezTo>
                <a:cubicBezTo>
                  <a:pt x="33813" y="76962"/>
                  <a:pt x="45000" y="68432"/>
                  <a:pt x="60000" y="68432"/>
                </a:cubicBezTo>
                <a:cubicBezTo>
                  <a:pt x="75000" y="68432"/>
                  <a:pt x="86186" y="76962"/>
                  <a:pt x="86186" y="85492"/>
                </a:cubicBezTo>
                <a:cubicBezTo>
                  <a:pt x="86186" y="96930"/>
                  <a:pt x="75000" y="105460"/>
                  <a:pt x="60000" y="105460"/>
                </a:cubicBezTo>
                <a:close/>
                <a:moveTo>
                  <a:pt x="101186" y="0"/>
                </a:moveTo>
                <a:lnTo>
                  <a:pt x="101186" y="0"/>
                </a:lnTo>
                <a:cubicBezTo>
                  <a:pt x="18813" y="0"/>
                  <a:pt x="18813" y="0"/>
                  <a:pt x="18813" y="0"/>
                </a:cubicBezTo>
                <a:cubicBezTo>
                  <a:pt x="7627" y="0"/>
                  <a:pt x="0" y="5621"/>
                  <a:pt x="0" y="14151"/>
                </a:cubicBezTo>
                <a:cubicBezTo>
                  <a:pt x="0" y="105460"/>
                  <a:pt x="0" y="105460"/>
                  <a:pt x="0" y="105460"/>
                </a:cubicBezTo>
                <a:cubicBezTo>
                  <a:pt x="0" y="114184"/>
                  <a:pt x="7627" y="119806"/>
                  <a:pt x="18813" y="119806"/>
                </a:cubicBezTo>
                <a:cubicBezTo>
                  <a:pt x="101186" y="119806"/>
                  <a:pt x="101186" y="119806"/>
                  <a:pt x="101186" y="119806"/>
                </a:cubicBezTo>
                <a:cubicBezTo>
                  <a:pt x="112372" y="119806"/>
                  <a:pt x="119745" y="114184"/>
                  <a:pt x="119745" y="105460"/>
                </a:cubicBezTo>
                <a:cubicBezTo>
                  <a:pt x="119745" y="14151"/>
                  <a:pt x="119745" y="14151"/>
                  <a:pt x="119745" y="14151"/>
                </a:cubicBezTo>
                <a:cubicBezTo>
                  <a:pt x="119745" y="5621"/>
                  <a:pt x="112372" y="0"/>
                  <a:pt x="101186" y="0"/>
                </a:cubicBezTo>
                <a:close/>
                <a:moveTo>
                  <a:pt x="108559" y="105460"/>
                </a:moveTo>
                <a:lnTo>
                  <a:pt x="108559" y="105460"/>
                </a:lnTo>
                <a:cubicBezTo>
                  <a:pt x="108559" y="108368"/>
                  <a:pt x="105000" y="114184"/>
                  <a:pt x="101186" y="114184"/>
                </a:cubicBezTo>
                <a:cubicBezTo>
                  <a:pt x="60000" y="114184"/>
                  <a:pt x="60000" y="114184"/>
                  <a:pt x="60000" y="114184"/>
                </a:cubicBezTo>
                <a:cubicBezTo>
                  <a:pt x="18813" y="114184"/>
                  <a:pt x="18813" y="114184"/>
                  <a:pt x="18813" y="114184"/>
                </a:cubicBezTo>
                <a:cubicBezTo>
                  <a:pt x="15000" y="114184"/>
                  <a:pt x="11440" y="108368"/>
                  <a:pt x="11440" y="105460"/>
                </a:cubicBezTo>
                <a:cubicBezTo>
                  <a:pt x="11440" y="14151"/>
                  <a:pt x="11440" y="14151"/>
                  <a:pt x="11440" y="14151"/>
                </a:cubicBezTo>
                <a:cubicBezTo>
                  <a:pt x="11440" y="11437"/>
                  <a:pt x="15000" y="5621"/>
                  <a:pt x="18813" y="5621"/>
                </a:cubicBezTo>
                <a:cubicBezTo>
                  <a:pt x="101186" y="5621"/>
                  <a:pt x="101186" y="5621"/>
                  <a:pt x="101186" y="5621"/>
                </a:cubicBezTo>
                <a:cubicBezTo>
                  <a:pt x="105000" y="5621"/>
                  <a:pt x="108559" y="11437"/>
                  <a:pt x="108559" y="14151"/>
                </a:cubicBezTo>
                <a:lnTo>
                  <a:pt x="108559" y="105460"/>
                </a:lnTo>
                <a:close/>
                <a:moveTo>
                  <a:pt x="60000" y="14151"/>
                </a:moveTo>
                <a:lnTo>
                  <a:pt x="60000" y="14151"/>
                </a:lnTo>
                <a:cubicBezTo>
                  <a:pt x="45000" y="14151"/>
                  <a:pt x="33813" y="22681"/>
                  <a:pt x="33813" y="34119"/>
                </a:cubicBezTo>
                <a:cubicBezTo>
                  <a:pt x="33813" y="42843"/>
                  <a:pt x="45000" y="51179"/>
                  <a:pt x="60000" y="51179"/>
                </a:cubicBezTo>
                <a:cubicBezTo>
                  <a:pt x="75000" y="51179"/>
                  <a:pt x="86186" y="42843"/>
                  <a:pt x="86186" y="34119"/>
                </a:cubicBezTo>
                <a:cubicBezTo>
                  <a:pt x="86186" y="22681"/>
                  <a:pt x="75000" y="14151"/>
                  <a:pt x="60000" y="14151"/>
                </a:cubicBezTo>
                <a:close/>
                <a:moveTo>
                  <a:pt x="60000" y="45557"/>
                </a:moveTo>
                <a:lnTo>
                  <a:pt x="60000" y="45557"/>
                </a:lnTo>
                <a:cubicBezTo>
                  <a:pt x="52627" y="45557"/>
                  <a:pt x="45000" y="39935"/>
                  <a:pt x="45000" y="34119"/>
                </a:cubicBezTo>
                <a:cubicBezTo>
                  <a:pt x="45000" y="25589"/>
                  <a:pt x="52627" y="22681"/>
                  <a:pt x="60000" y="22681"/>
                </a:cubicBezTo>
                <a:cubicBezTo>
                  <a:pt x="67627" y="22681"/>
                  <a:pt x="75000" y="25589"/>
                  <a:pt x="75000" y="34119"/>
                </a:cubicBezTo>
                <a:cubicBezTo>
                  <a:pt x="75000" y="39935"/>
                  <a:pt x="67627" y="45557"/>
                  <a:pt x="60000" y="455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7" name="Shape 4713">
            <a:extLst>
              <a:ext uri="{FF2B5EF4-FFF2-40B4-BE49-F238E27FC236}">
                <a16:creationId xmlns:a16="http://schemas.microsoft.com/office/drawing/2014/main" id="{B00C8990-7628-4E96-BE1E-F9944DB845D0}"/>
              </a:ext>
            </a:extLst>
          </p:cNvPr>
          <p:cNvSpPr/>
          <p:nvPr/>
        </p:nvSpPr>
        <p:spPr>
          <a:xfrm>
            <a:off x="12388660" y="4302447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746" y="97476"/>
                </a:moveTo>
                <a:lnTo>
                  <a:pt x="102746" y="97476"/>
                </a:lnTo>
                <a:cubicBezTo>
                  <a:pt x="99838" y="97476"/>
                  <a:pt x="96930" y="100315"/>
                  <a:pt x="96930" y="100315"/>
                </a:cubicBezTo>
                <a:cubicBezTo>
                  <a:pt x="96930" y="103154"/>
                  <a:pt x="99838" y="105993"/>
                  <a:pt x="102746" y="105993"/>
                </a:cubicBezTo>
                <a:cubicBezTo>
                  <a:pt x="102746" y="105993"/>
                  <a:pt x="105654" y="103154"/>
                  <a:pt x="105654" y="100315"/>
                </a:cubicBezTo>
                <a:lnTo>
                  <a:pt x="102746" y="97476"/>
                </a:lnTo>
                <a:close/>
                <a:moveTo>
                  <a:pt x="17059" y="22334"/>
                </a:moveTo>
                <a:lnTo>
                  <a:pt x="17059" y="22334"/>
                </a:lnTo>
                <a:cubicBezTo>
                  <a:pt x="19967" y="22334"/>
                  <a:pt x="22875" y="22334"/>
                  <a:pt x="22875" y="19495"/>
                </a:cubicBezTo>
                <a:cubicBezTo>
                  <a:pt x="22875" y="16656"/>
                  <a:pt x="19967" y="16656"/>
                  <a:pt x="17059" y="16656"/>
                </a:cubicBezTo>
                <a:cubicBezTo>
                  <a:pt x="17059" y="16656"/>
                  <a:pt x="14345" y="16656"/>
                  <a:pt x="14345" y="19495"/>
                </a:cubicBezTo>
                <a:cubicBezTo>
                  <a:pt x="14345" y="22334"/>
                  <a:pt x="17059" y="22334"/>
                  <a:pt x="17059" y="22334"/>
                </a:cubicBezTo>
                <a:close/>
                <a:moveTo>
                  <a:pt x="17059" y="97476"/>
                </a:moveTo>
                <a:lnTo>
                  <a:pt x="17059" y="97476"/>
                </a:lnTo>
                <a:lnTo>
                  <a:pt x="14345" y="100315"/>
                </a:lnTo>
                <a:cubicBezTo>
                  <a:pt x="14345" y="103154"/>
                  <a:pt x="17059" y="105993"/>
                  <a:pt x="17059" y="105993"/>
                </a:cubicBezTo>
                <a:cubicBezTo>
                  <a:pt x="19967" y="105993"/>
                  <a:pt x="22875" y="103154"/>
                  <a:pt x="22875" y="100315"/>
                </a:cubicBezTo>
                <a:cubicBezTo>
                  <a:pt x="22875" y="100315"/>
                  <a:pt x="19967" y="97476"/>
                  <a:pt x="17059" y="97476"/>
                </a:cubicBezTo>
                <a:close/>
                <a:moveTo>
                  <a:pt x="59903" y="16656"/>
                </a:moveTo>
                <a:lnTo>
                  <a:pt x="59903" y="16656"/>
                </a:lnTo>
                <a:cubicBezTo>
                  <a:pt x="34313" y="16656"/>
                  <a:pt x="14345" y="36340"/>
                  <a:pt x="14345" y="61324"/>
                </a:cubicBezTo>
                <a:cubicBezTo>
                  <a:pt x="14345" y="86309"/>
                  <a:pt x="34313" y="105993"/>
                  <a:pt x="59903" y="105993"/>
                </a:cubicBezTo>
                <a:cubicBezTo>
                  <a:pt x="85492" y="105993"/>
                  <a:pt x="105654" y="86309"/>
                  <a:pt x="105654" y="61324"/>
                </a:cubicBezTo>
                <a:cubicBezTo>
                  <a:pt x="105654" y="36340"/>
                  <a:pt x="85492" y="16656"/>
                  <a:pt x="59903" y="16656"/>
                </a:cubicBezTo>
                <a:close/>
                <a:moveTo>
                  <a:pt x="59903" y="97476"/>
                </a:moveTo>
                <a:lnTo>
                  <a:pt x="59903" y="97476"/>
                </a:lnTo>
                <a:cubicBezTo>
                  <a:pt x="39935" y="97476"/>
                  <a:pt x="22875" y="80820"/>
                  <a:pt x="22875" y="61324"/>
                </a:cubicBezTo>
                <a:cubicBezTo>
                  <a:pt x="22875" y="38990"/>
                  <a:pt x="39935" y="22334"/>
                  <a:pt x="59903" y="22334"/>
                </a:cubicBezTo>
                <a:cubicBezTo>
                  <a:pt x="79870" y="22334"/>
                  <a:pt x="96930" y="38990"/>
                  <a:pt x="96930" y="61324"/>
                </a:cubicBezTo>
                <a:cubicBezTo>
                  <a:pt x="96930" y="80820"/>
                  <a:pt x="79870" y="97476"/>
                  <a:pt x="59903" y="97476"/>
                </a:cubicBezTo>
                <a:close/>
                <a:moveTo>
                  <a:pt x="59903" y="38990"/>
                </a:moveTo>
                <a:lnTo>
                  <a:pt x="59903" y="38990"/>
                </a:lnTo>
                <a:cubicBezTo>
                  <a:pt x="48465" y="38990"/>
                  <a:pt x="37027" y="47507"/>
                  <a:pt x="37027" y="61324"/>
                </a:cubicBezTo>
                <a:cubicBezTo>
                  <a:pt x="37027" y="72492"/>
                  <a:pt x="48465" y="83659"/>
                  <a:pt x="59903" y="83659"/>
                </a:cubicBezTo>
                <a:cubicBezTo>
                  <a:pt x="71340" y="83659"/>
                  <a:pt x="82778" y="72492"/>
                  <a:pt x="82778" y="61324"/>
                </a:cubicBezTo>
                <a:cubicBezTo>
                  <a:pt x="82778" y="47507"/>
                  <a:pt x="71340" y="38990"/>
                  <a:pt x="59903" y="38990"/>
                </a:cubicBezTo>
                <a:close/>
                <a:moveTo>
                  <a:pt x="59903" y="75331"/>
                </a:moveTo>
                <a:lnTo>
                  <a:pt x="59903" y="75331"/>
                </a:lnTo>
                <a:cubicBezTo>
                  <a:pt x="51373" y="75331"/>
                  <a:pt x="45751" y="69652"/>
                  <a:pt x="45751" y="61324"/>
                </a:cubicBezTo>
                <a:cubicBezTo>
                  <a:pt x="45751" y="52996"/>
                  <a:pt x="51373" y="44479"/>
                  <a:pt x="59903" y="44479"/>
                </a:cubicBezTo>
                <a:cubicBezTo>
                  <a:pt x="68432" y="44479"/>
                  <a:pt x="74248" y="52996"/>
                  <a:pt x="74248" y="61324"/>
                </a:cubicBezTo>
                <a:cubicBezTo>
                  <a:pt x="74248" y="69652"/>
                  <a:pt x="68432" y="75331"/>
                  <a:pt x="59903" y="75331"/>
                </a:cubicBezTo>
                <a:close/>
                <a:moveTo>
                  <a:pt x="105654" y="0"/>
                </a:moveTo>
                <a:lnTo>
                  <a:pt x="105654" y="0"/>
                </a:lnTo>
                <a:cubicBezTo>
                  <a:pt x="14345" y="0"/>
                  <a:pt x="14345" y="0"/>
                  <a:pt x="14345" y="0"/>
                </a:cubicBezTo>
                <a:cubicBezTo>
                  <a:pt x="5621" y="0"/>
                  <a:pt x="0" y="8328"/>
                  <a:pt x="0" y="16656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621" y="119810"/>
                  <a:pt x="14345" y="119810"/>
                </a:cubicBezTo>
                <a:cubicBezTo>
                  <a:pt x="105654" y="119810"/>
                  <a:pt x="105654" y="119810"/>
                  <a:pt x="105654" y="119810"/>
                </a:cubicBezTo>
                <a:cubicBezTo>
                  <a:pt x="114184" y="119810"/>
                  <a:pt x="119806" y="114321"/>
                  <a:pt x="119806" y="105993"/>
                </a:cubicBezTo>
                <a:cubicBezTo>
                  <a:pt x="119806" y="16656"/>
                  <a:pt x="119806" y="16656"/>
                  <a:pt x="119806" y="16656"/>
                </a:cubicBezTo>
                <a:cubicBezTo>
                  <a:pt x="119806" y="8328"/>
                  <a:pt x="114184" y="0"/>
                  <a:pt x="105654" y="0"/>
                </a:cubicBezTo>
                <a:close/>
                <a:moveTo>
                  <a:pt x="114184" y="105993"/>
                </a:moveTo>
                <a:lnTo>
                  <a:pt x="114184" y="105993"/>
                </a:lnTo>
                <a:cubicBezTo>
                  <a:pt x="114184" y="108643"/>
                  <a:pt x="108368" y="111482"/>
                  <a:pt x="105654" y="111482"/>
                </a:cubicBezTo>
                <a:cubicBezTo>
                  <a:pt x="14345" y="111482"/>
                  <a:pt x="14345" y="111482"/>
                  <a:pt x="14345" y="111482"/>
                </a:cubicBezTo>
                <a:cubicBezTo>
                  <a:pt x="11437" y="111482"/>
                  <a:pt x="5621" y="108643"/>
                  <a:pt x="5621" y="105993"/>
                </a:cubicBezTo>
                <a:cubicBezTo>
                  <a:pt x="5621" y="16656"/>
                  <a:pt x="5621" y="16656"/>
                  <a:pt x="5621" y="16656"/>
                </a:cubicBezTo>
                <a:cubicBezTo>
                  <a:pt x="5621" y="11167"/>
                  <a:pt x="11437" y="8328"/>
                  <a:pt x="14345" y="8328"/>
                </a:cubicBezTo>
                <a:cubicBezTo>
                  <a:pt x="105654" y="8328"/>
                  <a:pt x="105654" y="8328"/>
                  <a:pt x="105654" y="8328"/>
                </a:cubicBezTo>
                <a:cubicBezTo>
                  <a:pt x="108368" y="8328"/>
                  <a:pt x="114184" y="11167"/>
                  <a:pt x="114184" y="16656"/>
                </a:cubicBezTo>
                <a:lnTo>
                  <a:pt x="114184" y="105993"/>
                </a:lnTo>
                <a:close/>
                <a:moveTo>
                  <a:pt x="102746" y="16656"/>
                </a:moveTo>
                <a:lnTo>
                  <a:pt x="102746" y="16656"/>
                </a:lnTo>
                <a:cubicBezTo>
                  <a:pt x="99838" y="16656"/>
                  <a:pt x="96930" y="16656"/>
                  <a:pt x="96930" y="19495"/>
                </a:cubicBezTo>
                <a:cubicBezTo>
                  <a:pt x="96930" y="22334"/>
                  <a:pt x="99838" y="22334"/>
                  <a:pt x="102746" y="22334"/>
                </a:cubicBezTo>
                <a:cubicBezTo>
                  <a:pt x="102746" y="22334"/>
                  <a:pt x="105654" y="22334"/>
                  <a:pt x="105654" y="19495"/>
                </a:cubicBezTo>
                <a:cubicBezTo>
                  <a:pt x="105654" y="16656"/>
                  <a:pt x="102746" y="16656"/>
                  <a:pt x="102746" y="16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8" name="Shape 4714">
            <a:extLst>
              <a:ext uri="{FF2B5EF4-FFF2-40B4-BE49-F238E27FC236}">
                <a16:creationId xmlns:a16="http://schemas.microsoft.com/office/drawing/2014/main" id="{73FB9B04-D82A-4578-8CF6-F361DC85F803}"/>
              </a:ext>
            </a:extLst>
          </p:cNvPr>
          <p:cNvSpPr/>
          <p:nvPr/>
        </p:nvSpPr>
        <p:spPr>
          <a:xfrm>
            <a:off x="11422092" y="4302447"/>
            <a:ext cx="416811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794" y="27823"/>
                </a:moveTo>
                <a:lnTo>
                  <a:pt x="115794" y="27823"/>
                </a:lnTo>
                <a:cubicBezTo>
                  <a:pt x="107383" y="11167"/>
                  <a:pt x="86635" y="0"/>
                  <a:pt x="61962" y="0"/>
                </a:cubicBezTo>
                <a:cubicBezTo>
                  <a:pt x="33084" y="0"/>
                  <a:pt x="12616" y="11167"/>
                  <a:pt x="8411" y="27823"/>
                </a:cubicBezTo>
                <a:cubicBezTo>
                  <a:pt x="4205" y="27823"/>
                  <a:pt x="0" y="30662"/>
                  <a:pt x="0" y="33501"/>
                </a:cubicBezTo>
                <a:cubicBezTo>
                  <a:pt x="0" y="41829"/>
                  <a:pt x="0" y="41829"/>
                  <a:pt x="0" y="41829"/>
                </a:cubicBezTo>
                <a:cubicBezTo>
                  <a:pt x="0" y="44479"/>
                  <a:pt x="4205" y="50157"/>
                  <a:pt x="12616" y="50157"/>
                </a:cubicBezTo>
                <a:lnTo>
                  <a:pt x="12616" y="50157"/>
                </a:lnTo>
                <a:cubicBezTo>
                  <a:pt x="16542" y="52996"/>
                  <a:pt x="20747" y="58485"/>
                  <a:pt x="29158" y="61324"/>
                </a:cubicBezTo>
                <a:cubicBezTo>
                  <a:pt x="37289" y="111482"/>
                  <a:pt x="37289" y="111482"/>
                  <a:pt x="37289" y="111482"/>
                </a:cubicBezTo>
                <a:cubicBezTo>
                  <a:pt x="37289" y="116971"/>
                  <a:pt x="45700" y="119810"/>
                  <a:pt x="49626" y="119810"/>
                </a:cubicBezTo>
                <a:cubicBezTo>
                  <a:pt x="70373" y="119810"/>
                  <a:pt x="70373" y="119810"/>
                  <a:pt x="70373" y="119810"/>
                </a:cubicBezTo>
                <a:cubicBezTo>
                  <a:pt x="78504" y="119810"/>
                  <a:pt x="82710" y="116971"/>
                  <a:pt x="82710" y="111482"/>
                </a:cubicBezTo>
                <a:cubicBezTo>
                  <a:pt x="95046" y="61324"/>
                  <a:pt x="95046" y="61324"/>
                  <a:pt x="95046" y="61324"/>
                </a:cubicBezTo>
                <a:cubicBezTo>
                  <a:pt x="99252" y="58485"/>
                  <a:pt x="107383" y="52996"/>
                  <a:pt x="111588" y="50157"/>
                </a:cubicBezTo>
                <a:lnTo>
                  <a:pt x="111588" y="50157"/>
                </a:lnTo>
                <a:cubicBezTo>
                  <a:pt x="115794" y="50157"/>
                  <a:pt x="119719" y="44479"/>
                  <a:pt x="119719" y="41829"/>
                </a:cubicBezTo>
                <a:cubicBezTo>
                  <a:pt x="119719" y="33501"/>
                  <a:pt x="119719" y="33501"/>
                  <a:pt x="119719" y="33501"/>
                </a:cubicBezTo>
                <a:cubicBezTo>
                  <a:pt x="119719" y="30662"/>
                  <a:pt x="119719" y="27823"/>
                  <a:pt x="115794" y="27823"/>
                </a:cubicBezTo>
                <a:close/>
                <a:moveTo>
                  <a:pt x="61962" y="8328"/>
                </a:moveTo>
                <a:lnTo>
                  <a:pt x="61962" y="8328"/>
                </a:lnTo>
                <a:cubicBezTo>
                  <a:pt x="78504" y="8328"/>
                  <a:pt x="99252" y="16656"/>
                  <a:pt x="103177" y="27823"/>
                </a:cubicBezTo>
                <a:cubicBezTo>
                  <a:pt x="16542" y="27823"/>
                  <a:pt x="16542" y="27823"/>
                  <a:pt x="16542" y="27823"/>
                </a:cubicBezTo>
                <a:cubicBezTo>
                  <a:pt x="24953" y="16656"/>
                  <a:pt x="41495" y="8328"/>
                  <a:pt x="61962" y="8328"/>
                </a:cubicBezTo>
                <a:close/>
                <a:moveTo>
                  <a:pt x="70373" y="105993"/>
                </a:moveTo>
                <a:lnTo>
                  <a:pt x="70373" y="105993"/>
                </a:lnTo>
                <a:cubicBezTo>
                  <a:pt x="70373" y="108643"/>
                  <a:pt x="70373" y="111482"/>
                  <a:pt x="66168" y="111482"/>
                </a:cubicBezTo>
                <a:cubicBezTo>
                  <a:pt x="53831" y="111482"/>
                  <a:pt x="53831" y="111482"/>
                  <a:pt x="53831" y="111482"/>
                </a:cubicBezTo>
                <a:cubicBezTo>
                  <a:pt x="49626" y="111482"/>
                  <a:pt x="49626" y="108643"/>
                  <a:pt x="49626" y="105993"/>
                </a:cubicBezTo>
                <a:cubicBezTo>
                  <a:pt x="37289" y="64164"/>
                  <a:pt x="37289" y="64164"/>
                  <a:pt x="37289" y="64164"/>
                </a:cubicBezTo>
                <a:cubicBezTo>
                  <a:pt x="45700" y="66813"/>
                  <a:pt x="53831" y="66813"/>
                  <a:pt x="61962" y="66813"/>
                </a:cubicBezTo>
                <a:cubicBezTo>
                  <a:pt x="70373" y="66813"/>
                  <a:pt x="74579" y="66813"/>
                  <a:pt x="82710" y="64164"/>
                </a:cubicBezTo>
                <a:lnTo>
                  <a:pt x="70373" y="105993"/>
                </a:lnTo>
                <a:close/>
                <a:moveTo>
                  <a:pt x="61962" y="61324"/>
                </a:moveTo>
                <a:lnTo>
                  <a:pt x="61962" y="61324"/>
                </a:lnTo>
                <a:cubicBezTo>
                  <a:pt x="45700" y="61324"/>
                  <a:pt x="33084" y="55646"/>
                  <a:pt x="24953" y="50157"/>
                </a:cubicBezTo>
                <a:cubicBezTo>
                  <a:pt x="95046" y="50157"/>
                  <a:pt x="95046" y="50157"/>
                  <a:pt x="95046" y="50157"/>
                </a:cubicBezTo>
                <a:cubicBezTo>
                  <a:pt x="86635" y="55646"/>
                  <a:pt x="74579" y="61324"/>
                  <a:pt x="61962" y="61324"/>
                </a:cubicBezTo>
                <a:close/>
                <a:moveTo>
                  <a:pt x="103177" y="41829"/>
                </a:moveTo>
                <a:lnTo>
                  <a:pt x="103177" y="41829"/>
                </a:lnTo>
                <a:cubicBezTo>
                  <a:pt x="16542" y="41829"/>
                  <a:pt x="16542" y="41829"/>
                  <a:pt x="16542" y="41829"/>
                </a:cubicBezTo>
                <a:cubicBezTo>
                  <a:pt x="12616" y="41829"/>
                  <a:pt x="12616" y="38990"/>
                  <a:pt x="12616" y="38990"/>
                </a:cubicBezTo>
                <a:cubicBezTo>
                  <a:pt x="12616" y="36340"/>
                  <a:pt x="12616" y="33501"/>
                  <a:pt x="16542" y="33501"/>
                </a:cubicBezTo>
                <a:cubicBezTo>
                  <a:pt x="103177" y="33501"/>
                  <a:pt x="103177" y="33501"/>
                  <a:pt x="103177" y="33501"/>
                </a:cubicBezTo>
                <a:cubicBezTo>
                  <a:pt x="107383" y="33501"/>
                  <a:pt x="111588" y="36340"/>
                  <a:pt x="111588" y="38990"/>
                </a:cubicBezTo>
                <a:cubicBezTo>
                  <a:pt x="111588" y="38990"/>
                  <a:pt x="107383" y="41829"/>
                  <a:pt x="103177" y="418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9" name="Shape 4715">
            <a:extLst>
              <a:ext uri="{FF2B5EF4-FFF2-40B4-BE49-F238E27FC236}">
                <a16:creationId xmlns:a16="http://schemas.microsoft.com/office/drawing/2014/main" id="{EB08F207-DC7B-4BB3-B194-3E54AA17ED9D}"/>
              </a:ext>
            </a:extLst>
          </p:cNvPr>
          <p:cNvSpPr/>
          <p:nvPr/>
        </p:nvSpPr>
        <p:spPr>
          <a:xfrm>
            <a:off x="10290233" y="4302447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293" y="55646"/>
                </a:moveTo>
                <a:lnTo>
                  <a:pt x="111293" y="55646"/>
                </a:lnTo>
                <a:cubicBezTo>
                  <a:pt x="111293" y="52996"/>
                  <a:pt x="111293" y="52996"/>
                  <a:pt x="111293" y="50157"/>
                </a:cubicBezTo>
                <a:cubicBezTo>
                  <a:pt x="111293" y="22334"/>
                  <a:pt x="89148" y="0"/>
                  <a:pt x="58485" y="0"/>
                </a:cubicBezTo>
                <a:cubicBezTo>
                  <a:pt x="30662" y="0"/>
                  <a:pt x="8328" y="22334"/>
                  <a:pt x="8328" y="50157"/>
                </a:cubicBezTo>
                <a:cubicBezTo>
                  <a:pt x="8328" y="52996"/>
                  <a:pt x="8328" y="52996"/>
                  <a:pt x="8328" y="55646"/>
                </a:cubicBezTo>
                <a:cubicBezTo>
                  <a:pt x="2649" y="58485"/>
                  <a:pt x="0" y="61324"/>
                  <a:pt x="0" y="66813"/>
                </a:cubicBezTo>
                <a:cubicBezTo>
                  <a:pt x="0" y="89148"/>
                  <a:pt x="0" y="89148"/>
                  <a:pt x="0" y="89148"/>
                </a:cubicBezTo>
                <a:cubicBezTo>
                  <a:pt x="0" y="97476"/>
                  <a:pt x="5488" y="105993"/>
                  <a:pt x="13817" y="105993"/>
                </a:cubicBezTo>
                <a:lnTo>
                  <a:pt x="30662" y="105993"/>
                </a:lnTo>
                <a:cubicBezTo>
                  <a:pt x="38990" y="105993"/>
                  <a:pt x="44479" y="97476"/>
                  <a:pt x="44479" y="89148"/>
                </a:cubicBezTo>
                <a:cubicBezTo>
                  <a:pt x="44479" y="66813"/>
                  <a:pt x="44479" y="66813"/>
                  <a:pt x="44479" y="66813"/>
                </a:cubicBezTo>
                <a:cubicBezTo>
                  <a:pt x="44479" y="58485"/>
                  <a:pt x="38990" y="52996"/>
                  <a:pt x="30662" y="52996"/>
                </a:cubicBezTo>
                <a:cubicBezTo>
                  <a:pt x="30662" y="52996"/>
                  <a:pt x="16656" y="52996"/>
                  <a:pt x="13817" y="52996"/>
                </a:cubicBezTo>
                <a:cubicBezTo>
                  <a:pt x="13817" y="27823"/>
                  <a:pt x="33312" y="8328"/>
                  <a:pt x="58485" y="8328"/>
                </a:cubicBezTo>
                <a:cubicBezTo>
                  <a:pt x="83659" y="8328"/>
                  <a:pt x="102965" y="25173"/>
                  <a:pt x="102965" y="52996"/>
                </a:cubicBezTo>
                <a:lnTo>
                  <a:pt x="89148" y="52996"/>
                </a:lnTo>
                <a:cubicBezTo>
                  <a:pt x="80630" y="52996"/>
                  <a:pt x="75141" y="58485"/>
                  <a:pt x="75141" y="66813"/>
                </a:cubicBezTo>
                <a:cubicBezTo>
                  <a:pt x="75141" y="89148"/>
                  <a:pt x="75141" y="89148"/>
                  <a:pt x="75141" y="89148"/>
                </a:cubicBezTo>
                <a:cubicBezTo>
                  <a:pt x="75141" y="97476"/>
                  <a:pt x="80630" y="105993"/>
                  <a:pt x="89148" y="105993"/>
                </a:cubicBezTo>
                <a:lnTo>
                  <a:pt x="97476" y="105993"/>
                </a:lnTo>
                <a:cubicBezTo>
                  <a:pt x="97476" y="116971"/>
                  <a:pt x="97476" y="116971"/>
                  <a:pt x="97476" y="116971"/>
                </a:cubicBezTo>
                <a:cubicBezTo>
                  <a:pt x="97476" y="116971"/>
                  <a:pt x="97476" y="119810"/>
                  <a:pt x="100315" y="119810"/>
                </a:cubicBezTo>
                <a:cubicBezTo>
                  <a:pt x="102965" y="119810"/>
                  <a:pt x="102965" y="116971"/>
                  <a:pt x="102965" y="116971"/>
                </a:cubicBezTo>
                <a:cubicBezTo>
                  <a:pt x="102965" y="105993"/>
                  <a:pt x="102965" y="105993"/>
                  <a:pt x="102965" y="105993"/>
                </a:cubicBezTo>
                <a:cubicBezTo>
                  <a:pt x="111293" y="105993"/>
                  <a:pt x="119810" y="97476"/>
                  <a:pt x="119810" y="89148"/>
                </a:cubicBezTo>
                <a:cubicBezTo>
                  <a:pt x="119810" y="66813"/>
                  <a:pt x="119810" y="66813"/>
                  <a:pt x="119810" y="66813"/>
                </a:cubicBezTo>
                <a:cubicBezTo>
                  <a:pt x="119810" y="61324"/>
                  <a:pt x="116971" y="58485"/>
                  <a:pt x="111293" y="55646"/>
                </a:cubicBezTo>
                <a:close/>
                <a:moveTo>
                  <a:pt x="24984" y="61324"/>
                </a:moveTo>
                <a:lnTo>
                  <a:pt x="24984" y="61324"/>
                </a:lnTo>
                <a:cubicBezTo>
                  <a:pt x="30662" y="61324"/>
                  <a:pt x="30662" y="61324"/>
                  <a:pt x="30662" y="61324"/>
                </a:cubicBezTo>
                <a:cubicBezTo>
                  <a:pt x="33312" y="61324"/>
                  <a:pt x="36151" y="64164"/>
                  <a:pt x="36151" y="66813"/>
                </a:cubicBezTo>
                <a:cubicBezTo>
                  <a:pt x="36151" y="89148"/>
                  <a:pt x="36151" y="89148"/>
                  <a:pt x="36151" y="89148"/>
                </a:cubicBezTo>
                <a:cubicBezTo>
                  <a:pt x="36151" y="94826"/>
                  <a:pt x="33312" y="97476"/>
                  <a:pt x="30662" y="97476"/>
                </a:cubicBezTo>
                <a:cubicBezTo>
                  <a:pt x="27823" y="97476"/>
                  <a:pt x="27823" y="97476"/>
                  <a:pt x="27823" y="97476"/>
                </a:cubicBezTo>
                <a:cubicBezTo>
                  <a:pt x="24984" y="91987"/>
                  <a:pt x="22145" y="83659"/>
                  <a:pt x="22145" y="77981"/>
                </a:cubicBezTo>
                <a:cubicBezTo>
                  <a:pt x="22145" y="72492"/>
                  <a:pt x="22145" y="66813"/>
                  <a:pt x="24984" y="61324"/>
                </a:cubicBezTo>
                <a:close/>
                <a:moveTo>
                  <a:pt x="16656" y="61324"/>
                </a:moveTo>
                <a:lnTo>
                  <a:pt x="16656" y="61324"/>
                </a:lnTo>
                <a:cubicBezTo>
                  <a:pt x="16656" y="66813"/>
                  <a:pt x="13817" y="72492"/>
                  <a:pt x="13817" y="77981"/>
                </a:cubicBezTo>
                <a:cubicBezTo>
                  <a:pt x="13817" y="83659"/>
                  <a:pt x="16656" y="91987"/>
                  <a:pt x="19495" y="97476"/>
                </a:cubicBezTo>
                <a:cubicBezTo>
                  <a:pt x="13817" y="97476"/>
                  <a:pt x="13817" y="97476"/>
                  <a:pt x="13817" y="97476"/>
                </a:cubicBezTo>
                <a:cubicBezTo>
                  <a:pt x="11167" y="97476"/>
                  <a:pt x="8328" y="94826"/>
                  <a:pt x="8328" y="89148"/>
                </a:cubicBezTo>
                <a:cubicBezTo>
                  <a:pt x="8328" y="66813"/>
                  <a:pt x="8328" y="66813"/>
                  <a:pt x="8328" y="66813"/>
                </a:cubicBezTo>
                <a:cubicBezTo>
                  <a:pt x="8328" y="64164"/>
                  <a:pt x="11167" y="61324"/>
                  <a:pt x="13817" y="61324"/>
                </a:cubicBezTo>
                <a:lnTo>
                  <a:pt x="16656" y="61324"/>
                </a:lnTo>
                <a:close/>
                <a:moveTo>
                  <a:pt x="91798" y="97476"/>
                </a:moveTo>
                <a:lnTo>
                  <a:pt x="91798" y="97476"/>
                </a:lnTo>
                <a:cubicBezTo>
                  <a:pt x="89148" y="97476"/>
                  <a:pt x="89148" y="97476"/>
                  <a:pt x="89148" y="97476"/>
                </a:cubicBezTo>
                <a:cubicBezTo>
                  <a:pt x="86309" y="97476"/>
                  <a:pt x="80630" y="94826"/>
                  <a:pt x="80630" y="89148"/>
                </a:cubicBezTo>
                <a:cubicBezTo>
                  <a:pt x="80630" y="66813"/>
                  <a:pt x="80630" y="66813"/>
                  <a:pt x="80630" y="66813"/>
                </a:cubicBezTo>
                <a:cubicBezTo>
                  <a:pt x="80630" y="64164"/>
                  <a:pt x="86309" y="61324"/>
                  <a:pt x="89148" y="61324"/>
                </a:cubicBezTo>
                <a:cubicBezTo>
                  <a:pt x="94637" y="61324"/>
                  <a:pt x="94637" y="61324"/>
                  <a:pt x="94637" y="61324"/>
                </a:cubicBezTo>
                <a:cubicBezTo>
                  <a:pt x="94637" y="66813"/>
                  <a:pt x="97476" y="72492"/>
                  <a:pt x="97476" y="77981"/>
                </a:cubicBezTo>
                <a:cubicBezTo>
                  <a:pt x="97476" y="83659"/>
                  <a:pt x="94637" y="91987"/>
                  <a:pt x="91798" y="97476"/>
                </a:cubicBezTo>
                <a:close/>
                <a:moveTo>
                  <a:pt x="111293" y="89148"/>
                </a:moveTo>
                <a:lnTo>
                  <a:pt x="111293" y="89148"/>
                </a:lnTo>
                <a:cubicBezTo>
                  <a:pt x="111293" y="94826"/>
                  <a:pt x="108643" y="97476"/>
                  <a:pt x="102965" y="97476"/>
                </a:cubicBezTo>
                <a:cubicBezTo>
                  <a:pt x="100315" y="97476"/>
                  <a:pt x="100315" y="97476"/>
                  <a:pt x="100315" y="97476"/>
                </a:cubicBezTo>
                <a:cubicBezTo>
                  <a:pt x="102965" y="91987"/>
                  <a:pt x="102965" y="83659"/>
                  <a:pt x="102965" y="77981"/>
                </a:cubicBezTo>
                <a:cubicBezTo>
                  <a:pt x="102965" y="72492"/>
                  <a:pt x="102965" y="66813"/>
                  <a:pt x="100315" y="61324"/>
                </a:cubicBezTo>
                <a:cubicBezTo>
                  <a:pt x="102965" y="61324"/>
                  <a:pt x="102965" y="61324"/>
                  <a:pt x="102965" y="61324"/>
                </a:cubicBezTo>
                <a:cubicBezTo>
                  <a:pt x="108643" y="61324"/>
                  <a:pt x="111293" y="64164"/>
                  <a:pt x="111293" y="66813"/>
                </a:cubicBezTo>
                <a:lnTo>
                  <a:pt x="111293" y="89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0" name="Shape 4716">
            <a:extLst>
              <a:ext uri="{FF2B5EF4-FFF2-40B4-BE49-F238E27FC236}">
                <a16:creationId xmlns:a16="http://schemas.microsoft.com/office/drawing/2014/main" id="{1F617174-8E77-4634-9674-6089E61B5FD8}"/>
              </a:ext>
            </a:extLst>
          </p:cNvPr>
          <p:cNvSpPr/>
          <p:nvPr/>
        </p:nvSpPr>
        <p:spPr>
          <a:xfrm>
            <a:off x="9309284" y="4302447"/>
            <a:ext cx="57850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903" y="66813"/>
                </a:moveTo>
                <a:lnTo>
                  <a:pt x="92903" y="66813"/>
                </a:lnTo>
                <a:cubicBezTo>
                  <a:pt x="98811" y="66813"/>
                  <a:pt x="104923" y="64164"/>
                  <a:pt x="104923" y="55646"/>
                </a:cubicBezTo>
                <a:cubicBezTo>
                  <a:pt x="104923" y="50157"/>
                  <a:pt x="98811" y="44479"/>
                  <a:pt x="92903" y="44479"/>
                </a:cubicBezTo>
                <a:cubicBezTo>
                  <a:pt x="83938" y="44479"/>
                  <a:pt x="80882" y="50157"/>
                  <a:pt x="80882" y="55646"/>
                </a:cubicBezTo>
                <a:cubicBezTo>
                  <a:pt x="80882" y="64164"/>
                  <a:pt x="83938" y="66813"/>
                  <a:pt x="92903" y="66813"/>
                </a:cubicBezTo>
                <a:close/>
                <a:moveTo>
                  <a:pt x="86791" y="52996"/>
                </a:moveTo>
                <a:lnTo>
                  <a:pt x="86791" y="52996"/>
                </a:lnTo>
                <a:cubicBezTo>
                  <a:pt x="95959" y="52996"/>
                  <a:pt x="95959" y="52996"/>
                  <a:pt x="95959" y="52996"/>
                </a:cubicBezTo>
                <a:cubicBezTo>
                  <a:pt x="95959" y="61324"/>
                  <a:pt x="95959" y="61324"/>
                  <a:pt x="95959" y="61324"/>
                </a:cubicBezTo>
                <a:cubicBezTo>
                  <a:pt x="86791" y="61324"/>
                  <a:pt x="86791" y="61324"/>
                  <a:pt x="86791" y="61324"/>
                </a:cubicBezTo>
                <a:lnTo>
                  <a:pt x="86791" y="52996"/>
                </a:lnTo>
                <a:close/>
                <a:moveTo>
                  <a:pt x="92903" y="97476"/>
                </a:moveTo>
                <a:lnTo>
                  <a:pt x="92903" y="97476"/>
                </a:lnTo>
                <a:cubicBezTo>
                  <a:pt x="98811" y="97476"/>
                  <a:pt x="104923" y="91987"/>
                  <a:pt x="104923" y="86309"/>
                </a:cubicBezTo>
                <a:cubicBezTo>
                  <a:pt x="104923" y="80820"/>
                  <a:pt x="98811" y="75331"/>
                  <a:pt x="92903" y="75331"/>
                </a:cubicBezTo>
                <a:cubicBezTo>
                  <a:pt x="83938" y="75331"/>
                  <a:pt x="80882" y="80820"/>
                  <a:pt x="80882" y="86309"/>
                </a:cubicBezTo>
                <a:cubicBezTo>
                  <a:pt x="80882" y="91987"/>
                  <a:pt x="83938" y="97476"/>
                  <a:pt x="92903" y="97476"/>
                </a:cubicBezTo>
                <a:close/>
                <a:moveTo>
                  <a:pt x="86791" y="83659"/>
                </a:moveTo>
                <a:lnTo>
                  <a:pt x="86791" y="83659"/>
                </a:lnTo>
                <a:cubicBezTo>
                  <a:pt x="95959" y="83659"/>
                  <a:pt x="95959" y="83659"/>
                  <a:pt x="95959" y="83659"/>
                </a:cubicBezTo>
                <a:cubicBezTo>
                  <a:pt x="95959" y="89148"/>
                  <a:pt x="95959" y="89148"/>
                  <a:pt x="95959" y="89148"/>
                </a:cubicBezTo>
                <a:cubicBezTo>
                  <a:pt x="86791" y="89148"/>
                  <a:pt x="86791" y="89148"/>
                  <a:pt x="86791" y="89148"/>
                </a:cubicBezTo>
                <a:lnTo>
                  <a:pt x="86791" y="83659"/>
                </a:lnTo>
                <a:close/>
                <a:moveTo>
                  <a:pt x="104923" y="0"/>
                </a:moveTo>
                <a:lnTo>
                  <a:pt x="104923" y="0"/>
                </a:lnTo>
                <a:cubicBezTo>
                  <a:pt x="14872" y="0"/>
                  <a:pt x="14872" y="0"/>
                  <a:pt x="14872" y="0"/>
                </a:cubicBezTo>
                <a:cubicBezTo>
                  <a:pt x="5908" y="0"/>
                  <a:pt x="0" y="8328"/>
                  <a:pt x="0" y="16656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908" y="119810"/>
                  <a:pt x="14872" y="119810"/>
                </a:cubicBezTo>
                <a:cubicBezTo>
                  <a:pt x="104923" y="119810"/>
                  <a:pt x="104923" y="119810"/>
                  <a:pt x="104923" y="119810"/>
                </a:cubicBezTo>
                <a:cubicBezTo>
                  <a:pt x="113887" y="119810"/>
                  <a:pt x="119796" y="114321"/>
                  <a:pt x="119796" y="105993"/>
                </a:cubicBezTo>
                <a:cubicBezTo>
                  <a:pt x="119796" y="16656"/>
                  <a:pt x="119796" y="16656"/>
                  <a:pt x="119796" y="16656"/>
                </a:cubicBezTo>
                <a:cubicBezTo>
                  <a:pt x="119796" y="8328"/>
                  <a:pt x="113887" y="0"/>
                  <a:pt x="104923" y="0"/>
                </a:cubicBezTo>
                <a:close/>
                <a:moveTo>
                  <a:pt x="110831" y="105993"/>
                </a:moveTo>
                <a:lnTo>
                  <a:pt x="110831" y="105993"/>
                </a:lnTo>
                <a:cubicBezTo>
                  <a:pt x="110831" y="108643"/>
                  <a:pt x="107979" y="111482"/>
                  <a:pt x="104923" y="111482"/>
                </a:cubicBezTo>
                <a:cubicBezTo>
                  <a:pt x="14872" y="111482"/>
                  <a:pt x="14872" y="111482"/>
                  <a:pt x="14872" y="111482"/>
                </a:cubicBezTo>
                <a:cubicBezTo>
                  <a:pt x="11816" y="111482"/>
                  <a:pt x="8964" y="108643"/>
                  <a:pt x="8964" y="105993"/>
                </a:cubicBezTo>
                <a:cubicBezTo>
                  <a:pt x="8964" y="30662"/>
                  <a:pt x="8964" y="30662"/>
                  <a:pt x="8964" y="30662"/>
                </a:cubicBezTo>
                <a:cubicBezTo>
                  <a:pt x="110831" y="30662"/>
                  <a:pt x="110831" y="30662"/>
                  <a:pt x="110831" y="30662"/>
                </a:cubicBezTo>
                <a:lnTo>
                  <a:pt x="110831" y="105993"/>
                </a:lnTo>
                <a:close/>
                <a:moveTo>
                  <a:pt x="110831" y="22334"/>
                </a:moveTo>
                <a:lnTo>
                  <a:pt x="110831" y="22334"/>
                </a:lnTo>
                <a:cubicBezTo>
                  <a:pt x="8964" y="22334"/>
                  <a:pt x="8964" y="22334"/>
                  <a:pt x="8964" y="22334"/>
                </a:cubicBezTo>
                <a:cubicBezTo>
                  <a:pt x="8964" y="16656"/>
                  <a:pt x="8964" y="16656"/>
                  <a:pt x="8964" y="16656"/>
                </a:cubicBezTo>
                <a:cubicBezTo>
                  <a:pt x="8964" y="11167"/>
                  <a:pt x="11816" y="8328"/>
                  <a:pt x="14872" y="8328"/>
                </a:cubicBezTo>
                <a:cubicBezTo>
                  <a:pt x="104923" y="8328"/>
                  <a:pt x="104923" y="8328"/>
                  <a:pt x="104923" y="8328"/>
                </a:cubicBezTo>
                <a:cubicBezTo>
                  <a:pt x="107979" y="8328"/>
                  <a:pt x="110831" y="11167"/>
                  <a:pt x="110831" y="16656"/>
                </a:cubicBezTo>
                <a:lnTo>
                  <a:pt x="110831" y="22334"/>
                </a:lnTo>
                <a:close/>
                <a:moveTo>
                  <a:pt x="59898" y="66813"/>
                </a:moveTo>
                <a:lnTo>
                  <a:pt x="59898" y="66813"/>
                </a:lnTo>
                <a:cubicBezTo>
                  <a:pt x="66010" y="66813"/>
                  <a:pt x="71918" y="64164"/>
                  <a:pt x="71918" y="55646"/>
                </a:cubicBezTo>
                <a:cubicBezTo>
                  <a:pt x="71918" y="50157"/>
                  <a:pt x="66010" y="44479"/>
                  <a:pt x="59898" y="44479"/>
                </a:cubicBezTo>
                <a:cubicBezTo>
                  <a:pt x="53989" y="44479"/>
                  <a:pt x="47877" y="50157"/>
                  <a:pt x="47877" y="55646"/>
                </a:cubicBezTo>
                <a:cubicBezTo>
                  <a:pt x="47877" y="64164"/>
                  <a:pt x="53989" y="66813"/>
                  <a:pt x="59898" y="66813"/>
                </a:cubicBezTo>
                <a:close/>
                <a:moveTo>
                  <a:pt x="56842" y="52996"/>
                </a:moveTo>
                <a:lnTo>
                  <a:pt x="56842" y="52996"/>
                </a:lnTo>
                <a:cubicBezTo>
                  <a:pt x="62954" y="52996"/>
                  <a:pt x="62954" y="52996"/>
                  <a:pt x="62954" y="52996"/>
                </a:cubicBezTo>
                <a:cubicBezTo>
                  <a:pt x="62954" y="61324"/>
                  <a:pt x="62954" y="61324"/>
                  <a:pt x="62954" y="61324"/>
                </a:cubicBezTo>
                <a:cubicBezTo>
                  <a:pt x="56842" y="61324"/>
                  <a:pt x="56842" y="61324"/>
                  <a:pt x="56842" y="61324"/>
                </a:cubicBezTo>
                <a:lnTo>
                  <a:pt x="56842" y="52996"/>
                </a:lnTo>
                <a:close/>
                <a:moveTo>
                  <a:pt x="26893" y="66813"/>
                </a:moveTo>
                <a:lnTo>
                  <a:pt x="26893" y="66813"/>
                </a:lnTo>
                <a:cubicBezTo>
                  <a:pt x="35857" y="66813"/>
                  <a:pt x="38913" y="64164"/>
                  <a:pt x="38913" y="55646"/>
                </a:cubicBezTo>
                <a:cubicBezTo>
                  <a:pt x="38913" y="50157"/>
                  <a:pt x="35857" y="44479"/>
                  <a:pt x="26893" y="44479"/>
                </a:cubicBezTo>
                <a:cubicBezTo>
                  <a:pt x="20984" y="44479"/>
                  <a:pt x="14872" y="50157"/>
                  <a:pt x="14872" y="55646"/>
                </a:cubicBezTo>
                <a:cubicBezTo>
                  <a:pt x="14872" y="64164"/>
                  <a:pt x="20984" y="66813"/>
                  <a:pt x="26893" y="66813"/>
                </a:cubicBezTo>
                <a:close/>
                <a:moveTo>
                  <a:pt x="23837" y="52996"/>
                </a:moveTo>
                <a:lnTo>
                  <a:pt x="23837" y="52996"/>
                </a:lnTo>
                <a:cubicBezTo>
                  <a:pt x="33005" y="52996"/>
                  <a:pt x="33005" y="52996"/>
                  <a:pt x="33005" y="52996"/>
                </a:cubicBezTo>
                <a:cubicBezTo>
                  <a:pt x="33005" y="61324"/>
                  <a:pt x="33005" y="61324"/>
                  <a:pt x="33005" y="61324"/>
                </a:cubicBezTo>
                <a:cubicBezTo>
                  <a:pt x="23837" y="61324"/>
                  <a:pt x="23837" y="61324"/>
                  <a:pt x="23837" y="61324"/>
                </a:cubicBezTo>
                <a:lnTo>
                  <a:pt x="23837" y="52996"/>
                </a:lnTo>
                <a:close/>
                <a:moveTo>
                  <a:pt x="59898" y="97476"/>
                </a:moveTo>
                <a:lnTo>
                  <a:pt x="59898" y="97476"/>
                </a:lnTo>
                <a:cubicBezTo>
                  <a:pt x="66010" y="97476"/>
                  <a:pt x="71918" y="91987"/>
                  <a:pt x="71918" y="86309"/>
                </a:cubicBezTo>
                <a:cubicBezTo>
                  <a:pt x="71918" y="80820"/>
                  <a:pt x="66010" y="75331"/>
                  <a:pt x="59898" y="75331"/>
                </a:cubicBezTo>
                <a:cubicBezTo>
                  <a:pt x="53989" y="75331"/>
                  <a:pt x="47877" y="80820"/>
                  <a:pt x="47877" y="86309"/>
                </a:cubicBezTo>
                <a:cubicBezTo>
                  <a:pt x="47877" y="91987"/>
                  <a:pt x="53989" y="97476"/>
                  <a:pt x="59898" y="97476"/>
                </a:cubicBezTo>
                <a:close/>
                <a:moveTo>
                  <a:pt x="56842" y="83659"/>
                </a:moveTo>
                <a:lnTo>
                  <a:pt x="56842" y="83659"/>
                </a:lnTo>
                <a:cubicBezTo>
                  <a:pt x="62954" y="83659"/>
                  <a:pt x="62954" y="83659"/>
                  <a:pt x="62954" y="83659"/>
                </a:cubicBezTo>
                <a:cubicBezTo>
                  <a:pt x="62954" y="89148"/>
                  <a:pt x="62954" y="89148"/>
                  <a:pt x="62954" y="89148"/>
                </a:cubicBezTo>
                <a:cubicBezTo>
                  <a:pt x="56842" y="89148"/>
                  <a:pt x="56842" y="89148"/>
                  <a:pt x="56842" y="89148"/>
                </a:cubicBezTo>
                <a:lnTo>
                  <a:pt x="56842" y="83659"/>
                </a:lnTo>
                <a:close/>
                <a:moveTo>
                  <a:pt x="26893" y="97476"/>
                </a:moveTo>
                <a:lnTo>
                  <a:pt x="26893" y="97476"/>
                </a:lnTo>
                <a:cubicBezTo>
                  <a:pt x="35857" y="97476"/>
                  <a:pt x="38913" y="91987"/>
                  <a:pt x="38913" y="86309"/>
                </a:cubicBezTo>
                <a:cubicBezTo>
                  <a:pt x="38913" y="80820"/>
                  <a:pt x="35857" y="75331"/>
                  <a:pt x="26893" y="75331"/>
                </a:cubicBezTo>
                <a:cubicBezTo>
                  <a:pt x="20984" y="75331"/>
                  <a:pt x="14872" y="80820"/>
                  <a:pt x="14872" y="86309"/>
                </a:cubicBezTo>
                <a:cubicBezTo>
                  <a:pt x="14872" y="91987"/>
                  <a:pt x="20984" y="97476"/>
                  <a:pt x="26893" y="97476"/>
                </a:cubicBezTo>
                <a:close/>
                <a:moveTo>
                  <a:pt x="23837" y="83659"/>
                </a:moveTo>
                <a:lnTo>
                  <a:pt x="23837" y="83659"/>
                </a:lnTo>
                <a:cubicBezTo>
                  <a:pt x="33005" y="83659"/>
                  <a:pt x="33005" y="83659"/>
                  <a:pt x="33005" y="83659"/>
                </a:cubicBezTo>
                <a:cubicBezTo>
                  <a:pt x="33005" y="89148"/>
                  <a:pt x="33005" y="89148"/>
                  <a:pt x="33005" y="89148"/>
                </a:cubicBezTo>
                <a:cubicBezTo>
                  <a:pt x="23837" y="89148"/>
                  <a:pt x="23837" y="89148"/>
                  <a:pt x="23837" y="89148"/>
                </a:cubicBezTo>
                <a:lnTo>
                  <a:pt x="23837" y="836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1" name="Shape 4717">
            <a:extLst>
              <a:ext uri="{FF2B5EF4-FFF2-40B4-BE49-F238E27FC236}">
                <a16:creationId xmlns:a16="http://schemas.microsoft.com/office/drawing/2014/main" id="{08EE7884-9CA9-4724-B689-B36DF36302F7}"/>
              </a:ext>
            </a:extLst>
          </p:cNvPr>
          <p:cNvSpPr/>
          <p:nvPr/>
        </p:nvSpPr>
        <p:spPr>
          <a:xfrm>
            <a:off x="8292410" y="4302447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4826" y="44479"/>
                </a:moveTo>
                <a:lnTo>
                  <a:pt x="94826" y="44479"/>
                </a:lnTo>
                <a:cubicBezTo>
                  <a:pt x="86498" y="44479"/>
                  <a:pt x="83659" y="50157"/>
                  <a:pt x="83659" y="55646"/>
                </a:cubicBezTo>
                <a:cubicBezTo>
                  <a:pt x="83659" y="64164"/>
                  <a:pt x="86498" y="66813"/>
                  <a:pt x="94826" y="66813"/>
                </a:cubicBezTo>
                <a:cubicBezTo>
                  <a:pt x="100315" y="66813"/>
                  <a:pt x="105993" y="64164"/>
                  <a:pt x="105993" y="55646"/>
                </a:cubicBezTo>
                <a:cubicBezTo>
                  <a:pt x="105993" y="50157"/>
                  <a:pt x="100315" y="44479"/>
                  <a:pt x="94826" y="44479"/>
                </a:cubicBezTo>
                <a:close/>
                <a:moveTo>
                  <a:pt x="97665" y="61324"/>
                </a:moveTo>
                <a:lnTo>
                  <a:pt x="97665" y="61324"/>
                </a:lnTo>
                <a:cubicBezTo>
                  <a:pt x="89148" y="61324"/>
                  <a:pt x="89148" y="61324"/>
                  <a:pt x="89148" y="61324"/>
                </a:cubicBezTo>
                <a:cubicBezTo>
                  <a:pt x="89148" y="52996"/>
                  <a:pt x="89148" y="52996"/>
                  <a:pt x="89148" y="52996"/>
                </a:cubicBezTo>
                <a:cubicBezTo>
                  <a:pt x="97665" y="52996"/>
                  <a:pt x="97665" y="52996"/>
                  <a:pt x="97665" y="52996"/>
                </a:cubicBezTo>
                <a:lnTo>
                  <a:pt x="97665" y="61324"/>
                </a:lnTo>
                <a:close/>
                <a:moveTo>
                  <a:pt x="100315" y="97476"/>
                </a:moveTo>
                <a:lnTo>
                  <a:pt x="100315" y="97476"/>
                </a:lnTo>
                <a:cubicBezTo>
                  <a:pt x="86498" y="97476"/>
                  <a:pt x="86498" y="97476"/>
                  <a:pt x="86498" y="97476"/>
                </a:cubicBezTo>
                <a:cubicBezTo>
                  <a:pt x="83659" y="97476"/>
                  <a:pt x="83659" y="100315"/>
                  <a:pt x="83659" y="100315"/>
                </a:cubicBezTo>
                <a:cubicBezTo>
                  <a:pt x="83659" y="103154"/>
                  <a:pt x="83659" y="105993"/>
                  <a:pt x="86498" y="105993"/>
                </a:cubicBezTo>
                <a:cubicBezTo>
                  <a:pt x="100315" y="105993"/>
                  <a:pt x="100315" y="105993"/>
                  <a:pt x="100315" y="105993"/>
                </a:cubicBezTo>
                <a:cubicBezTo>
                  <a:pt x="103154" y="105993"/>
                  <a:pt x="105993" y="103154"/>
                  <a:pt x="105993" y="100315"/>
                </a:cubicBezTo>
                <a:cubicBezTo>
                  <a:pt x="105993" y="100315"/>
                  <a:pt x="103154" y="97476"/>
                  <a:pt x="100315" y="97476"/>
                </a:cubicBezTo>
                <a:close/>
                <a:moveTo>
                  <a:pt x="67003" y="44479"/>
                </a:moveTo>
                <a:lnTo>
                  <a:pt x="67003" y="44479"/>
                </a:lnTo>
                <a:cubicBezTo>
                  <a:pt x="22334" y="44479"/>
                  <a:pt x="22334" y="44479"/>
                  <a:pt x="22334" y="44479"/>
                </a:cubicBezTo>
                <a:cubicBezTo>
                  <a:pt x="19495" y="44479"/>
                  <a:pt x="16845" y="50157"/>
                  <a:pt x="16845" y="52996"/>
                </a:cubicBezTo>
                <a:cubicBezTo>
                  <a:pt x="16845" y="97476"/>
                  <a:pt x="16845" y="97476"/>
                  <a:pt x="16845" y="97476"/>
                </a:cubicBezTo>
                <a:cubicBezTo>
                  <a:pt x="16845" y="100315"/>
                  <a:pt x="19495" y="105993"/>
                  <a:pt x="22334" y="105993"/>
                </a:cubicBezTo>
                <a:cubicBezTo>
                  <a:pt x="67003" y="105993"/>
                  <a:pt x="67003" y="105993"/>
                  <a:pt x="67003" y="105993"/>
                </a:cubicBezTo>
                <a:cubicBezTo>
                  <a:pt x="72492" y="105993"/>
                  <a:pt x="75331" y="100315"/>
                  <a:pt x="75331" y="97476"/>
                </a:cubicBezTo>
                <a:cubicBezTo>
                  <a:pt x="75331" y="52996"/>
                  <a:pt x="75331" y="52996"/>
                  <a:pt x="75331" y="52996"/>
                </a:cubicBezTo>
                <a:cubicBezTo>
                  <a:pt x="75331" y="50157"/>
                  <a:pt x="72492" y="44479"/>
                  <a:pt x="67003" y="44479"/>
                </a:cubicBezTo>
                <a:close/>
                <a:moveTo>
                  <a:pt x="67003" y="94826"/>
                </a:moveTo>
                <a:lnTo>
                  <a:pt x="67003" y="94826"/>
                </a:lnTo>
                <a:cubicBezTo>
                  <a:pt x="67003" y="94826"/>
                  <a:pt x="67003" y="97476"/>
                  <a:pt x="64164" y="97476"/>
                </a:cubicBezTo>
                <a:cubicBezTo>
                  <a:pt x="28012" y="97476"/>
                  <a:pt x="28012" y="97476"/>
                  <a:pt x="28012" y="97476"/>
                </a:cubicBezTo>
                <a:cubicBezTo>
                  <a:pt x="25173" y="97476"/>
                  <a:pt x="22334" y="94826"/>
                  <a:pt x="22334" y="94826"/>
                </a:cubicBezTo>
                <a:cubicBezTo>
                  <a:pt x="22334" y="55646"/>
                  <a:pt x="22334" y="55646"/>
                  <a:pt x="22334" y="55646"/>
                </a:cubicBezTo>
                <a:cubicBezTo>
                  <a:pt x="22334" y="55646"/>
                  <a:pt x="25173" y="52996"/>
                  <a:pt x="28012" y="52996"/>
                </a:cubicBezTo>
                <a:cubicBezTo>
                  <a:pt x="64164" y="52996"/>
                  <a:pt x="64164" y="52996"/>
                  <a:pt x="64164" y="52996"/>
                </a:cubicBezTo>
                <a:cubicBezTo>
                  <a:pt x="67003" y="52996"/>
                  <a:pt x="67003" y="55646"/>
                  <a:pt x="67003" y="55646"/>
                </a:cubicBezTo>
                <a:lnTo>
                  <a:pt x="67003" y="94826"/>
                </a:lnTo>
                <a:close/>
                <a:moveTo>
                  <a:pt x="100315" y="86309"/>
                </a:moveTo>
                <a:lnTo>
                  <a:pt x="100315" y="86309"/>
                </a:lnTo>
                <a:cubicBezTo>
                  <a:pt x="86498" y="86309"/>
                  <a:pt x="86498" y="86309"/>
                  <a:pt x="86498" y="86309"/>
                </a:cubicBezTo>
                <a:cubicBezTo>
                  <a:pt x="83659" y="86309"/>
                  <a:pt x="83659" y="89148"/>
                  <a:pt x="83659" y="89148"/>
                </a:cubicBezTo>
                <a:cubicBezTo>
                  <a:pt x="83659" y="91987"/>
                  <a:pt x="83659" y="94826"/>
                  <a:pt x="86498" y="94826"/>
                </a:cubicBezTo>
                <a:cubicBezTo>
                  <a:pt x="100315" y="94826"/>
                  <a:pt x="100315" y="94826"/>
                  <a:pt x="100315" y="94826"/>
                </a:cubicBezTo>
                <a:cubicBezTo>
                  <a:pt x="103154" y="94826"/>
                  <a:pt x="105993" y="91987"/>
                  <a:pt x="105993" y="89148"/>
                </a:cubicBezTo>
                <a:cubicBezTo>
                  <a:pt x="105993" y="89148"/>
                  <a:pt x="103154" y="86309"/>
                  <a:pt x="100315" y="86309"/>
                </a:cubicBezTo>
                <a:close/>
                <a:moveTo>
                  <a:pt x="105993" y="30662"/>
                </a:moveTo>
                <a:lnTo>
                  <a:pt x="105993" y="30662"/>
                </a:lnTo>
                <a:cubicBezTo>
                  <a:pt x="69842" y="30662"/>
                  <a:pt x="69842" y="30662"/>
                  <a:pt x="69842" y="30662"/>
                </a:cubicBezTo>
                <a:cubicBezTo>
                  <a:pt x="103154" y="8328"/>
                  <a:pt x="103154" y="8328"/>
                  <a:pt x="103154" y="8328"/>
                </a:cubicBezTo>
                <a:cubicBezTo>
                  <a:pt x="105993" y="8328"/>
                  <a:pt x="105993" y="5678"/>
                  <a:pt x="103154" y="2839"/>
                </a:cubicBezTo>
                <a:cubicBezTo>
                  <a:pt x="103154" y="0"/>
                  <a:pt x="100315" y="0"/>
                  <a:pt x="100315" y="2839"/>
                </a:cubicBezTo>
                <a:cubicBezTo>
                  <a:pt x="100315" y="2839"/>
                  <a:pt x="64164" y="25173"/>
                  <a:pt x="61324" y="27823"/>
                </a:cubicBezTo>
                <a:cubicBezTo>
                  <a:pt x="22334" y="2839"/>
                  <a:pt x="22334" y="2839"/>
                  <a:pt x="22334" y="2839"/>
                </a:cubicBezTo>
                <a:cubicBezTo>
                  <a:pt x="19495" y="0"/>
                  <a:pt x="16845" y="0"/>
                  <a:pt x="16845" y="2839"/>
                </a:cubicBezTo>
                <a:cubicBezTo>
                  <a:pt x="16845" y="5678"/>
                  <a:pt x="16845" y="8328"/>
                  <a:pt x="16845" y="8328"/>
                </a:cubicBezTo>
                <a:cubicBezTo>
                  <a:pt x="50157" y="30662"/>
                  <a:pt x="50157" y="30662"/>
                  <a:pt x="50157" y="30662"/>
                </a:cubicBezTo>
                <a:cubicBezTo>
                  <a:pt x="16845" y="30662"/>
                  <a:pt x="16845" y="30662"/>
                  <a:pt x="16845" y="30662"/>
                </a:cubicBezTo>
                <a:cubicBezTo>
                  <a:pt x="8517" y="30662"/>
                  <a:pt x="0" y="36340"/>
                  <a:pt x="0" y="44479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8517" y="119810"/>
                  <a:pt x="16845" y="119810"/>
                </a:cubicBezTo>
                <a:cubicBezTo>
                  <a:pt x="105993" y="119810"/>
                  <a:pt x="105993" y="119810"/>
                  <a:pt x="105993" y="119810"/>
                </a:cubicBezTo>
                <a:cubicBezTo>
                  <a:pt x="114321" y="119810"/>
                  <a:pt x="119810" y="114321"/>
                  <a:pt x="119810" y="105993"/>
                </a:cubicBezTo>
                <a:cubicBezTo>
                  <a:pt x="119810" y="44479"/>
                  <a:pt x="119810" y="44479"/>
                  <a:pt x="119810" y="44479"/>
                </a:cubicBezTo>
                <a:cubicBezTo>
                  <a:pt x="119810" y="36340"/>
                  <a:pt x="114321" y="30662"/>
                  <a:pt x="105993" y="30662"/>
                </a:cubicBezTo>
                <a:close/>
                <a:moveTo>
                  <a:pt x="111482" y="105993"/>
                </a:moveTo>
                <a:lnTo>
                  <a:pt x="111482" y="105993"/>
                </a:lnTo>
                <a:cubicBezTo>
                  <a:pt x="111482" y="108643"/>
                  <a:pt x="108832" y="111482"/>
                  <a:pt x="105993" y="111482"/>
                </a:cubicBezTo>
                <a:cubicBezTo>
                  <a:pt x="16845" y="111482"/>
                  <a:pt x="16845" y="111482"/>
                  <a:pt x="16845" y="111482"/>
                </a:cubicBezTo>
                <a:cubicBezTo>
                  <a:pt x="11167" y="111482"/>
                  <a:pt x="8517" y="108643"/>
                  <a:pt x="8517" y="105993"/>
                </a:cubicBezTo>
                <a:cubicBezTo>
                  <a:pt x="8517" y="44479"/>
                  <a:pt x="8517" y="44479"/>
                  <a:pt x="8517" y="44479"/>
                </a:cubicBezTo>
                <a:cubicBezTo>
                  <a:pt x="8517" y="41829"/>
                  <a:pt x="11167" y="38990"/>
                  <a:pt x="16845" y="38990"/>
                </a:cubicBezTo>
                <a:cubicBezTo>
                  <a:pt x="105993" y="38990"/>
                  <a:pt x="105993" y="38990"/>
                  <a:pt x="105993" y="38990"/>
                </a:cubicBezTo>
                <a:cubicBezTo>
                  <a:pt x="108832" y="38990"/>
                  <a:pt x="111482" y="41829"/>
                  <a:pt x="111482" y="44479"/>
                </a:cubicBezTo>
                <a:lnTo>
                  <a:pt x="111482" y="105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2" name="Shape 4718">
            <a:extLst>
              <a:ext uri="{FF2B5EF4-FFF2-40B4-BE49-F238E27FC236}">
                <a16:creationId xmlns:a16="http://schemas.microsoft.com/office/drawing/2014/main" id="{82D15E4E-7037-4139-8352-E7CBE605FECA}"/>
              </a:ext>
            </a:extLst>
          </p:cNvPr>
          <p:cNvSpPr/>
          <p:nvPr/>
        </p:nvSpPr>
        <p:spPr>
          <a:xfrm>
            <a:off x="7298890" y="4345578"/>
            <a:ext cx="621623" cy="535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829" y="51868"/>
                </a:moveTo>
                <a:lnTo>
                  <a:pt x="41829" y="51868"/>
                </a:lnTo>
                <a:cubicBezTo>
                  <a:pt x="19495" y="51868"/>
                  <a:pt x="19495" y="51868"/>
                  <a:pt x="19495" y="51868"/>
                </a:cubicBezTo>
                <a:cubicBezTo>
                  <a:pt x="16656" y="51868"/>
                  <a:pt x="13817" y="54945"/>
                  <a:pt x="13817" y="54945"/>
                </a:cubicBezTo>
                <a:cubicBezTo>
                  <a:pt x="13817" y="58241"/>
                  <a:pt x="16656" y="61538"/>
                  <a:pt x="19495" y="61538"/>
                </a:cubicBezTo>
                <a:cubicBezTo>
                  <a:pt x="41829" y="61538"/>
                  <a:pt x="41829" y="61538"/>
                  <a:pt x="41829" y="61538"/>
                </a:cubicBezTo>
                <a:cubicBezTo>
                  <a:pt x="41829" y="61538"/>
                  <a:pt x="44479" y="58241"/>
                  <a:pt x="44479" y="54945"/>
                </a:cubicBezTo>
                <a:lnTo>
                  <a:pt x="41829" y="51868"/>
                </a:lnTo>
                <a:close/>
                <a:moveTo>
                  <a:pt x="41829" y="87472"/>
                </a:moveTo>
                <a:lnTo>
                  <a:pt x="41829" y="87472"/>
                </a:lnTo>
                <a:cubicBezTo>
                  <a:pt x="19495" y="87472"/>
                  <a:pt x="19495" y="87472"/>
                  <a:pt x="19495" y="87472"/>
                </a:cubicBezTo>
                <a:cubicBezTo>
                  <a:pt x="16656" y="87472"/>
                  <a:pt x="13817" y="87472"/>
                  <a:pt x="13817" y="90549"/>
                </a:cubicBezTo>
                <a:cubicBezTo>
                  <a:pt x="13817" y="93846"/>
                  <a:pt x="16656" y="93846"/>
                  <a:pt x="19495" y="93846"/>
                </a:cubicBezTo>
                <a:cubicBezTo>
                  <a:pt x="41829" y="93846"/>
                  <a:pt x="41829" y="93846"/>
                  <a:pt x="41829" y="93846"/>
                </a:cubicBezTo>
                <a:cubicBezTo>
                  <a:pt x="41829" y="93846"/>
                  <a:pt x="44479" y="93846"/>
                  <a:pt x="44479" y="90549"/>
                </a:cubicBezTo>
                <a:cubicBezTo>
                  <a:pt x="44479" y="87472"/>
                  <a:pt x="41829" y="87472"/>
                  <a:pt x="41829" y="87472"/>
                </a:cubicBezTo>
                <a:close/>
                <a:moveTo>
                  <a:pt x="41829" y="67912"/>
                </a:moveTo>
                <a:lnTo>
                  <a:pt x="41829" y="67912"/>
                </a:lnTo>
                <a:cubicBezTo>
                  <a:pt x="19495" y="67912"/>
                  <a:pt x="19495" y="67912"/>
                  <a:pt x="19495" y="67912"/>
                </a:cubicBezTo>
                <a:cubicBezTo>
                  <a:pt x="16656" y="67912"/>
                  <a:pt x="13817" y="71208"/>
                  <a:pt x="13817" y="74505"/>
                </a:cubicBezTo>
                <a:cubicBezTo>
                  <a:pt x="13817" y="74505"/>
                  <a:pt x="16656" y="77802"/>
                  <a:pt x="19495" y="77802"/>
                </a:cubicBezTo>
                <a:cubicBezTo>
                  <a:pt x="41829" y="77802"/>
                  <a:pt x="41829" y="77802"/>
                  <a:pt x="41829" y="77802"/>
                </a:cubicBezTo>
                <a:lnTo>
                  <a:pt x="44479" y="74505"/>
                </a:lnTo>
                <a:cubicBezTo>
                  <a:pt x="44479" y="71208"/>
                  <a:pt x="41829" y="67912"/>
                  <a:pt x="41829" y="67912"/>
                </a:cubicBezTo>
                <a:close/>
                <a:moveTo>
                  <a:pt x="77981" y="48571"/>
                </a:moveTo>
                <a:lnTo>
                  <a:pt x="77981" y="48571"/>
                </a:lnTo>
                <a:cubicBezTo>
                  <a:pt x="66813" y="48571"/>
                  <a:pt x="55646" y="58241"/>
                  <a:pt x="55646" y="74505"/>
                </a:cubicBezTo>
                <a:cubicBezTo>
                  <a:pt x="55646" y="87472"/>
                  <a:pt x="66813" y="100439"/>
                  <a:pt x="77981" y="100439"/>
                </a:cubicBezTo>
                <a:cubicBezTo>
                  <a:pt x="89148" y="100439"/>
                  <a:pt x="100315" y="87472"/>
                  <a:pt x="100315" y="74505"/>
                </a:cubicBezTo>
                <a:cubicBezTo>
                  <a:pt x="100315" y="58241"/>
                  <a:pt x="89148" y="48571"/>
                  <a:pt x="77981" y="48571"/>
                </a:cubicBezTo>
                <a:close/>
                <a:moveTo>
                  <a:pt x="77981" y="90549"/>
                </a:moveTo>
                <a:lnTo>
                  <a:pt x="77981" y="90549"/>
                </a:lnTo>
                <a:cubicBezTo>
                  <a:pt x="69652" y="90549"/>
                  <a:pt x="63974" y="84175"/>
                  <a:pt x="63974" y="74505"/>
                </a:cubicBezTo>
                <a:cubicBezTo>
                  <a:pt x="63974" y="64835"/>
                  <a:pt x="69652" y="54945"/>
                  <a:pt x="77981" y="54945"/>
                </a:cubicBezTo>
                <a:cubicBezTo>
                  <a:pt x="86309" y="54945"/>
                  <a:pt x="91798" y="64835"/>
                  <a:pt x="91798" y="74505"/>
                </a:cubicBezTo>
                <a:cubicBezTo>
                  <a:pt x="91798" y="84175"/>
                  <a:pt x="86309" y="90549"/>
                  <a:pt x="77981" y="90549"/>
                </a:cubicBezTo>
                <a:close/>
                <a:moveTo>
                  <a:pt x="102965" y="25934"/>
                </a:moveTo>
                <a:lnTo>
                  <a:pt x="102965" y="25934"/>
                </a:lnTo>
                <a:cubicBezTo>
                  <a:pt x="97476" y="25934"/>
                  <a:pt x="97476" y="25934"/>
                  <a:pt x="97476" y="25934"/>
                </a:cubicBezTo>
                <a:cubicBezTo>
                  <a:pt x="55646" y="0"/>
                  <a:pt x="55646" y="0"/>
                  <a:pt x="55646" y="0"/>
                </a:cubicBezTo>
                <a:cubicBezTo>
                  <a:pt x="55646" y="0"/>
                  <a:pt x="52807" y="0"/>
                  <a:pt x="52807" y="3296"/>
                </a:cubicBezTo>
                <a:cubicBezTo>
                  <a:pt x="50157" y="3296"/>
                  <a:pt x="52807" y="6593"/>
                  <a:pt x="52807" y="6593"/>
                </a:cubicBezTo>
                <a:cubicBezTo>
                  <a:pt x="80630" y="25934"/>
                  <a:pt x="80630" y="25934"/>
                  <a:pt x="80630" y="25934"/>
                </a:cubicBezTo>
                <a:cubicBezTo>
                  <a:pt x="13817" y="25934"/>
                  <a:pt x="13817" y="25934"/>
                  <a:pt x="13817" y="25934"/>
                </a:cubicBezTo>
                <a:cubicBezTo>
                  <a:pt x="5488" y="25934"/>
                  <a:pt x="0" y="32527"/>
                  <a:pt x="0" y="41978"/>
                </a:cubicBezTo>
                <a:cubicBezTo>
                  <a:pt x="0" y="103516"/>
                  <a:pt x="0" y="103516"/>
                  <a:pt x="0" y="103516"/>
                </a:cubicBezTo>
                <a:cubicBezTo>
                  <a:pt x="0" y="113406"/>
                  <a:pt x="5488" y="119780"/>
                  <a:pt x="13817" y="119780"/>
                </a:cubicBezTo>
                <a:cubicBezTo>
                  <a:pt x="102965" y="119780"/>
                  <a:pt x="102965" y="119780"/>
                  <a:pt x="102965" y="119780"/>
                </a:cubicBezTo>
                <a:cubicBezTo>
                  <a:pt x="111293" y="119780"/>
                  <a:pt x="119810" y="113406"/>
                  <a:pt x="119810" y="103516"/>
                </a:cubicBezTo>
                <a:cubicBezTo>
                  <a:pt x="119810" y="41978"/>
                  <a:pt x="119810" y="41978"/>
                  <a:pt x="119810" y="41978"/>
                </a:cubicBezTo>
                <a:cubicBezTo>
                  <a:pt x="119810" y="32527"/>
                  <a:pt x="111293" y="25934"/>
                  <a:pt x="102965" y="25934"/>
                </a:cubicBezTo>
                <a:close/>
                <a:moveTo>
                  <a:pt x="111293" y="103516"/>
                </a:moveTo>
                <a:lnTo>
                  <a:pt x="111293" y="103516"/>
                </a:lnTo>
                <a:cubicBezTo>
                  <a:pt x="111293" y="106813"/>
                  <a:pt x="108643" y="113406"/>
                  <a:pt x="102965" y="113406"/>
                </a:cubicBezTo>
                <a:cubicBezTo>
                  <a:pt x="13817" y="113406"/>
                  <a:pt x="13817" y="113406"/>
                  <a:pt x="13817" y="113406"/>
                </a:cubicBezTo>
                <a:cubicBezTo>
                  <a:pt x="10977" y="113406"/>
                  <a:pt x="8328" y="106813"/>
                  <a:pt x="8328" y="103516"/>
                </a:cubicBezTo>
                <a:cubicBezTo>
                  <a:pt x="8328" y="41978"/>
                  <a:pt x="8328" y="41978"/>
                  <a:pt x="8328" y="41978"/>
                </a:cubicBezTo>
                <a:cubicBezTo>
                  <a:pt x="8328" y="38901"/>
                  <a:pt x="10977" y="35604"/>
                  <a:pt x="13817" y="35604"/>
                </a:cubicBezTo>
                <a:cubicBezTo>
                  <a:pt x="102965" y="35604"/>
                  <a:pt x="102965" y="35604"/>
                  <a:pt x="102965" y="35604"/>
                </a:cubicBezTo>
                <a:cubicBezTo>
                  <a:pt x="108643" y="35604"/>
                  <a:pt x="111293" y="38901"/>
                  <a:pt x="111293" y="41978"/>
                </a:cubicBezTo>
                <a:lnTo>
                  <a:pt x="111293" y="103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3" name="Shape 4719">
            <a:extLst>
              <a:ext uri="{FF2B5EF4-FFF2-40B4-BE49-F238E27FC236}">
                <a16:creationId xmlns:a16="http://schemas.microsoft.com/office/drawing/2014/main" id="{1D2C87C2-1DDE-456D-BA3D-EDAADC91C233}"/>
              </a:ext>
            </a:extLst>
          </p:cNvPr>
          <p:cNvSpPr/>
          <p:nvPr/>
        </p:nvSpPr>
        <p:spPr>
          <a:xfrm>
            <a:off x="6361063" y="4324012"/>
            <a:ext cx="459931" cy="57865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972" y="0"/>
                </a:moveTo>
                <a:lnTo>
                  <a:pt x="100972" y="0"/>
                </a:lnTo>
                <a:cubicBezTo>
                  <a:pt x="18773" y="0"/>
                  <a:pt x="18773" y="0"/>
                  <a:pt x="18773" y="0"/>
                </a:cubicBezTo>
                <a:cubicBezTo>
                  <a:pt x="7610" y="0"/>
                  <a:pt x="0" y="5908"/>
                  <a:pt x="0" y="14872"/>
                </a:cubicBezTo>
                <a:cubicBezTo>
                  <a:pt x="0" y="119796"/>
                  <a:pt x="0" y="119796"/>
                  <a:pt x="0" y="119796"/>
                </a:cubicBezTo>
                <a:cubicBezTo>
                  <a:pt x="11416" y="119796"/>
                  <a:pt x="7610" y="119796"/>
                  <a:pt x="18773" y="119796"/>
                </a:cubicBezTo>
                <a:cubicBezTo>
                  <a:pt x="100972" y="119796"/>
                  <a:pt x="100972" y="119796"/>
                  <a:pt x="100972" y="119796"/>
                </a:cubicBezTo>
                <a:cubicBezTo>
                  <a:pt x="112135" y="119796"/>
                  <a:pt x="104778" y="119796"/>
                  <a:pt x="119746" y="119796"/>
                </a:cubicBezTo>
                <a:cubicBezTo>
                  <a:pt x="119746" y="14872"/>
                  <a:pt x="119746" y="14872"/>
                  <a:pt x="119746" y="14872"/>
                </a:cubicBezTo>
                <a:cubicBezTo>
                  <a:pt x="119746" y="5908"/>
                  <a:pt x="112135" y="0"/>
                  <a:pt x="100972" y="0"/>
                </a:cubicBezTo>
                <a:close/>
                <a:moveTo>
                  <a:pt x="18773" y="110831"/>
                </a:moveTo>
                <a:lnTo>
                  <a:pt x="18773" y="110831"/>
                </a:lnTo>
                <a:cubicBezTo>
                  <a:pt x="11416" y="110831"/>
                  <a:pt x="11416" y="110831"/>
                  <a:pt x="11416" y="110831"/>
                </a:cubicBezTo>
                <a:cubicBezTo>
                  <a:pt x="11416" y="101867"/>
                  <a:pt x="11416" y="101867"/>
                  <a:pt x="11416" y="101867"/>
                </a:cubicBezTo>
                <a:cubicBezTo>
                  <a:pt x="18773" y="101867"/>
                  <a:pt x="18773" y="101867"/>
                  <a:pt x="18773" y="101867"/>
                </a:cubicBezTo>
                <a:lnTo>
                  <a:pt x="18773" y="110831"/>
                </a:lnTo>
                <a:close/>
                <a:moveTo>
                  <a:pt x="18773" y="95959"/>
                </a:moveTo>
                <a:lnTo>
                  <a:pt x="18773" y="95959"/>
                </a:lnTo>
                <a:cubicBezTo>
                  <a:pt x="11416" y="95959"/>
                  <a:pt x="11416" y="95959"/>
                  <a:pt x="11416" y="95959"/>
                </a:cubicBezTo>
                <a:cubicBezTo>
                  <a:pt x="11416" y="86791"/>
                  <a:pt x="11416" y="86791"/>
                  <a:pt x="11416" y="86791"/>
                </a:cubicBezTo>
                <a:cubicBezTo>
                  <a:pt x="18773" y="86791"/>
                  <a:pt x="18773" y="86791"/>
                  <a:pt x="18773" y="86791"/>
                </a:cubicBezTo>
                <a:lnTo>
                  <a:pt x="18773" y="95959"/>
                </a:lnTo>
                <a:close/>
                <a:moveTo>
                  <a:pt x="18773" y="77826"/>
                </a:moveTo>
                <a:lnTo>
                  <a:pt x="18773" y="77826"/>
                </a:lnTo>
                <a:cubicBezTo>
                  <a:pt x="11416" y="77826"/>
                  <a:pt x="11416" y="77826"/>
                  <a:pt x="11416" y="77826"/>
                </a:cubicBezTo>
                <a:cubicBezTo>
                  <a:pt x="11416" y="71918"/>
                  <a:pt x="11416" y="71918"/>
                  <a:pt x="11416" y="71918"/>
                </a:cubicBezTo>
                <a:cubicBezTo>
                  <a:pt x="18773" y="71918"/>
                  <a:pt x="18773" y="71918"/>
                  <a:pt x="18773" y="71918"/>
                </a:cubicBezTo>
                <a:lnTo>
                  <a:pt x="18773" y="77826"/>
                </a:lnTo>
                <a:close/>
                <a:moveTo>
                  <a:pt x="18773" y="62954"/>
                </a:moveTo>
                <a:lnTo>
                  <a:pt x="18773" y="62954"/>
                </a:lnTo>
                <a:cubicBezTo>
                  <a:pt x="11416" y="62954"/>
                  <a:pt x="11416" y="62954"/>
                  <a:pt x="11416" y="62954"/>
                </a:cubicBezTo>
                <a:cubicBezTo>
                  <a:pt x="11416" y="53786"/>
                  <a:pt x="11416" y="53786"/>
                  <a:pt x="11416" y="53786"/>
                </a:cubicBezTo>
                <a:cubicBezTo>
                  <a:pt x="18773" y="53786"/>
                  <a:pt x="18773" y="53786"/>
                  <a:pt x="18773" y="53786"/>
                </a:cubicBezTo>
                <a:lnTo>
                  <a:pt x="18773" y="62954"/>
                </a:lnTo>
                <a:close/>
                <a:moveTo>
                  <a:pt x="18773" y="47877"/>
                </a:moveTo>
                <a:lnTo>
                  <a:pt x="18773" y="47877"/>
                </a:lnTo>
                <a:cubicBezTo>
                  <a:pt x="11416" y="47877"/>
                  <a:pt x="11416" y="47877"/>
                  <a:pt x="11416" y="47877"/>
                </a:cubicBezTo>
                <a:cubicBezTo>
                  <a:pt x="11416" y="38913"/>
                  <a:pt x="11416" y="38913"/>
                  <a:pt x="11416" y="38913"/>
                </a:cubicBezTo>
                <a:cubicBezTo>
                  <a:pt x="18773" y="38913"/>
                  <a:pt x="18773" y="38913"/>
                  <a:pt x="18773" y="38913"/>
                </a:cubicBezTo>
                <a:lnTo>
                  <a:pt x="18773" y="47877"/>
                </a:lnTo>
                <a:close/>
                <a:moveTo>
                  <a:pt x="18773" y="29949"/>
                </a:moveTo>
                <a:lnTo>
                  <a:pt x="18773" y="29949"/>
                </a:lnTo>
                <a:cubicBezTo>
                  <a:pt x="11416" y="29949"/>
                  <a:pt x="11416" y="29949"/>
                  <a:pt x="11416" y="29949"/>
                </a:cubicBezTo>
                <a:cubicBezTo>
                  <a:pt x="11416" y="23837"/>
                  <a:pt x="11416" y="23837"/>
                  <a:pt x="11416" y="23837"/>
                </a:cubicBezTo>
                <a:cubicBezTo>
                  <a:pt x="18773" y="23837"/>
                  <a:pt x="18773" y="23837"/>
                  <a:pt x="18773" y="23837"/>
                </a:cubicBezTo>
                <a:lnTo>
                  <a:pt x="18773" y="29949"/>
                </a:lnTo>
                <a:close/>
                <a:moveTo>
                  <a:pt x="89809" y="107979"/>
                </a:moveTo>
                <a:lnTo>
                  <a:pt x="89809" y="107979"/>
                </a:lnTo>
                <a:lnTo>
                  <a:pt x="86004" y="110831"/>
                </a:lnTo>
                <a:cubicBezTo>
                  <a:pt x="33742" y="110831"/>
                  <a:pt x="33742" y="110831"/>
                  <a:pt x="33742" y="110831"/>
                </a:cubicBezTo>
                <a:lnTo>
                  <a:pt x="29936" y="107979"/>
                </a:lnTo>
                <a:cubicBezTo>
                  <a:pt x="29936" y="65806"/>
                  <a:pt x="29936" y="65806"/>
                  <a:pt x="29936" y="65806"/>
                </a:cubicBezTo>
                <a:lnTo>
                  <a:pt x="33742" y="62954"/>
                </a:lnTo>
                <a:cubicBezTo>
                  <a:pt x="86004" y="62954"/>
                  <a:pt x="86004" y="62954"/>
                  <a:pt x="86004" y="62954"/>
                </a:cubicBezTo>
                <a:lnTo>
                  <a:pt x="89809" y="65806"/>
                </a:lnTo>
                <a:lnTo>
                  <a:pt x="89809" y="107979"/>
                </a:lnTo>
                <a:close/>
                <a:moveTo>
                  <a:pt x="89809" y="50933"/>
                </a:moveTo>
                <a:lnTo>
                  <a:pt x="89809" y="50933"/>
                </a:lnTo>
                <a:cubicBezTo>
                  <a:pt x="89809" y="53786"/>
                  <a:pt x="86004" y="53786"/>
                  <a:pt x="86004" y="53786"/>
                </a:cubicBezTo>
                <a:cubicBezTo>
                  <a:pt x="33742" y="53786"/>
                  <a:pt x="33742" y="53786"/>
                  <a:pt x="33742" y="53786"/>
                </a:cubicBezTo>
                <a:cubicBezTo>
                  <a:pt x="33742" y="53786"/>
                  <a:pt x="29936" y="53786"/>
                  <a:pt x="29936" y="50933"/>
                </a:cubicBezTo>
                <a:cubicBezTo>
                  <a:pt x="29936" y="11816"/>
                  <a:pt x="29936" y="11816"/>
                  <a:pt x="29936" y="11816"/>
                </a:cubicBezTo>
                <a:cubicBezTo>
                  <a:pt x="29936" y="8964"/>
                  <a:pt x="33742" y="5908"/>
                  <a:pt x="33742" y="5908"/>
                </a:cubicBezTo>
                <a:cubicBezTo>
                  <a:pt x="86004" y="5908"/>
                  <a:pt x="86004" y="5908"/>
                  <a:pt x="86004" y="5908"/>
                </a:cubicBezTo>
                <a:cubicBezTo>
                  <a:pt x="86004" y="5908"/>
                  <a:pt x="89809" y="8964"/>
                  <a:pt x="89809" y="11816"/>
                </a:cubicBezTo>
                <a:lnTo>
                  <a:pt x="89809" y="50933"/>
                </a:lnTo>
                <a:close/>
                <a:moveTo>
                  <a:pt x="108329" y="110831"/>
                </a:moveTo>
                <a:lnTo>
                  <a:pt x="108329" y="110831"/>
                </a:lnTo>
                <a:cubicBezTo>
                  <a:pt x="100972" y="110831"/>
                  <a:pt x="100972" y="110831"/>
                  <a:pt x="100972" y="110831"/>
                </a:cubicBezTo>
                <a:cubicBezTo>
                  <a:pt x="100972" y="101867"/>
                  <a:pt x="100972" y="101867"/>
                  <a:pt x="100972" y="101867"/>
                </a:cubicBezTo>
                <a:cubicBezTo>
                  <a:pt x="108329" y="101867"/>
                  <a:pt x="108329" y="101867"/>
                  <a:pt x="108329" y="101867"/>
                </a:cubicBezTo>
                <a:lnTo>
                  <a:pt x="108329" y="110831"/>
                </a:lnTo>
                <a:close/>
                <a:moveTo>
                  <a:pt x="108329" y="95959"/>
                </a:moveTo>
                <a:lnTo>
                  <a:pt x="108329" y="95959"/>
                </a:lnTo>
                <a:cubicBezTo>
                  <a:pt x="100972" y="95959"/>
                  <a:pt x="100972" y="95959"/>
                  <a:pt x="100972" y="95959"/>
                </a:cubicBezTo>
                <a:cubicBezTo>
                  <a:pt x="100972" y="86791"/>
                  <a:pt x="100972" y="86791"/>
                  <a:pt x="100972" y="86791"/>
                </a:cubicBezTo>
                <a:cubicBezTo>
                  <a:pt x="108329" y="86791"/>
                  <a:pt x="108329" y="86791"/>
                  <a:pt x="108329" y="86791"/>
                </a:cubicBezTo>
                <a:lnTo>
                  <a:pt x="108329" y="95959"/>
                </a:lnTo>
                <a:close/>
                <a:moveTo>
                  <a:pt x="108329" y="77826"/>
                </a:moveTo>
                <a:lnTo>
                  <a:pt x="108329" y="77826"/>
                </a:lnTo>
                <a:cubicBezTo>
                  <a:pt x="100972" y="77826"/>
                  <a:pt x="100972" y="77826"/>
                  <a:pt x="100972" y="77826"/>
                </a:cubicBezTo>
                <a:cubicBezTo>
                  <a:pt x="100972" y="71918"/>
                  <a:pt x="100972" y="71918"/>
                  <a:pt x="100972" y="71918"/>
                </a:cubicBezTo>
                <a:cubicBezTo>
                  <a:pt x="108329" y="71918"/>
                  <a:pt x="108329" y="71918"/>
                  <a:pt x="108329" y="71918"/>
                </a:cubicBezTo>
                <a:lnTo>
                  <a:pt x="108329" y="77826"/>
                </a:lnTo>
                <a:close/>
                <a:moveTo>
                  <a:pt x="108329" y="62954"/>
                </a:moveTo>
                <a:lnTo>
                  <a:pt x="108329" y="62954"/>
                </a:lnTo>
                <a:cubicBezTo>
                  <a:pt x="100972" y="62954"/>
                  <a:pt x="100972" y="62954"/>
                  <a:pt x="100972" y="62954"/>
                </a:cubicBezTo>
                <a:cubicBezTo>
                  <a:pt x="100972" y="53786"/>
                  <a:pt x="100972" y="53786"/>
                  <a:pt x="100972" y="53786"/>
                </a:cubicBezTo>
                <a:cubicBezTo>
                  <a:pt x="108329" y="53786"/>
                  <a:pt x="108329" y="53786"/>
                  <a:pt x="108329" y="53786"/>
                </a:cubicBezTo>
                <a:lnTo>
                  <a:pt x="108329" y="62954"/>
                </a:lnTo>
                <a:close/>
                <a:moveTo>
                  <a:pt x="108329" y="47877"/>
                </a:moveTo>
                <a:lnTo>
                  <a:pt x="108329" y="47877"/>
                </a:lnTo>
                <a:cubicBezTo>
                  <a:pt x="100972" y="47877"/>
                  <a:pt x="100972" y="47877"/>
                  <a:pt x="100972" y="47877"/>
                </a:cubicBezTo>
                <a:cubicBezTo>
                  <a:pt x="100972" y="38913"/>
                  <a:pt x="100972" y="38913"/>
                  <a:pt x="100972" y="38913"/>
                </a:cubicBezTo>
                <a:cubicBezTo>
                  <a:pt x="108329" y="38913"/>
                  <a:pt x="108329" y="38913"/>
                  <a:pt x="108329" y="38913"/>
                </a:cubicBezTo>
                <a:lnTo>
                  <a:pt x="108329" y="47877"/>
                </a:lnTo>
                <a:close/>
                <a:moveTo>
                  <a:pt x="108329" y="29949"/>
                </a:moveTo>
                <a:lnTo>
                  <a:pt x="108329" y="29949"/>
                </a:lnTo>
                <a:cubicBezTo>
                  <a:pt x="100972" y="29949"/>
                  <a:pt x="100972" y="29949"/>
                  <a:pt x="100972" y="29949"/>
                </a:cubicBezTo>
                <a:cubicBezTo>
                  <a:pt x="100972" y="23837"/>
                  <a:pt x="100972" y="23837"/>
                  <a:pt x="100972" y="23837"/>
                </a:cubicBezTo>
                <a:cubicBezTo>
                  <a:pt x="108329" y="23837"/>
                  <a:pt x="108329" y="23837"/>
                  <a:pt x="108329" y="23837"/>
                </a:cubicBezTo>
                <a:lnTo>
                  <a:pt x="108329" y="299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4" name="Shape 4720">
            <a:extLst>
              <a:ext uri="{FF2B5EF4-FFF2-40B4-BE49-F238E27FC236}">
                <a16:creationId xmlns:a16="http://schemas.microsoft.com/office/drawing/2014/main" id="{9166FDAF-C275-4854-8699-53F533B1B888}"/>
              </a:ext>
            </a:extLst>
          </p:cNvPr>
          <p:cNvSpPr/>
          <p:nvPr/>
        </p:nvSpPr>
        <p:spPr>
          <a:xfrm>
            <a:off x="5295679" y="4345578"/>
            <a:ext cx="621623" cy="535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482" y="51868"/>
                </a:moveTo>
                <a:lnTo>
                  <a:pt x="111482" y="51868"/>
                </a:lnTo>
                <a:cubicBezTo>
                  <a:pt x="89148" y="67912"/>
                  <a:pt x="89148" y="67912"/>
                  <a:pt x="89148" y="67912"/>
                </a:cubicBezTo>
                <a:cubicBezTo>
                  <a:pt x="89148" y="64835"/>
                  <a:pt x="89148" y="58241"/>
                  <a:pt x="83659" y="54945"/>
                </a:cubicBezTo>
                <a:cubicBezTo>
                  <a:pt x="91987" y="51868"/>
                  <a:pt x="97665" y="41978"/>
                  <a:pt x="97665" y="29230"/>
                </a:cubicBezTo>
                <a:cubicBezTo>
                  <a:pt x="97665" y="12967"/>
                  <a:pt x="86498" y="0"/>
                  <a:pt x="72492" y="0"/>
                </a:cubicBezTo>
                <a:cubicBezTo>
                  <a:pt x="58675" y="0"/>
                  <a:pt x="44668" y="12967"/>
                  <a:pt x="44668" y="29230"/>
                </a:cubicBezTo>
                <a:cubicBezTo>
                  <a:pt x="44668" y="38901"/>
                  <a:pt x="47507" y="45494"/>
                  <a:pt x="52996" y="51868"/>
                </a:cubicBezTo>
                <a:cubicBezTo>
                  <a:pt x="39179" y="51868"/>
                  <a:pt x="39179" y="51868"/>
                  <a:pt x="39179" y="51868"/>
                </a:cubicBezTo>
                <a:cubicBezTo>
                  <a:pt x="44668" y="48571"/>
                  <a:pt x="44668" y="41978"/>
                  <a:pt x="44668" y="35604"/>
                </a:cubicBezTo>
                <a:cubicBezTo>
                  <a:pt x="44668" y="19560"/>
                  <a:pt x="36340" y="9670"/>
                  <a:pt x="22334" y="9670"/>
                </a:cubicBezTo>
                <a:cubicBezTo>
                  <a:pt x="11167" y="9670"/>
                  <a:pt x="0" y="19560"/>
                  <a:pt x="0" y="35604"/>
                </a:cubicBezTo>
                <a:cubicBezTo>
                  <a:pt x="0" y="41978"/>
                  <a:pt x="2839" y="48571"/>
                  <a:pt x="8328" y="54945"/>
                </a:cubicBezTo>
                <a:cubicBezTo>
                  <a:pt x="2839" y="58241"/>
                  <a:pt x="0" y="61538"/>
                  <a:pt x="0" y="67912"/>
                </a:cubicBezTo>
                <a:cubicBezTo>
                  <a:pt x="0" y="103516"/>
                  <a:pt x="0" y="103516"/>
                  <a:pt x="0" y="103516"/>
                </a:cubicBezTo>
                <a:cubicBezTo>
                  <a:pt x="0" y="113406"/>
                  <a:pt x="8328" y="119780"/>
                  <a:pt x="16845" y="119780"/>
                </a:cubicBezTo>
                <a:cubicBezTo>
                  <a:pt x="75331" y="119780"/>
                  <a:pt x="75331" y="119780"/>
                  <a:pt x="75331" y="119780"/>
                </a:cubicBezTo>
                <a:cubicBezTo>
                  <a:pt x="83659" y="119780"/>
                  <a:pt x="89148" y="113406"/>
                  <a:pt x="89148" y="103516"/>
                </a:cubicBezTo>
                <a:cubicBezTo>
                  <a:pt x="89148" y="100439"/>
                  <a:pt x="89148" y="100439"/>
                  <a:pt x="89148" y="100439"/>
                </a:cubicBezTo>
                <a:cubicBezTo>
                  <a:pt x="111482" y="119780"/>
                  <a:pt x="111482" y="119780"/>
                  <a:pt x="111482" y="119780"/>
                </a:cubicBezTo>
                <a:cubicBezTo>
                  <a:pt x="117160" y="119780"/>
                  <a:pt x="119810" y="116483"/>
                  <a:pt x="119810" y="113406"/>
                </a:cubicBezTo>
                <a:cubicBezTo>
                  <a:pt x="119810" y="61538"/>
                  <a:pt x="119810" y="61538"/>
                  <a:pt x="119810" y="61538"/>
                </a:cubicBezTo>
                <a:cubicBezTo>
                  <a:pt x="119810" y="54945"/>
                  <a:pt x="117160" y="51868"/>
                  <a:pt x="111482" y="51868"/>
                </a:cubicBezTo>
                <a:close/>
                <a:moveTo>
                  <a:pt x="8328" y="35604"/>
                </a:moveTo>
                <a:lnTo>
                  <a:pt x="8328" y="35604"/>
                </a:lnTo>
                <a:cubicBezTo>
                  <a:pt x="8328" y="25934"/>
                  <a:pt x="14006" y="16263"/>
                  <a:pt x="22334" y="16263"/>
                </a:cubicBezTo>
                <a:cubicBezTo>
                  <a:pt x="30662" y="16263"/>
                  <a:pt x="39179" y="25934"/>
                  <a:pt x="39179" y="35604"/>
                </a:cubicBezTo>
                <a:cubicBezTo>
                  <a:pt x="39179" y="45494"/>
                  <a:pt x="30662" y="51868"/>
                  <a:pt x="22334" y="51868"/>
                </a:cubicBezTo>
                <a:cubicBezTo>
                  <a:pt x="14006" y="51868"/>
                  <a:pt x="8328" y="45494"/>
                  <a:pt x="8328" y="35604"/>
                </a:cubicBezTo>
                <a:close/>
                <a:moveTo>
                  <a:pt x="83659" y="103516"/>
                </a:moveTo>
                <a:lnTo>
                  <a:pt x="83659" y="103516"/>
                </a:lnTo>
                <a:cubicBezTo>
                  <a:pt x="83659" y="106813"/>
                  <a:pt x="77981" y="113406"/>
                  <a:pt x="75331" y="113406"/>
                </a:cubicBezTo>
                <a:cubicBezTo>
                  <a:pt x="16845" y="113406"/>
                  <a:pt x="16845" y="113406"/>
                  <a:pt x="16845" y="113406"/>
                </a:cubicBezTo>
                <a:cubicBezTo>
                  <a:pt x="11167" y="113406"/>
                  <a:pt x="8328" y="106813"/>
                  <a:pt x="8328" y="103516"/>
                </a:cubicBezTo>
                <a:cubicBezTo>
                  <a:pt x="8328" y="67912"/>
                  <a:pt x="8328" y="67912"/>
                  <a:pt x="8328" y="67912"/>
                </a:cubicBezTo>
                <a:cubicBezTo>
                  <a:pt x="8328" y="64835"/>
                  <a:pt x="11167" y="61538"/>
                  <a:pt x="16845" y="61538"/>
                </a:cubicBezTo>
                <a:cubicBezTo>
                  <a:pt x="75331" y="61538"/>
                  <a:pt x="75331" y="61538"/>
                  <a:pt x="75331" y="61538"/>
                </a:cubicBezTo>
                <a:cubicBezTo>
                  <a:pt x="77981" y="61538"/>
                  <a:pt x="83659" y="64835"/>
                  <a:pt x="83659" y="67912"/>
                </a:cubicBezTo>
                <a:lnTo>
                  <a:pt x="83659" y="103516"/>
                </a:lnTo>
                <a:close/>
                <a:moveTo>
                  <a:pt x="72492" y="51868"/>
                </a:moveTo>
                <a:lnTo>
                  <a:pt x="72492" y="51868"/>
                </a:lnTo>
                <a:cubicBezTo>
                  <a:pt x="61324" y="51868"/>
                  <a:pt x="52996" y="41978"/>
                  <a:pt x="52996" y="29230"/>
                </a:cubicBezTo>
                <a:cubicBezTo>
                  <a:pt x="52996" y="19560"/>
                  <a:pt x="61324" y="9670"/>
                  <a:pt x="72492" y="9670"/>
                </a:cubicBezTo>
                <a:cubicBezTo>
                  <a:pt x="80820" y="9670"/>
                  <a:pt x="89148" y="19560"/>
                  <a:pt x="89148" y="29230"/>
                </a:cubicBezTo>
                <a:cubicBezTo>
                  <a:pt x="89148" y="41978"/>
                  <a:pt x="80820" y="51868"/>
                  <a:pt x="72492" y="51868"/>
                </a:cubicBezTo>
                <a:close/>
                <a:moveTo>
                  <a:pt x="111482" y="113406"/>
                </a:moveTo>
                <a:lnTo>
                  <a:pt x="111482" y="113406"/>
                </a:lnTo>
                <a:cubicBezTo>
                  <a:pt x="89148" y="90549"/>
                  <a:pt x="89148" y="90549"/>
                  <a:pt x="89148" y="90549"/>
                </a:cubicBezTo>
                <a:cubicBezTo>
                  <a:pt x="89148" y="87472"/>
                  <a:pt x="89148" y="80879"/>
                  <a:pt x="89148" y="77802"/>
                </a:cubicBezTo>
                <a:cubicBezTo>
                  <a:pt x="111482" y="61538"/>
                  <a:pt x="111482" y="61538"/>
                  <a:pt x="111482" y="61538"/>
                </a:cubicBezTo>
                <a:cubicBezTo>
                  <a:pt x="111482" y="67912"/>
                  <a:pt x="111482" y="110109"/>
                  <a:pt x="111482" y="113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5" name="Shape 4721">
            <a:extLst>
              <a:ext uri="{FF2B5EF4-FFF2-40B4-BE49-F238E27FC236}">
                <a16:creationId xmlns:a16="http://schemas.microsoft.com/office/drawing/2014/main" id="{DD1FC715-56EB-46E9-B0D9-4C6401425248}"/>
              </a:ext>
            </a:extLst>
          </p:cNvPr>
          <p:cNvSpPr/>
          <p:nvPr/>
        </p:nvSpPr>
        <p:spPr>
          <a:xfrm>
            <a:off x="4259038" y="4302447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965" y="0"/>
                </a:moveTo>
                <a:lnTo>
                  <a:pt x="102965" y="0"/>
                </a:lnTo>
                <a:cubicBezTo>
                  <a:pt x="13817" y="0"/>
                  <a:pt x="13817" y="0"/>
                  <a:pt x="13817" y="0"/>
                </a:cubicBezTo>
                <a:cubicBezTo>
                  <a:pt x="5488" y="0"/>
                  <a:pt x="0" y="8328"/>
                  <a:pt x="0" y="16656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488" y="119810"/>
                  <a:pt x="13817" y="119810"/>
                </a:cubicBezTo>
                <a:cubicBezTo>
                  <a:pt x="102965" y="119810"/>
                  <a:pt x="102965" y="119810"/>
                  <a:pt x="102965" y="119810"/>
                </a:cubicBezTo>
                <a:cubicBezTo>
                  <a:pt x="111293" y="119810"/>
                  <a:pt x="119810" y="114321"/>
                  <a:pt x="119810" y="105993"/>
                </a:cubicBezTo>
                <a:cubicBezTo>
                  <a:pt x="119810" y="16656"/>
                  <a:pt x="119810" y="16656"/>
                  <a:pt x="119810" y="16656"/>
                </a:cubicBezTo>
                <a:cubicBezTo>
                  <a:pt x="119810" y="8328"/>
                  <a:pt x="111293" y="0"/>
                  <a:pt x="102965" y="0"/>
                </a:cubicBezTo>
                <a:close/>
                <a:moveTo>
                  <a:pt x="30662" y="8328"/>
                </a:moveTo>
                <a:lnTo>
                  <a:pt x="30662" y="8328"/>
                </a:lnTo>
                <a:cubicBezTo>
                  <a:pt x="30662" y="8328"/>
                  <a:pt x="86309" y="8328"/>
                  <a:pt x="89148" y="8328"/>
                </a:cubicBezTo>
                <a:cubicBezTo>
                  <a:pt x="89148" y="41829"/>
                  <a:pt x="89148" y="41829"/>
                  <a:pt x="89148" y="41829"/>
                </a:cubicBezTo>
                <a:cubicBezTo>
                  <a:pt x="89148" y="44479"/>
                  <a:pt x="86309" y="44479"/>
                  <a:pt x="86309" y="44479"/>
                </a:cubicBezTo>
                <a:cubicBezTo>
                  <a:pt x="33312" y="44479"/>
                  <a:pt x="33312" y="44479"/>
                  <a:pt x="33312" y="44479"/>
                </a:cubicBezTo>
                <a:cubicBezTo>
                  <a:pt x="30662" y="44479"/>
                  <a:pt x="30662" y="44479"/>
                  <a:pt x="30662" y="41829"/>
                </a:cubicBezTo>
                <a:lnTo>
                  <a:pt x="30662" y="8328"/>
                </a:lnTo>
                <a:close/>
                <a:moveTo>
                  <a:pt x="111293" y="105993"/>
                </a:moveTo>
                <a:lnTo>
                  <a:pt x="111293" y="105993"/>
                </a:lnTo>
                <a:cubicBezTo>
                  <a:pt x="111293" y="108643"/>
                  <a:pt x="108643" y="111482"/>
                  <a:pt x="102965" y="111482"/>
                </a:cubicBezTo>
                <a:cubicBezTo>
                  <a:pt x="13817" y="111482"/>
                  <a:pt x="13817" y="111482"/>
                  <a:pt x="13817" y="111482"/>
                </a:cubicBezTo>
                <a:cubicBezTo>
                  <a:pt x="10977" y="111482"/>
                  <a:pt x="8328" y="108643"/>
                  <a:pt x="8328" y="105993"/>
                </a:cubicBezTo>
                <a:cubicBezTo>
                  <a:pt x="8328" y="16656"/>
                  <a:pt x="8328" y="16656"/>
                  <a:pt x="8328" y="16656"/>
                </a:cubicBezTo>
                <a:cubicBezTo>
                  <a:pt x="8328" y="11167"/>
                  <a:pt x="10977" y="8328"/>
                  <a:pt x="13817" y="8328"/>
                </a:cubicBezTo>
                <a:cubicBezTo>
                  <a:pt x="22145" y="8328"/>
                  <a:pt x="22145" y="8328"/>
                  <a:pt x="22145" y="8328"/>
                </a:cubicBezTo>
                <a:cubicBezTo>
                  <a:pt x="22145" y="44479"/>
                  <a:pt x="22145" y="44479"/>
                  <a:pt x="22145" y="44479"/>
                </a:cubicBezTo>
                <a:cubicBezTo>
                  <a:pt x="22145" y="50157"/>
                  <a:pt x="24984" y="52996"/>
                  <a:pt x="30662" y="52996"/>
                </a:cubicBezTo>
                <a:cubicBezTo>
                  <a:pt x="89148" y="52996"/>
                  <a:pt x="89148" y="52996"/>
                  <a:pt x="89148" y="52996"/>
                </a:cubicBezTo>
                <a:cubicBezTo>
                  <a:pt x="91798" y="52996"/>
                  <a:pt x="97476" y="50157"/>
                  <a:pt x="97476" y="44479"/>
                </a:cubicBezTo>
                <a:cubicBezTo>
                  <a:pt x="97476" y="8328"/>
                  <a:pt x="97476" y="8328"/>
                  <a:pt x="97476" y="8328"/>
                </a:cubicBezTo>
                <a:cubicBezTo>
                  <a:pt x="102965" y="8328"/>
                  <a:pt x="102965" y="8328"/>
                  <a:pt x="102965" y="8328"/>
                </a:cubicBezTo>
                <a:cubicBezTo>
                  <a:pt x="108643" y="8328"/>
                  <a:pt x="111293" y="11167"/>
                  <a:pt x="111293" y="16656"/>
                </a:cubicBezTo>
                <a:lnTo>
                  <a:pt x="111293" y="105993"/>
                </a:lnTo>
                <a:close/>
                <a:moveTo>
                  <a:pt x="69463" y="38990"/>
                </a:moveTo>
                <a:lnTo>
                  <a:pt x="69463" y="38990"/>
                </a:lnTo>
                <a:cubicBezTo>
                  <a:pt x="72492" y="38990"/>
                  <a:pt x="75141" y="36340"/>
                  <a:pt x="75141" y="33501"/>
                </a:cubicBezTo>
                <a:cubicBezTo>
                  <a:pt x="75141" y="19495"/>
                  <a:pt x="75141" y="19495"/>
                  <a:pt x="75141" y="19495"/>
                </a:cubicBezTo>
                <a:cubicBezTo>
                  <a:pt x="75141" y="16656"/>
                  <a:pt x="72492" y="16656"/>
                  <a:pt x="69463" y="16656"/>
                </a:cubicBezTo>
                <a:cubicBezTo>
                  <a:pt x="69463" y="16656"/>
                  <a:pt x="66813" y="16656"/>
                  <a:pt x="66813" y="19495"/>
                </a:cubicBezTo>
                <a:cubicBezTo>
                  <a:pt x="66813" y="33501"/>
                  <a:pt x="66813" y="33501"/>
                  <a:pt x="66813" y="33501"/>
                </a:cubicBezTo>
                <a:cubicBezTo>
                  <a:pt x="66813" y="36340"/>
                  <a:pt x="69463" y="38990"/>
                  <a:pt x="69463" y="389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6" name="Shape 4722">
            <a:extLst>
              <a:ext uri="{FF2B5EF4-FFF2-40B4-BE49-F238E27FC236}">
                <a16:creationId xmlns:a16="http://schemas.microsoft.com/office/drawing/2014/main" id="{FB9F6DB8-3B40-4A9D-82A3-24C82BB22FAD}"/>
              </a:ext>
            </a:extLst>
          </p:cNvPr>
          <p:cNvSpPr/>
          <p:nvPr/>
        </p:nvSpPr>
        <p:spPr>
          <a:xfrm>
            <a:off x="3412837" y="4302447"/>
            <a:ext cx="37728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43" y="30662"/>
                </a:moveTo>
                <a:lnTo>
                  <a:pt x="59843" y="30662"/>
                </a:lnTo>
                <a:cubicBezTo>
                  <a:pt x="55143" y="30662"/>
                  <a:pt x="55143" y="33501"/>
                  <a:pt x="55143" y="33501"/>
                </a:cubicBezTo>
                <a:cubicBezTo>
                  <a:pt x="55143" y="50157"/>
                  <a:pt x="55143" y="50157"/>
                  <a:pt x="55143" y="50157"/>
                </a:cubicBezTo>
                <a:cubicBezTo>
                  <a:pt x="55143" y="50157"/>
                  <a:pt x="55143" y="52996"/>
                  <a:pt x="59843" y="52996"/>
                </a:cubicBezTo>
                <a:cubicBezTo>
                  <a:pt x="64543" y="52996"/>
                  <a:pt x="64543" y="50157"/>
                  <a:pt x="64543" y="50157"/>
                </a:cubicBezTo>
                <a:cubicBezTo>
                  <a:pt x="64543" y="33501"/>
                  <a:pt x="64543" y="33501"/>
                  <a:pt x="64543" y="33501"/>
                </a:cubicBezTo>
                <a:cubicBezTo>
                  <a:pt x="64543" y="33501"/>
                  <a:pt x="64543" y="30662"/>
                  <a:pt x="59843" y="30662"/>
                </a:cubicBezTo>
                <a:close/>
                <a:moveTo>
                  <a:pt x="96814" y="16656"/>
                </a:moveTo>
                <a:lnTo>
                  <a:pt x="96814" y="16656"/>
                </a:lnTo>
                <a:cubicBezTo>
                  <a:pt x="64543" y="16656"/>
                  <a:pt x="64543" y="16656"/>
                  <a:pt x="64543" y="16656"/>
                </a:cubicBezTo>
                <a:cubicBezTo>
                  <a:pt x="64543" y="0"/>
                  <a:pt x="64543" y="0"/>
                  <a:pt x="64543" y="0"/>
                </a:cubicBezTo>
                <a:cubicBezTo>
                  <a:pt x="41357" y="0"/>
                  <a:pt x="41357" y="0"/>
                  <a:pt x="41357" y="0"/>
                </a:cubicBezTo>
                <a:cubicBezTo>
                  <a:pt x="36657" y="0"/>
                  <a:pt x="36657" y="2839"/>
                  <a:pt x="36657" y="5678"/>
                </a:cubicBezTo>
                <a:cubicBezTo>
                  <a:pt x="36657" y="5678"/>
                  <a:pt x="36657" y="8328"/>
                  <a:pt x="41357" y="8328"/>
                </a:cubicBezTo>
                <a:cubicBezTo>
                  <a:pt x="55143" y="8328"/>
                  <a:pt x="55143" y="8328"/>
                  <a:pt x="55143" y="8328"/>
                </a:cubicBezTo>
                <a:cubicBezTo>
                  <a:pt x="55143" y="16656"/>
                  <a:pt x="55143" y="16656"/>
                  <a:pt x="55143" y="16656"/>
                </a:cubicBezTo>
                <a:cubicBezTo>
                  <a:pt x="22872" y="16656"/>
                  <a:pt x="22872" y="16656"/>
                  <a:pt x="22872" y="16656"/>
                </a:cubicBezTo>
                <a:cubicBezTo>
                  <a:pt x="9086" y="16656"/>
                  <a:pt x="0" y="22334"/>
                  <a:pt x="0" y="30662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9086" y="119810"/>
                  <a:pt x="22872" y="119810"/>
                </a:cubicBezTo>
                <a:cubicBezTo>
                  <a:pt x="96814" y="119810"/>
                  <a:pt x="96814" y="119810"/>
                  <a:pt x="96814" y="119810"/>
                </a:cubicBezTo>
                <a:cubicBezTo>
                  <a:pt x="110600" y="119810"/>
                  <a:pt x="119686" y="114321"/>
                  <a:pt x="119686" y="105993"/>
                </a:cubicBezTo>
                <a:cubicBezTo>
                  <a:pt x="119686" y="30662"/>
                  <a:pt x="119686" y="30662"/>
                  <a:pt x="119686" y="30662"/>
                </a:cubicBezTo>
                <a:cubicBezTo>
                  <a:pt x="119686" y="22334"/>
                  <a:pt x="110600" y="16656"/>
                  <a:pt x="96814" y="16656"/>
                </a:cubicBezTo>
                <a:close/>
                <a:moveTo>
                  <a:pt x="110600" y="105993"/>
                </a:moveTo>
                <a:lnTo>
                  <a:pt x="110600" y="105993"/>
                </a:lnTo>
                <a:cubicBezTo>
                  <a:pt x="110600" y="108643"/>
                  <a:pt x="101201" y="111482"/>
                  <a:pt x="96814" y="111482"/>
                </a:cubicBezTo>
                <a:cubicBezTo>
                  <a:pt x="22872" y="111482"/>
                  <a:pt x="22872" y="111482"/>
                  <a:pt x="22872" y="111482"/>
                </a:cubicBezTo>
                <a:cubicBezTo>
                  <a:pt x="18485" y="111482"/>
                  <a:pt x="9086" y="108643"/>
                  <a:pt x="9086" y="105993"/>
                </a:cubicBezTo>
                <a:cubicBezTo>
                  <a:pt x="9086" y="30662"/>
                  <a:pt x="9086" y="30662"/>
                  <a:pt x="9086" y="30662"/>
                </a:cubicBezTo>
                <a:cubicBezTo>
                  <a:pt x="9086" y="27823"/>
                  <a:pt x="18485" y="22334"/>
                  <a:pt x="22872" y="22334"/>
                </a:cubicBezTo>
                <a:cubicBezTo>
                  <a:pt x="96814" y="22334"/>
                  <a:pt x="96814" y="22334"/>
                  <a:pt x="96814" y="22334"/>
                </a:cubicBezTo>
                <a:cubicBezTo>
                  <a:pt x="101201" y="22334"/>
                  <a:pt x="110600" y="27823"/>
                  <a:pt x="110600" y="30662"/>
                </a:cubicBezTo>
                <a:lnTo>
                  <a:pt x="110600" y="1059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7" name="Shape 4723">
            <a:extLst>
              <a:ext uri="{FF2B5EF4-FFF2-40B4-BE49-F238E27FC236}">
                <a16:creationId xmlns:a16="http://schemas.microsoft.com/office/drawing/2014/main" id="{40D8FAAC-2411-4C2A-8BE3-956F6977E72D}"/>
              </a:ext>
            </a:extLst>
          </p:cNvPr>
          <p:cNvSpPr/>
          <p:nvPr/>
        </p:nvSpPr>
        <p:spPr>
          <a:xfrm>
            <a:off x="12394050" y="3303279"/>
            <a:ext cx="592879" cy="6253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298" y="0"/>
                </a:moveTo>
                <a:lnTo>
                  <a:pt x="105298" y="0"/>
                </a:lnTo>
                <a:cubicBezTo>
                  <a:pt x="14701" y="0"/>
                  <a:pt x="14701" y="0"/>
                  <a:pt x="14701" y="0"/>
                </a:cubicBezTo>
                <a:cubicBezTo>
                  <a:pt x="5761" y="0"/>
                  <a:pt x="0" y="5678"/>
                  <a:pt x="0" y="14006"/>
                </a:cubicBezTo>
                <a:cubicBezTo>
                  <a:pt x="0" y="80820"/>
                  <a:pt x="0" y="80820"/>
                  <a:pt x="0" y="80820"/>
                </a:cubicBezTo>
                <a:cubicBezTo>
                  <a:pt x="0" y="89148"/>
                  <a:pt x="5761" y="97665"/>
                  <a:pt x="14701" y="97665"/>
                </a:cubicBezTo>
                <a:cubicBezTo>
                  <a:pt x="46887" y="97665"/>
                  <a:pt x="46887" y="97665"/>
                  <a:pt x="46887" y="97665"/>
                </a:cubicBezTo>
                <a:cubicBezTo>
                  <a:pt x="46887" y="111482"/>
                  <a:pt x="46887" y="111482"/>
                  <a:pt x="46887" y="111482"/>
                </a:cubicBezTo>
                <a:cubicBezTo>
                  <a:pt x="37947" y="111482"/>
                  <a:pt x="37947" y="111482"/>
                  <a:pt x="37947" y="111482"/>
                </a:cubicBezTo>
                <a:cubicBezTo>
                  <a:pt x="35165" y="111482"/>
                  <a:pt x="35165" y="114321"/>
                  <a:pt x="35165" y="114321"/>
                </a:cubicBezTo>
                <a:cubicBezTo>
                  <a:pt x="35165" y="117160"/>
                  <a:pt x="35165" y="119810"/>
                  <a:pt x="37947" y="119810"/>
                </a:cubicBezTo>
                <a:cubicBezTo>
                  <a:pt x="84834" y="119810"/>
                  <a:pt x="84834" y="119810"/>
                  <a:pt x="84834" y="119810"/>
                </a:cubicBezTo>
                <a:cubicBezTo>
                  <a:pt x="87615" y="119810"/>
                  <a:pt x="87615" y="117160"/>
                  <a:pt x="87615" y="114321"/>
                </a:cubicBezTo>
                <a:cubicBezTo>
                  <a:pt x="87615" y="114321"/>
                  <a:pt x="87615" y="111482"/>
                  <a:pt x="84834" y="111482"/>
                </a:cubicBezTo>
                <a:cubicBezTo>
                  <a:pt x="76092" y="111482"/>
                  <a:pt x="76092" y="111482"/>
                  <a:pt x="76092" y="111482"/>
                </a:cubicBezTo>
                <a:cubicBezTo>
                  <a:pt x="76092" y="97665"/>
                  <a:pt x="76092" y="97665"/>
                  <a:pt x="76092" y="97665"/>
                </a:cubicBezTo>
                <a:cubicBezTo>
                  <a:pt x="105298" y="97665"/>
                  <a:pt x="105298" y="97665"/>
                  <a:pt x="105298" y="97665"/>
                </a:cubicBezTo>
                <a:cubicBezTo>
                  <a:pt x="114039" y="97665"/>
                  <a:pt x="119801" y="89148"/>
                  <a:pt x="119801" y="80820"/>
                </a:cubicBezTo>
                <a:cubicBezTo>
                  <a:pt x="119801" y="14006"/>
                  <a:pt x="119801" y="14006"/>
                  <a:pt x="119801" y="14006"/>
                </a:cubicBezTo>
                <a:cubicBezTo>
                  <a:pt x="119801" y="5678"/>
                  <a:pt x="114039" y="0"/>
                  <a:pt x="105298" y="0"/>
                </a:cubicBezTo>
                <a:close/>
                <a:moveTo>
                  <a:pt x="70132" y="111482"/>
                </a:moveTo>
                <a:lnTo>
                  <a:pt x="70132" y="111482"/>
                </a:lnTo>
                <a:cubicBezTo>
                  <a:pt x="52649" y="111482"/>
                  <a:pt x="52649" y="111482"/>
                  <a:pt x="52649" y="111482"/>
                </a:cubicBezTo>
                <a:cubicBezTo>
                  <a:pt x="52649" y="97665"/>
                  <a:pt x="52649" y="97665"/>
                  <a:pt x="52649" y="97665"/>
                </a:cubicBezTo>
                <a:cubicBezTo>
                  <a:pt x="70132" y="97665"/>
                  <a:pt x="70132" y="97665"/>
                  <a:pt x="70132" y="97665"/>
                </a:cubicBezTo>
                <a:lnTo>
                  <a:pt x="70132" y="111482"/>
                </a:lnTo>
                <a:close/>
                <a:moveTo>
                  <a:pt x="111059" y="80820"/>
                </a:moveTo>
                <a:lnTo>
                  <a:pt x="111059" y="80820"/>
                </a:lnTo>
                <a:cubicBezTo>
                  <a:pt x="111059" y="86498"/>
                  <a:pt x="108278" y="89148"/>
                  <a:pt x="105298" y="89148"/>
                </a:cubicBezTo>
                <a:cubicBezTo>
                  <a:pt x="14701" y="89148"/>
                  <a:pt x="14701" y="89148"/>
                  <a:pt x="14701" y="89148"/>
                </a:cubicBezTo>
                <a:cubicBezTo>
                  <a:pt x="11721" y="89148"/>
                  <a:pt x="5761" y="86498"/>
                  <a:pt x="5761" y="80820"/>
                </a:cubicBezTo>
                <a:cubicBezTo>
                  <a:pt x="5761" y="75331"/>
                  <a:pt x="5761" y="75331"/>
                  <a:pt x="5761" y="75331"/>
                </a:cubicBezTo>
                <a:cubicBezTo>
                  <a:pt x="111059" y="75331"/>
                  <a:pt x="111059" y="75331"/>
                  <a:pt x="111059" y="75331"/>
                </a:cubicBezTo>
                <a:lnTo>
                  <a:pt x="111059" y="80820"/>
                </a:lnTo>
                <a:close/>
                <a:moveTo>
                  <a:pt x="111059" y="67003"/>
                </a:moveTo>
                <a:lnTo>
                  <a:pt x="111059" y="67003"/>
                </a:lnTo>
                <a:cubicBezTo>
                  <a:pt x="5761" y="67003"/>
                  <a:pt x="5761" y="67003"/>
                  <a:pt x="5761" y="67003"/>
                </a:cubicBezTo>
                <a:cubicBezTo>
                  <a:pt x="5761" y="14006"/>
                  <a:pt x="5761" y="14006"/>
                  <a:pt x="5761" y="14006"/>
                </a:cubicBezTo>
                <a:cubicBezTo>
                  <a:pt x="5761" y="11167"/>
                  <a:pt x="11721" y="8328"/>
                  <a:pt x="14701" y="8328"/>
                </a:cubicBezTo>
                <a:cubicBezTo>
                  <a:pt x="105298" y="8328"/>
                  <a:pt x="105298" y="8328"/>
                  <a:pt x="105298" y="8328"/>
                </a:cubicBezTo>
                <a:cubicBezTo>
                  <a:pt x="108278" y="8328"/>
                  <a:pt x="111059" y="11167"/>
                  <a:pt x="111059" y="14006"/>
                </a:cubicBezTo>
                <a:lnTo>
                  <a:pt x="111059" y="670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8" name="Shape 4724">
            <a:extLst>
              <a:ext uri="{FF2B5EF4-FFF2-40B4-BE49-F238E27FC236}">
                <a16:creationId xmlns:a16="http://schemas.microsoft.com/office/drawing/2014/main" id="{B326D515-88EA-4BE0-9933-150D45266E53}"/>
              </a:ext>
            </a:extLst>
          </p:cNvPr>
          <p:cNvSpPr/>
          <p:nvPr/>
        </p:nvSpPr>
        <p:spPr>
          <a:xfrm>
            <a:off x="11414905" y="3303279"/>
            <a:ext cx="431184" cy="6253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9909" y="0"/>
                </a:moveTo>
                <a:lnTo>
                  <a:pt x="99909" y="0"/>
                </a:lnTo>
                <a:cubicBezTo>
                  <a:pt x="19819" y="0"/>
                  <a:pt x="19819" y="0"/>
                  <a:pt x="19819" y="0"/>
                </a:cubicBezTo>
                <a:cubicBezTo>
                  <a:pt x="7873" y="0"/>
                  <a:pt x="0" y="5678"/>
                  <a:pt x="0" y="14006"/>
                </a:cubicBezTo>
                <a:cubicBezTo>
                  <a:pt x="0" y="103154"/>
                  <a:pt x="0" y="103154"/>
                  <a:pt x="0" y="103154"/>
                </a:cubicBezTo>
                <a:cubicBezTo>
                  <a:pt x="0" y="111482"/>
                  <a:pt x="7873" y="119810"/>
                  <a:pt x="19819" y="119810"/>
                </a:cubicBezTo>
                <a:cubicBezTo>
                  <a:pt x="99909" y="119810"/>
                  <a:pt x="99909" y="119810"/>
                  <a:pt x="99909" y="119810"/>
                </a:cubicBezTo>
                <a:cubicBezTo>
                  <a:pt x="111855" y="119810"/>
                  <a:pt x="119728" y="111482"/>
                  <a:pt x="119728" y="103154"/>
                </a:cubicBezTo>
                <a:cubicBezTo>
                  <a:pt x="119728" y="14006"/>
                  <a:pt x="119728" y="14006"/>
                  <a:pt x="119728" y="14006"/>
                </a:cubicBezTo>
                <a:cubicBezTo>
                  <a:pt x="119728" y="5678"/>
                  <a:pt x="111855" y="0"/>
                  <a:pt x="99909" y="0"/>
                </a:cubicBezTo>
                <a:close/>
                <a:moveTo>
                  <a:pt x="111855" y="103154"/>
                </a:moveTo>
                <a:lnTo>
                  <a:pt x="111855" y="103154"/>
                </a:lnTo>
                <a:cubicBezTo>
                  <a:pt x="111855" y="108643"/>
                  <a:pt x="103710" y="111482"/>
                  <a:pt x="99909" y="111482"/>
                </a:cubicBezTo>
                <a:cubicBezTo>
                  <a:pt x="19819" y="111482"/>
                  <a:pt x="19819" y="111482"/>
                  <a:pt x="19819" y="111482"/>
                </a:cubicBezTo>
                <a:cubicBezTo>
                  <a:pt x="16018" y="111482"/>
                  <a:pt x="7873" y="108643"/>
                  <a:pt x="7873" y="103154"/>
                </a:cubicBezTo>
                <a:cubicBezTo>
                  <a:pt x="7873" y="91987"/>
                  <a:pt x="7873" y="91987"/>
                  <a:pt x="7873" y="91987"/>
                </a:cubicBezTo>
                <a:cubicBezTo>
                  <a:pt x="111855" y="91987"/>
                  <a:pt x="111855" y="91987"/>
                  <a:pt x="111855" y="91987"/>
                </a:cubicBezTo>
                <a:lnTo>
                  <a:pt x="111855" y="103154"/>
                </a:lnTo>
                <a:close/>
                <a:moveTo>
                  <a:pt x="111855" y="86498"/>
                </a:moveTo>
                <a:lnTo>
                  <a:pt x="111855" y="86498"/>
                </a:lnTo>
                <a:cubicBezTo>
                  <a:pt x="7873" y="86498"/>
                  <a:pt x="7873" y="86498"/>
                  <a:pt x="7873" y="86498"/>
                </a:cubicBezTo>
                <a:cubicBezTo>
                  <a:pt x="7873" y="25173"/>
                  <a:pt x="7873" y="25173"/>
                  <a:pt x="7873" y="25173"/>
                </a:cubicBezTo>
                <a:cubicBezTo>
                  <a:pt x="111855" y="25173"/>
                  <a:pt x="111855" y="25173"/>
                  <a:pt x="111855" y="25173"/>
                </a:cubicBezTo>
                <a:lnTo>
                  <a:pt x="111855" y="86498"/>
                </a:lnTo>
                <a:close/>
                <a:moveTo>
                  <a:pt x="111855" y="19495"/>
                </a:moveTo>
                <a:lnTo>
                  <a:pt x="111855" y="19495"/>
                </a:lnTo>
                <a:cubicBezTo>
                  <a:pt x="7873" y="19495"/>
                  <a:pt x="7873" y="19495"/>
                  <a:pt x="7873" y="19495"/>
                </a:cubicBezTo>
                <a:cubicBezTo>
                  <a:pt x="7873" y="14006"/>
                  <a:pt x="7873" y="14006"/>
                  <a:pt x="7873" y="14006"/>
                </a:cubicBezTo>
                <a:cubicBezTo>
                  <a:pt x="7873" y="11167"/>
                  <a:pt x="16018" y="8328"/>
                  <a:pt x="19819" y="8328"/>
                </a:cubicBezTo>
                <a:cubicBezTo>
                  <a:pt x="99909" y="8328"/>
                  <a:pt x="99909" y="8328"/>
                  <a:pt x="99909" y="8328"/>
                </a:cubicBezTo>
                <a:cubicBezTo>
                  <a:pt x="103710" y="8328"/>
                  <a:pt x="111855" y="11167"/>
                  <a:pt x="111855" y="14006"/>
                </a:cubicBezTo>
                <a:lnTo>
                  <a:pt x="111855" y="19495"/>
                </a:lnTo>
                <a:close/>
                <a:moveTo>
                  <a:pt x="60000" y="108643"/>
                </a:moveTo>
                <a:lnTo>
                  <a:pt x="60000" y="108643"/>
                </a:lnTo>
                <a:cubicBezTo>
                  <a:pt x="63800" y="108643"/>
                  <a:pt x="67873" y="105993"/>
                  <a:pt x="67873" y="103154"/>
                </a:cubicBezTo>
                <a:cubicBezTo>
                  <a:pt x="67873" y="100315"/>
                  <a:pt x="63800" y="97665"/>
                  <a:pt x="60000" y="97665"/>
                </a:cubicBezTo>
                <a:cubicBezTo>
                  <a:pt x="55927" y="97665"/>
                  <a:pt x="51855" y="100315"/>
                  <a:pt x="51855" y="103154"/>
                </a:cubicBezTo>
                <a:cubicBezTo>
                  <a:pt x="51855" y="105993"/>
                  <a:pt x="55927" y="108643"/>
                  <a:pt x="60000" y="1086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9" name="Shape 4725">
            <a:extLst>
              <a:ext uri="{FF2B5EF4-FFF2-40B4-BE49-F238E27FC236}">
                <a16:creationId xmlns:a16="http://schemas.microsoft.com/office/drawing/2014/main" id="{BE4A44F7-C153-4FCF-8857-89412EB98A77}"/>
              </a:ext>
            </a:extLst>
          </p:cNvPr>
          <p:cNvSpPr/>
          <p:nvPr/>
        </p:nvSpPr>
        <p:spPr>
          <a:xfrm>
            <a:off x="10428571" y="3303279"/>
            <a:ext cx="344947" cy="6253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9" y="103154"/>
                </a:moveTo>
                <a:lnTo>
                  <a:pt x="59999" y="103154"/>
                </a:lnTo>
                <a:cubicBezTo>
                  <a:pt x="69830" y="103154"/>
                  <a:pt x="74915" y="100315"/>
                  <a:pt x="74915" y="97665"/>
                </a:cubicBezTo>
                <a:cubicBezTo>
                  <a:pt x="74915" y="91987"/>
                  <a:pt x="69830" y="89148"/>
                  <a:pt x="59999" y="89148"/>
                </a:cubicBezTo>
                <a:cubicBezTo>
                  <a:pt x="54915" y="89148"/>
                  <a:pt x="49830" y="91987"/>
                  <a:pt x="49830" y="97665"/>
                </a:cubicBezTo>
                <a:cubicBezTo>
                  <a:pt x="49830" y="100315"/>
                  <a:pt x="54915" y="103154"/>
                  <a:pt x="59999" y="103154"/>
                </a:cubicBezTo>
                <a:close/>
                <a:moveTo>
                  <a:pt x="94915" y="0"/>
                </a:moveTo>
                <a:lnTo>
                  <a:pt x="94915" y="0"/>
                </a:lnTo>
                <a:cubicBezTo>
                  <a:pt x="30169" y="0"/>
                  <a:pt x="30169" y="0"/>
                  <a:pt x="30169" y="0"/>
                </a:cubicBezTo>
                <a:cubicBezTo>
                  <a:pt x="14915" y="0"/>
                  <a:pt x="0" y="5678"/>
                  <a:pt x="0" y="14006"/>
                </a:cubicBezTo>
                <a:cubicBezTo>
                  <a:pt x="0" y="103154"/>
                  <a:pt x="0" y="103154"/>
                  <a:pt x="0" y="103154"/>
                </a:cubicBezTo>
                <a:cubicBezTo>
                  <a:pt x="0" y="111482"/>
                  <a:pt x="14915" y="119810"/>
                  <a:pt x="30169" y="119810"/>
                </a:cubicBezTo>
                <a:cubicBezTo>
                  <a:pt x="94915" y="119810"/>
                  <a:pt x="94915" y="119810"/>
                  <a:pt x="94915" y="119810"/>
                </a:cubicBezTo>
                <a:cubicBezTo>
                  <a:pt x="109830" y="119810"/>
                  <a:pt x="119661" y="111482"/>
                  <a:pt x="119661" y="103154"/>
                </a:cubicBezTo>
                <a:cubicBezTo>
                  <a:pt x="119661" y="14006"/>
                  <a:pt x="119661" y="14006"/>
                  <a:pt x="119661" y="14006"/>
                </a:cubicBezTo>
                <a:cubicBezTo>
                  <a:pt x="119661" y="5678"/>
                  <a:pt x="109830" y="0"/>
                  <a:pt x="94915" y="0"/>
                </a:cubicBezTo>
                <a:close/>
                <a:moveTo>
                  <a:pt x="109830" y="103154"/>
                </a:moveTo>
                <a:lnTo>
                  <a:pt x="109830" y="103154"/>
                </a:lnTo>
                <a:cubicBezTo>
                  <a:pt x="109830" y="108643"/>
                  <a:pt x="99661" y="111482"/>
                  <a:pt x="94915" y="111482"/>
                </a:cubicBezTo>
                <a:cubicBezTo>
                  <a:pt x="30169" y="111482"/>
                  <a:pt x="30169" y="111482"/>
                  <a:pt x="30169" y="111482"/>
                </a:cubicBezTo>
                <a:cubicBezTo>
                  <a:pt x="20000" y="111482"/>
                  <a:pt x="14915" y="108643"/>
                  <a:pt x="14915" y="103154"/>
                </a:cubicBezTo>
                <a:cubicBezTo>
                  <a:pt x="14915" y="80820"/>
                  <a:pt x="14915" y="80820"/>
                  <a:pt x="14915" y="80820"/>
                </a:cubicBezTo>
                <a:cubicBezTo>
                  <a:pt x="109830" y="80820"/>
                  <a:pt x="109830" y="80820"/>
                  <a:pt x="109830" y="80820"/>
                </a:cubicBezTo>
                <a:lnTo>
                  <a:pt x="109830" y="103154"/>
                </a:lnTo>
                <a:close/>
                <a:moveTo>
                  <a:pt x="109830" y="75331"/>
                </a:moveTo>
                <a:lnTo>
                  <a:pt x="109830" y="75331"/>
                </a:lnTo>
                <a:cubicBezTo>
                  <a:pt x="14915" y="75331"/>
                  <a:pt x="14915" y="75331"/>
                  <a:pt x="14915" y="75331"/>
                </a:cubicBezTo>
                <a:cubicBezTo>
                  <a:pt x="14915" y="25173"/>
                  <a:pt x="14915" y="25173"/>
                  <a:pt x="14915" y="25173"/>
                </a:cubicBezTo>
                <a:cubicBezTo>
                  <a:pt x="109830" y="25173"/>
                  <a:pt x="109830" y="25173"/>
                  <a:pt x="109830" y="25173"/>
                </a:cubicBezTo>
                <a:lnTo>
                  <a:pt x="109830" y="75331"/>
                </a:lnTo>
                <a:close/>
                <a:moveTo>
                  <a:pt x="109830" y="19495"/>
                </a:moveTo>
                <a:lnTo>
                  <a:pt x="109830" y="19495"/>
                </a:lnTo>
                <a:cubicBezTo>
                  <a:pt x="14915" y="19495"/>
                  <a:pt x="14915" y="19495"/>
                  <a:pt x="14915" y="19495"/>
                </a:cubicBezTo>
                <a:cubicBezTo>
                  <a:pt x="14915" y="14006"/>
                  <a:pt x="14915" y="14006"/>
                  <a:pt x="14915" y="14006"/>
                </a:cubicBezTo>
                <a:cubicBezTo>
                  <a:pt x="14915" y="11167"/>
                  <a:pt x="20000" y="8328"/>
                  <a:pt x="30169" y="8328"/>
                </a:cubicBezTo>
                <a:cubicBezTo>
                  <a:pt x="94915" y="8328"/>
                  <a:pt x="94915" y="8328"/>
                  <a:pt x="94915" y="8328"/>
                </a:cubicBezTo>
                <a:cubicBezTo>
                  <a:pt x="99661" y="8328"/>
                  <a:pt x="109830" y="11167"/>
                  <a:pt x="109830" y="14006"/>
                </a:cubicBezTo>
                <a:lnTo>
                  <a:pt x="109830" y="19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0" name="Shape 4726">
            <a:extLst>
              <a:ext uri="{FF2B5EF4-FFF2-40B4-BE49-F238E27FC236}">
                <a16:creationId xmlns:a16="http://schemas.microsoft.com/office/drawing/2014/main" id="{5B1B87BB-C510-40DE-998B-44C2FB75188C}"/>
              </a:ext>
            </a:extLst>
          </p:cNvPr>
          <p:cNvSpPr/>
          <p:nvPr/>
        </p:nvSpPr>
        <p:spPr>
          <a:xfrm>
            <a:off x="9352403" y="3303279"/>
            <a:ext cx="492270" cy="6253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1497" y="97665"/>
                </a:moveTo>
                <a:lnTo>
                  <a:pt x="91497" y="97665"/>
                </a:lnTo>
                <a:cubicBezTo>
                  <a:pt x="91497" y="97665"/>
                  <a:pt x="88143" y="97665"/>
                  <a:pt x="88143" y="100315"/>
                </a:cubicBezTo>
                <a:cubicBezTo>
                  <a:pt x="88143" y="103154"/>
                  <a:pt x="91497" y="103154"/>
                  <a:pt x="91497" y="103154"/>
                </a:cubicBezTo>
                <a:cubicBezTo>
                  <a:pt x="95089" y="103154"/>
                  <a:pt x="98682" y="103154"/>
                  <a:pt x="98682" y="100315"/>
                </a:cubicBezTo>
                <a:cubicBezTo>
                  <a:pt x="98682" y="97665"/>
                  <a:pt x="95089" y="97665"/>
                  <a:pt x="91497" y="97665"/>
                </a:cubicBezTo>
                <a:close/>
                <a:moveTo>
                  <a:pt x="74011" y="80820"/>
                </a:moveTo>
                <a:lnTo>
                  <a:pt x="74011" y="80820"/>
                </a:lnTo>
                <a:cubicBezTo>
                  <a:pt x="70419" y="80820"/>
                  <a:pt x="70419" y="83659"/>
                  <a:pt x="70419" y="86498"/>
                </a:cubicBezTo>
                <a:cubicBezTo>
                  <a:pt x="70419" y="86498"/>
                  <a:pt x="70419" y="89148"/>
                  <a:pt x="74011" y="89148"/>
                </a:cubicBezTo>
                <a:cubicBezTo>
                  <a:pt x="77604" y="89148"/>
                  <a:pt x="77604" y="86498"/>
                  <a:pt x="77604" y="86498"/>
                </a:cubicBezTo>
                <a:cubicBezTo>
                  <a:pt x="77604" y="83659"/>
                  <a:pt x="77604" y="80820"/>
                  <a:pt x="74011" y="80820"/>
                </a:cubicBezTo>
                <a:close/>
                <a:moveTo>
                  <a:pt x="70419" y="97665"/>
                </a:moveTo>
                <a:lnTo>
                  <a:pt x="70419" y="97665"/>
                </a:lnTo>
                <a:cubicBezTo>
                  <a:pt x="67065" y="97665"/>
                  <a:pt x="63473" y="97665"/>
                  <a:pt x="63473" y="100315"/>
                </a:cubicBezTo>
                <a:cubicBezTo>
                  <a:pt x="63473" y="103154"/>
                  <a:pt x="67065" y="103154"/>
                  <a:pt x="70419" y="103154"/>
                </a:cubicBezTo>
                <a:cubicBezTo>
                  <a:pt x="70419" y="103154"/>
                  <a:pt x="74011" y="103154"/>
                  <a:pt x="74011" y="100315"/>
                </a:cubicBezTo>
                <a:cubicBezTo>
                  <a:pt x="74011" y="97665"/>
                  <a:pt x="70419" y="97665"/>
                  <a:pt x="70419" y="97665"/>
                </a:cubicBezTo>
                <a:close/>
                <a:moveTo>
                  <a:pt x="42395" y="89148"/>
                </a:moveTo>
                <a:lnTo>
                  <a:pt x="42395" y="89148"/>
                </a:lnTo>
                <a:cubicBezTo>
                  <a:pt x="35209" y="89148"/>
                  <a:pt x="35209" y="89148"/>
                  <a:pt x="35209" y="89148"/>
                </a:cubicBezTo>
                <a:cubicBezTo>
                  <a:pt x="35209" y="86498"/>
                  <a:pt x="35209" y="86498"/>
                  <a:pt x="35209" y="86498"/>
                </a:cubicBezTo>
                <a:cubicBezTo>
                  <a:pt x="35209" y="83659"/>
                  <a:pt x="35209" y="80820"/>
                  <a:pt x="31616" y="80820"/>
                </a:cubicBezTo>
                <a:cubicBezTo>
                  <a:pt x="28263" y="80820"/>
                  <a:pt x="28263" y="83659"/>
                  <a:pt x="28263" y="86498"/>
                </a:cubicBezTo>
                <a:cubicBezTo>
                  <a:pt x="28263" y="89148"/>
                  <a:pt x="28263" y="89148"/>
                  <a:pt x="28263" y="89148"/>
                </a:cubicBezTo>
                <a:cubicBezTo>
                  <a:pt x="21077" y="89148"/>
                  <a:pt x="21077" y="89148"/>
                  <a:pt x="21077" y="89148"/>
                </a:cubicBezTo>
                <a:lnTo>
                  <a:pt x="17485" y="91987"/>
                </a:lnTo>
                <a:cubicBezTo>
                  <a:pt x="17485" y="94826"/>
                  <a:pt x="21077" y="97665"/>
                  <a:pt x="21077" y="97665"/>
                </a:cubicBezTo>
                <a:cubicBezTo>
                  <a:pt x="28263" y="97665"/>
                  <a:pt x="28263" y="97665"/>
                  <a:pt x="28263" y="97665"/>
                </a:cubicBezTo>
                <a:cubicBezTo>
                  <a:pt x="28263" y="100315"/>
                  <a:pt x="28263" y="100315"/>
                  <a:pt x="28263" y="100315"/>
                </a:cubicBezTo>
                <a:cubicBezTo>
                  <a:pt x="28263" y="103154"/>
                  <a:pt x="28263" y="103154"/>
                  <a:pt x="31616" y="103154"/>
                </a:cubicBezTo>
                <a:cubicBezTo>
                  <a:pt x="35209" y="103154"/>
                  <a:pt x="35209" y="103154"/>
                  <a:pt x="35209" y="100315"/>
                </a:cubicBezTo>
                <a:cubicBezTo>
                  <a:pt x="35209" y="97665"/>
                  <a:pt x="35209" y="97665"/>
                  <a:pt x="35209" y="97665"/>
                </a:cubicBezTo>
                <a:cubicBezTo>
                  <a:pt x="42395" y="97665"/>
                  <a:pt x="42395" y="97665"/>
                  <a:pt x="42395" y="97665"/>
                </a:cubicBezTo>
                <a:cubicBezTo>
                  <a:pt x="42395" y="97665"/>
                  <a:pt x="45748" y="94826"/>
                  <a:pt x="45748" y="91987"/>
                </a:cubicBezTo>
                <a:lnTo>
                  <a:pt x="42395" y="89148"/>
                </a:lnTo>
                <a:close/>
                <a:moveTo>
                  <a:pt x="102275" y="0"/>
                </a:moveTo>
                <a:lnTo>
                  <a:pt x="102275" y="0"/>
                </a:lnTo>
                <a:cubicBezTo>
                  <a:pt x="17485" y="0"/>
                  <a:pt x="17485" y="0"/>
                  <a:pt x="17485" y="0"/>
                </a:cubicBezTo>
                <a:cubicBezTo>
                  <a:pt x="6946" y="0"/>
                  <a:pt x="0" y="5678"/>
                  <a:pt x="0" y="14006"/>
                </a:cubicBezTo>
                <a:cubicBezTo>
                  <a:pt x="0" y="103154"/>
                  <a:pt x="0" y="103154"/>
                  <a:pt x="0" y="103154"/>
                </a:cubicBezTo>
                <a:cubicBezTo>
                  <a:pt x="0" y="111482"/>
                  <a:pt x="6946" y="119810"/>
                  <a:pt x="17485" y="119810"/>
                </a:cubicBezTo>
                <a:cubicBezTo>
                  <a:pt x="102275" y="119810"/>
                  <a:pt x="102275" y="119810"/>
                  <a:pt x="102275" y="119810"/>
                </a:cubicBezTo>
                <a:cubicBezTo>
                  <a:pt x="112814" y="119810"/>
                  <a:pt x="119760" y="111482"/>
                  <a:pt x="119760" y="103154"/>
                </a:cubicBezTo>
                <a:cubicBezTo>
                  <a:pt x="119760" y="14006"/>
                  <a:pt x="119760" y="14006"/>
                  <a:pt x="119760" y="14006"/>
                </a:cubicBezTo>
                <a:cubicBezTo>
                  <a:pt x="119760" y="5678"/>
                  <a:pt x="112814" y="0"/>
                  <a:pt x="102275" y="0"/>
                </a:cubicBezTo>
                <a:close/>
                <a:moveTo>
                  <a:pt x="112814" y="103154"/>
                </a:moveTo>
                <a:lnTo>
                  <a:pt x="112814" y="103154"/>
                </a:lnTo>
                <a:cubicBezTo>
                  <a:pt x="112814" y="108643"/>
                  <a:pt x="105628" y="111482"/>
                  <a:pt x="102275" y="111482"/>
                </a:cubicBezTo>
                <a:cubicBezTo>
                  <a:pt x="17485" y="111482"/>
                  <a:pt x="17485" y="111482"/>
                  <a:pt x="17485" y="111482"/>
                </a:cubicBezTo>
                <a:cubicBezTo>
                  <a:pt x="14131" y="111482"/>
                  <a:pt x="6946" y="108643"/>
                  <a:pt x="6946" y="103154"/>
                </a:cubicBezTo>
                <a:cubicBezTo>
                  <a:pt x="6946" y="14006"/>
                  <a:pt x="6946" y="14006"/>
                  <a:pt x="6946" y="14006"/>
                </a:cubicBezTo>
                <a:cubicBezTo>
                  <a:pt x="6946" y="11167"/>
                  <a:pt x="14131" y="8328"/>
                  <a:pt x="17485" y="8328"/>
                </a:cubicBezTo>
                <a:cubicBezTo>
                  <a:pt x="102275" y="8328"/>
                  <a:pt x="102275" y="8328"/>
                  <a:pt x="102275" y="8328"/>
                </a:cubicBezTo>
                <a:cubicBezTo>
                  <a:pt x="105628" y="8328"/>
                  <a:pt x="112814" y="11167"/>
                  <a:pt x="112814" y="14006"/>
                </a:cubicBezTo>
                <a:lnTo>
                  <a:pt x="112814" y="103154"/>
                </a:lnTo>
                <a:close/>
                <a:moveTo>
                  <a:pt x="98682" y="80820"/>
                </a:moveTo>
                <a:lnTo>
                  <a:pt x="98682" y="80820"/>
                </a:lnTo>
                <a:cubicBezTo>
                  <a:pt x="95089" y="80820"/>
                  <a:pt x="91497" y="83659"/>
                  <a:pt x="91497" y="86498"/>
                </a:cubicBezTo>
                <a:cubicBezTo>
                  <a:pt x="91497" y="86498"/>
                  <a:pt x="95089" y="89148"/>
                  <a:pt x="98682" y="89148"/>
                </a:cubicBezTo>
                <a:lnTo>
                  <a:pt x="102275" y="86498"/>
                </a:lnTo>
                <a:cubicBezTo>
                  <a:pt x="102275" y="83659"/>
                  <a:pt x="98682" y="80820"/>
                  <a:pt x="98682" y="80820"/>
                </a:cubicBezTo>
                <a:close/>
                <a:moveTo>
                  <a:pt x="91497" y="14006"/>
                </a:moveTo>
                <a:lnTo>
                  <a:pt x="91497" y="14006"/>
                </a:lnTo>
                <a:cubicBezTo>
                  <a:pt x="28263" y="14006"/>
                  <a:pt x="28263" y="14006"/>
                  <a:pt x="28263" y="14006"/>
                </a:cubicBezTo>
                <a:cubicBezTo>
                  <a:pt x="21077" y="14006"/>
                  <a:pt x="17485" y="19495"/>
                  <a:pt x="17485" y="22334"/>
                </a:cubicBezTo>
                <a:cubicBezTo>
                  <a:pt x="17485" y="67003"/>
                  <a:pt x="17485" y="67003"/>
                  <a:pt x="17485" y="67003"/>
                </a:cubicBezTo>
                <a:cubicBezTo>
                  <a:pt x="17485" y="69652"/>
                  <a:pt x="21077" y="75331"/>
                  <a:pt x="28263" y="75331"/>
                </a:cubicBezTo>
                <a:cubicBezTo>
                  <a:pt x="91497" y="75331"/>
                  <a:pt x="91497" y="75331"/>
                  <a:pt x="91497" y="75331"/>
                </a:cubicBezTo>
                <a:cubicBezTo>
                  <a:pt x="98682" y="75331"/>
                  <a:pt x="102275" y="69652"/>
                  <a:pt x="102275" y="67003"/>
                </a:cubicBezTo>
                <a:cubicBezTo>
                  <a:pt x="102275" y="22334"/>
                  <a:pt x="102275" y="22334"/>
                  <a:pt x="102275" y="22334"/>
                </a:cubicBezTo>
                <a:cubicBezTo>
                  <a:pt x="102275" y="19495"/>
                  <a:pt x="98682" y="14006"/>
                  <a:pt x="91497" y="14006"/>
                </a:cubicBezTo>
                <a:close/>
                <a:moveTo>
                  <a:pt x="91497" y="64164"/>
                </a:moveTo>
                <a:lnTo>
                  <a:pt x="91497" y="64164"/>
                </a:lnTo>
                <a:cubicBezTo>
                  <a:pt x="91497" y="64164"/>
                  <a:pt x="91497" y="67003"/>
                  <a:pt x="88143" y="67003"/>
                </a:cubicBezTo>
                <a:cubicBezTo>
                  <a:pt x="31616" y="67003"/>
                  <a:pt x="31616" y="67003"/>
                  <a:pt x="31616" y="67003"/>
                </a:cubicBezTo>
                <a:cubicBezTo>
                  <a:pt x="28263" y="67003"/>
                  <a:pt x="28263" y="64164"/>
                  <a:pt x="28263" y="64164"/>
                </a:cubicBezTo>
                <a:cubicBezTo>
                  <a:pt x="28263" y="25173"/>
                  <a:pt x="28263" y="25173"/>
                  <a:pt x="28263" y="25173"/>
                </a:cubicBezTo>
                <a:cubicBezTo>
                  <a:pt x="28263" y="25173"/>
                  <a:pt x="28263" y="22334"/>
                  <a:pt x="31616" y="22334"/>
                </a:cubicBezTo>
                <a:cubicBezTo>
                  <a:pt x="88143" y="22334"/>
                  <a:pt x="88143" y="22334"/>
                  <a:pt x="88143" y="22334"/>
                </a:cubicBezTo>
                <a:cubicBezTo>
                  <a:pt x="91497" y="22334"/>
                  <a:pt x="91497" y="25173"/>
                  <a:pt x="91497" y="25173"/>
                </a:cubicBezTo>
                <a:lnTo>
                  <a:pt x="91497" y="64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1" name="Shape 4727">
            <a:extLst>
              <a:ext uri="{FF2B5EF4-FFF2-40B4-BE49-F238E27FC236}">
                <a16:creationId xmlns:a16="http://schemas.microsoft.com/office/drawing/2014/main" id="{3B4F8B44-5E97-45BE-9648-490BD4A5E682}"/>
              </a:ext>
            </a:extLst>
          </p:cNvPr>
          <p:cNvSpPr/>
          <p:nvPr/>
        </p:nvSpPr>
        <p:spPr>
          <a:xfrm>
            <a:off x="8292410" y="3443449"/>
            <a:ext cx="621623" cy="34503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492" y="49830"/>
                </a:moveTo>
                <a:lnTo>
                  <a:pt x="72492" y="49830"/>
                </a:lnTo>
                <a:cubicBezTo>
                  <a:pt x="69842" y="49830"/>
                  <a:pt x="67003" y="54915"/>
                  <a:pt x="67003" y="59661"/>
                </a:cubicBezTo>
                <a:cubicBezTo>
                  <a:pt x="67003" y="64745"/>
                  <a:pt x="69842" y="69830"/>
                  <a:pt x="72492" y="69830"/>
                </a:cubicBezTo>
                <a:cubicBezTo>
                  <a:pt x="75331" y="69830"/>
                  <a:pt x="77981" y="64745"/>
                  <a:pt x="77981" y="59661"/>
                </a:cubicBezTo>
                <a:cubicBezTo>
                  <a:pt x="77981" y="54915"/>
                  <a:pt x="75331" y="49830"/>
                  <a:pt x="72492" y="49830"/>
                </a:cubicBezTo>
                <a:close/>
                <a:moveTo>
                  <a:pt x="50157" y="54915"/>
                </a:moveTo>
                <a:lnTo>
                  <a:pt x="50157" y="54915"/>
                </a:lnTo>
                <a:cubicBezTo>
                  <a:pt x="39179" y="54915"/>
                  <a:pt x="39179" y="54915"/>
                  <a:pt x="39179" y="54915"/>
                </a:cubicBezTo>
                <a:cubicBezTo>
                  <a:pt x="39179" y="34915"/>
                  <a:pt x="39179" y="34915"/>
                  <a:pt x="39179" y="34915"/>
                </a:cubicBezTo>
                <a:cubicBezTo>
                  <a:pt x="39179" y="29830"/>
                  <a:pt x="36340" y="29830"/>
                  <a:pt x="33501" y="29830"/>
                </a:cubicBezTo>
                <a:cubicBezTo>
                  <a:pt x="33501" y="29830"/>
                  <a:pt x="30662" y="29830"/>
                  <a:pt x="30662" y="34915"/>
                </a:cubicBezTo>
                <a:cubicBezTo>
                  <a:pt x="30662" y="54915"/>
                  <a:pt x="30662" y="54915"/>
                  <a:pt x="30662" y="54915"/>
                </a:cubicBezTo>
                <a:cubicBezTo>
                  <a:pt x="19495" y="54915"/>
                  <a:pt x="19495" y="54915"/>
                  <a:pt x="19495" y="54915"/>
                </a:cubicBezTo>
                <a:cubicBezTo>
                  <a:pt x="16845" y="54915"/>
                  <a:pt x="16845" y="59661"/>
                  <a:pt x="16845" y="59661"/>
                </a:cubicBezTo>
                <a:cubicBezTo>
                  <a:pt x="16845" y="64745"/>
                  <a:pt x="16845" y="69830"/>
                  <a:pt x="19495" y="69830"/>
                </a:cubicBezTo>
                <a:cubicBezTo>
                  <a:pt x="30662" y="69830"/>
                  <a:pt x="30662" y="69830"/>
                  <a:pt x="30662" y="69830"/>
                </a:cubicBezTo>
                <a:cubicBezTo>
                  <a:pt x="30662" y="89830"/>
                  <a:pt x="30662" y="89830"/>
                  <a:pt x="30662" y="89830"/>
                </a:cubicBezTo>
                <a:lnTo>
                  <a:pt x="33501" y="94576"/>
                </a:lnTo>
                <a:cubicBezTo>
                  <a:pt x="36340" y="94576"/>
                  <a:pt x="39179" y="89830"/>
                  <a:pt x="39179" y="89830"/>
                </a:cubicBezTo>
                <a:cubicBezTo>
                  <a:pt x="39179" y="69830"/>
                  <a:pt x="39179" y="69830"/>
                  <a:pt x="39179" y="69830"/>
                </a:cubicBezTo>
                <a:cubicBezTo>
                  <a:pt x="50157" y="69830"/>
                  <a:pt x="50157" y="69830"/>
                  <a:pt x="50157" y="69830"/>
                </a:cubicBezTo>
                <a:cubicBezTo>
                  <a:pt x="50157" y="69830"/>
                  <a:pt x="52996" y="64745"/>
                  <a:pt x="52996" y="59661"/>
                </a:cubicBezTo>
                <a:lnTo>
                  <a:pt x="50157" y="54915"/>
                </a:lnTo>
                <a:close/>
                <a:moveTo>
                  <a:pt x="83659" y="74915"/>
                </a:moveTo>
                <a:lnTo>
                  <a:pt x="83659" y="74915"/>
                </a:lnTo>
                <a:cubicBezTo>
                  <a:pt x="81009" y="74915"/>
                  <a:pt x="77981" y="79661"/>
                  <a:pt x="77981" y="84745"/>
                </a:cubicBezTo>
                <a:cubicBezTo>
                  <a:pt x="77981" y="89830"/>
                  <a:pt x="81009" y="94576"/>
                  <a:pt x="83659" y="94576"/>
                </a:cubicBezTo>
                <a:cubicBezTo>
                  <a:pt x="86498" y="94576"/>
                  <a:pt x="89148" y="89830"/>
                  <a:pt x="89148" y="84745"/>
                </a:cubicBezTo>
                <a:cubicBezTo>
                  <a:pt x="89148" y="79661"/>
                  <a:pt x="86498" y="74915"/>
                  <a:pt x="83659" y="74915"/>
                </a:cubicBezTo>
                <a:close/>
                <a:moveTo>
                  <a:pt x="97665" y="0"/>
                </a:moveTo>
                <a:lnTo>
                  <a:pt x="97665" y="0"/>
                </a:lnTo>
                <a:cubicBezTo>
                  <a:pt x="22334" y="0"/>
                  <a:pt x="22334" y="0"/>
                  <a:pt x="22334" y="0"/>
                </a:cubicBezTo>
                <a:cubicBezTo>
                  <a:pt x="11167" y="0"/>
                  <a:pt x="0" y="19661"/>
                  <a:pt x="0" y="39661"/>
                </a:cubicBezTo>
                <a:cubicBezTo>
                  <a:pt x="0" y="79661"/>
                  <a:pt x="0" y="79661"/>
                  <a:pt x="0" y="79661"/>
                </a:cubicBezTo>
                <a:cubicBezTo>
                  <a:pt x="0" y="104745"/>
                  <a:pt x="11167" y="119661"/>
                  <a:pt x="22334" y="119661"/>
                </a:cubicBezTo>
                <a:cubicBezTo>
                  <a:pt x="97665" y="119661"/>
                  <a:pt x="97665" y="119661"/>
                  <a:pt x="97665" y="119661"/>
                </a:cubicBezTo>
                <a:cubicBezTo>
                  <a:pt x="108832" y="119661"/>
                  <a:pt x="119810" y="104745"/>
                  <a:pt x="119810" y="79661"/>
                </a:cubicBezTo>
                <a:cubicBezTo>
                  <a:pt x="119810" y="39661"/>
                  <a:pt x="119810" y="39661"/>
                  <a:pt x="119810" y="39661"/>
                </a:cubicBezTo>
                <a:cubicBezTo>
                  <a:pt x="119810" y="19661"/>
                  <a:pt x="108832" y="0"/>
                  <a:pt x="97665" y="0"/>
                </a:cubicBezTo>
                <a:close/>
                <a:moveTo>
                  <a:pt x="111482" y="79661"/>
                </a:moveTo>
                <a:lnTo>
                  <a:pt x="111482" y="79661"/>
                </a:lnTo>
                <a:cubicBezTo>
                  <a:pt x="111482" y="94576"/>
                  <a:pt x="105993" y="109830"/>
                  <a:pt x="97665" y="109830"/>
                </a:cubicBezTo>
                <a:cubicBezTo>
                  <a:pt x="22334" y="109830"/>
                  <a:pt x="22334" y="109830"/>
                  <a:pt x="22334" y="109830"/>
                </a:cubicBezTo>
                <a:cubicBezTo>
                  <a:pt x="14006" y="109830"/>
                  <a:pt x="8517" y="94576"/>
                  <a:pt x="8517" y="79661"/>
                </a:cubicBezTo>
                <a:cubicBezTo>
                  <a:pt x="8517" y="39661"/>
                  <a:pt x="8517" y="39661"/>
                  <a:pt x="8517" y="39661"/>
                </a:cubicBezTo>
                <a:cubicBezTo>
                  <a:pt x="8517" y="25084"/>
                  <a:pt x="14006" y="14915"/>
                  <a:pt x="22334" y="14915"/>
                </a:cubicBezTo>
                <a:cubicBezTo>
                  <a:pt x="97665" y="14915"/>
                  <a:pt x="97665" y="14915"/>
                  <a:pt x="97665" y="14915"/>
                </a:cubicBezTo>
                <a:cubicBezTo>
                  <a:pt x="105993" y="14915"/>
                  <a:pt x="111482" y="25084"/>
                  <a:pt x="111482" y="39661"/>
                </a:cubicBezTo>
                <a:lnTo>
                  <a:pt x="111482" y="79661"/>
                </a:lnTo>
                <a:close/>
                <a:moveTo>
                  <a:pt x="100315" y="54915"/>
                </a:moveTo>
                <a:lnTo>
                  <a:pt x="100315" y="54915"/>
                </a:lnTo>
                <a:cubicBezTo>
                  <a:pt x="97665" y="54915"/>
                  <a:pt x="94826" y="59661"/>
                  <a:pt x="94826" y="64745"/>
                </a:cubicBezTo>
                <a:cubicBezTo>
                  <a:pt x="94826" y="69830"/>
                  <a:pt x="97665" y="74915"/>
                  <a:pt x="100315" y="74915"/>
                </a:cubicBezTo>
                <a:cubicBezTo>
                  <a:pt x="103154" y="74915"/>
                  <a:pt x="105993" y="69830"/>
                  <a:pt x="105993" y="64745"/>
                </a:cubicBezTo>
                <a:cubicBezTo>
                  <a:pt x="105993" y="59661"/>
                  <a:pt x="103154" y="54915"/>
                  <a:pt x="100315" y="54915"/>
                </a:cubicBezTo>
                <a:close/>
                <a:moveTo>
                  <a:pt x="89148" y="29830"/>
                </a:moveTo>
                <a:lnTo>
                  <a:pt x="89148" y="29830"/>
                </a:lnTo>
                <a:cubicBezTo>
                  <a:pt x="86498" y="29830"/>
                  <a:pt x="83659" y="34915"/>
                  <a:pt x="83659" y="39661"/>
                </a:cubicBezTo>
                <a:cubicBezTo>
                  <a:pt x="83659" y="44745"/>
                  <a:pt x="86498" y="49830"/>
                  <a:pt x="89148" y="49830"/>
                </a:cubicBezTo>
                <a:cubicBezTo>
                  <a:pt x="91987" y="49830"/>
                  <a:pt x="94826" y="44745"/>
                  <a:pt x="94826" y="39661"/>
                </a:cubicBezTo>
                <a:cubicBezTo>
                  <a:pt x="94826" y="34915"/>
                  <a:pt x="91987" y="29830"/>
                  <a:pt x="89148" y="298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2" name="Shape 4728">
            <a:extLst>
              <a:ext uri="{FF2B5EF4-FFF2-40B4-BE49-F238E27FC236}">
                <a16:creationId xmlns:a16="http://schemas.microsoft.com/office/drawing/2014/main" id="{122C05A0-936E-47A4-8A20-ABD2D3C8626A}"/>
              </a:ext>
            </a:extLst>
          </p:cNvPr>
          <p:cNvSpPr/>
          <p:nvPr/>
        </p:nvSpPr>
        <p:spPr>
          <a:xfrm>
            <a:off x="7298890" y="3405712"/>
            <a:ext cx="621623" cy="4205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9495" y="74299"/>
                </a:moveTo>
                <a:lnTo>
                  <a:pt x="19495" y="74299"/>
                </a:lnTo>
                <a:cubicBezTo>
                  <a:pt x="16656" y="74299"/>
                  <a:pt x="13817" y="78504"/>
                  <a:pt x="13817" y="82710"/>
                </a:cubicBezTo>
                <a:cubicBezTo>
                  <a:pt x="13817" y="82710"/>
                  <a:pt x="16656" y="86635"/>
                  <a:pt x="19495" y="86635"/>
                </a:cubicBezTo>
                <a:lnTo>
                  <a:pt x="22145" y="82710"/>
                </a:lnTo>
                <a:cubicBezTo>
                  <a:pt x="22145" y="78504"/>
                  <a:pt x="19495" y="74299"/>
                  <a:pt x="19495" y="74299"/>
                </a:cubicBezTo>
                <a:close/>
                <a:moveTo>
                  <a:pt x="86309" y="20747"/>
                </a:moveTo>
                <a:lnTo>
                  <a:pt x="86309" y="20747"/>
                </a:lnTo>
                <a:cubicBezTo>
                  <a:pt x="33312" y="20747"/>
                  <a:pt x="33312" y="20747"/>
                  <a:pt x="33312" y="20747"/>
                </a:cubicBezTo>
                <a:cubicBezTo>
                  <a:pt x="30662" y="20747"/>
                  <a:pt x="30662" y="24672"/>
                  <a:pt x="30662" y="24672"/>
                </a:cubicBezTo>
                <a:cubicBezTo>
                  <a:pt x="30662" y="90841"/>
                  <a:pt x="30662" y="90841"/>
                  <a:pt x="30662" y="90841"/>
                </a:cubicBezTo>
                <a:cubicBezTo>
                  <a:pt x="30662" y="95046"/>
                  <a:pt x="30662" y="99252"/>
                  <a:pt x="33312" y="99252"/>
                </a:cubicBezTo>
                <a:cubicBezTo>
                  <a:pt x="86309" y="99252"/>
                  <a:pt x="86309" y="99252"/>
                  <a:pt x="86309" y="99252"/>
                </a:cubicBezTo>
                <a:cubicBezTo>
                  <a:pt x="86309" y="99252"/>
                  <a:pt x="89148" y="95046"/>
                  <a:pt x="89148" y="90841"/>
                </a:cubicBezTo>
                <a:cubicBezTo>
                  <a:pt x="89148" y="24672"/>
                  <a:pt x="89148" y="24672"/>
                  <a:pt x="89148" y="24672"/>
                </a:cubicBezTo>
                <a:lnTo>
                  <a:pt x="86309" y="20747"/>
                </a:lnTo>
                <a:close/>
                <a:moveTo>
                  <a:pt x="80630" y="82710"/>
                </a:moveTo>
                <a:lnTo>
                  <a:pt x="80630" y="82710"/>
                </a:lnTo>
                <a:cubicBezTo>
                  <a:pt x="80630" y="82710"/>
                  <a:pt x="80630" y="86635"/>
                  <a:pt x="77981" y="86635"/>
                </a:cubicBezTo>
                <a:cubicBezTo>
                  <a:pt x="41829" y="86635"/>
                  <a:pt x="41829" y="86635"/>
                  <a:pt x="41829" y="86635"/>
                </a:cubicBezTo>
                <a:cubicBezTo>
                  <a:pt x="38990" y="86635"/>
                  <a:pt x="36151" y="82710"/>
                  <a:pt x="36151" y="82710"/>
                </a:cubicBezTo>
                <a:cubicBezTo>
                  <a:pt x="36151" y="37289"/>
                  <a:pt x="36151" y="37289"/>
                  <a:pt x="36151" y="37289"/>
                </a:cubicBezTo>
                <a:cubicBezTo>
                  <a:pt x="36151" y="33084"/>
                  <a:pt x="38990" y="33084"/>
                  <a:pt x="41829" y="33084"/>
                </a:cubicBezTo>
                <a:cubicBezTo>
                  <a:pt x="77981" y="33084"/>
                  <a:pt x="77981" y="33084"/>
                  <a:pt x="77981" y="33084"/>
                </a:cubicBezTo>
                <a:cubicBezTo>
                  <a:pt x="80630" y="33084"/>
                  <a:pt x="80630" y="33084"/>
                  <a:pt x="80630" y="37289"/>
                </a:cubicBezTo>
                <a:lnTo>
                  <a:pt x="80630" y="82710"/>
                </a:lnTo>
                <a:close/>
                <a:moveTo>
                  <a:pt x="19495" y="53831"/>
                </a:moveTo>
                <a:lnTo>
                  <a:pt x="19495" y="53831"/>
                </a:lnTo>
                <a:cubicBezTo>
                  <a:pt x="16656" y="53831"/>
                  <a:pt x="13817" y="57757"/>
                  <a:pt x="13817" y="57757"/>
                </a:cubicBezTo>
                <a:cubicBezTo>
                  <a:pt x="13817" y="61962"/>
                  <a:pt x="16656" y="66168"/>
                  <a:pt x="19495" y="66168"/>
                </a:cubicBezTo>
                <a:cubicBezTo>
                  <a:pt x="19495" y="66168"/>
                  <a:pt x="22145" y="61962"/>
                  <a:pt x="22145" y="57757"/>
                </a:cubicBezTo>
                <a:lnTo>
                  <a:pt x="19495" y="53831"/>
                </a:lnTo>
                <a:close/>
                <a:moveTo>
                  <a:pt x="102965" y="0"/>
                </a:moveTo>
                <a:lnTo>
                  <a:pt x="102965" y="0"/>
                </a:lnTo>
                <a:cubicBezTo>
                  <a:pt x="13817" y="0"/>
                  <a:pt x="13817" y="0"/>
                  <a:pt x="13817" y="0"/>
                </a:cubicBezTo>
                <a:cubicBezTo>
                  <a:pt x="5488" y="0"/>
                  <a:pt x="0" y="8411"/>
                  <a:pt x="0" y="20747"/>
                </a:cubicBezTo>
                <a:cubicBezTo>
                  <a:pt x="0" y="99252"/>
                  <a:pt x="0" y="99252"/>
                  <a:pt x="0" y="99252"/>
                </a:cubicBezTo>
                <a:cubicBezTo>
                  <a:pt x="0" y="111588"/>
                  <a:pt x="5488" y="119719"/>
                  <a:pt x="13817" y="119719"/>
                </a:cubicBezTo>
                <a:cubicBezTo>
                  <a:pt x="102965" y="119719"/>
                  <a:pt x="102965" y="119719"/>
                  <a:pt x="102965" y="119719"/>
                </a:cubicBezTo>
                <a:cubicBezTo>
                  <a:pt x="111293" y="119719"/>
                  <a:pt x="119810" y="111588"/>
                  <a:pt x="119810" y="99252"/>
                </a:cubicBezTo>
                <a:cubicBezTo>
                  <a:pt x="119810" y="20747"/>
                  <a:pt x="119810" y="20747"/>
                  <a:pt x="119810" y="20747"/>
                </a:cubicBezTo>
                <a:cubicBezTo>
                  <a:pt x="119810" y="8411"/>
                  <a:pt x="111293" y="0"/>
                  <a:pt x="102965" y="0"/>
                </a:cubicBezTo>
                <a:close/>
                <a:moveTo>
                  <a:pt x="111293" y="99252"/>
                </a:moveTo>
                <a:lnTo>
                  <a:pt x="111293" y="99252"/>
                </a:lnTo>
                <a:cubicBezTo>
                  <a:pt x="111293" y="103177"/>
                  <a:pt x="108643" y="107383"/>
                  <a:pt x="102965" y="107383"/>
                </a:cubicBezTo>
                <a:cubicBezTo>
                  <a:pt x="13817" y="107383"/>
                  <a:pt x="13817" y="107383"/>
                  <a:pt x="13817" y="107383"/>
                </a:cubicBezTo>
                <a:cubicBezTo>
                  <a:pt x="10977" y="107383"/>
                  <a:pt x="8328" y="103177"/>
                  <a:pt x="8328" y="99252"/>
                </a:cubicBezTo>
                <a:cubicBezTo>
                  <a:pt x="8328" y="20747"/>
                  <a:pt x="8328" y="20747"/>
                  <a:pt x="8328" y="20747"/>
                </a:cubicBezTo>
                <a:cubicBezTo>
                  <a:pt x="8328" y="16542"/>
                  <a:pt x="10977" y="8411"/>
                  <a:pt x="13817" y="8411"/>
                </a:cubicBezTo>
                <a:cubicBezTo>
                  <a:pt x="102965" y="8411"/>
                  <a:pt x="102965" y="8411"/>
                  <a:pt x="102965" y="8411"/>
                </a:cubicBezTo>
                <a:cubicBezTo>
                  <a:pt x="108643" y="8411"/>
                  <a:pt x="111293" y="16542"/>
                  <a:pt x="111293" y="20747"/>
                </a:cubicBezTo>
                <a:lnTo>
                  <a:pt x="111293" y="99252"/>
                </a:lnTo>
                <a:close/>
                <a:moveTo>
                  <a:pt x="100315" y="53831"/>
                </a:moveTo>
                <a:lnTo>
                  <a:pt x="100315" y="53831"/>
                </a:lnTo>
                <a:cubicBezTo>
                  <a:pt x="97476" y="53831"/>
                  <a:pt x="97476" y="57757"/>
                  <a:pt x="97476" y="57757"/>
                </a:cubicBezTo>
                <a:cubicBezTo>
                  <a:pt x="97476" y="61962"/>
                  <a:pt x="97476" y="66168"/>
                  <a:pt x="100315" y="66168"/>
                </a:cubicBezTo>
                <a:cubicBezTo>
                  <a:pt x="102965" y="66168"/>
                  <a:pt x="102965" y="61962"/>
                  <a:pt x="102965" y="57757"/>
                </a:cubicBezTo>
                <a:cubicBezTo>
                  <a:pt x="102965" y="57757"/>
                  <a:pt x="102965" y="53831"/>
                  <a:pt x="100315" y="53831"/>
                </a:cubicBezTo>
                <a:close/>
                <a:moveTo>
                  <a:pt x="100315" y="74299"/>
                </a:moveTo>
                <a:lnTo>
                  <a:pt x="100315" y="74299"/>
                </a:lnTo>
                <a:cubicBezTo>
                  <a:pt x="97476" y="74299"/>
                  <a:pt x="97476" y="78504"/>
                  <a:pt x="97476" y="82710"/>
                </a:cubicBezTo>
                <a:cubicBezTo>
                  <a:pt x="97476" y="82710"/>
                  <a:pt x="97476" y="86635"/>
                  <a:pt x="100315" y="86635"/>
                </a:cubicBezTo>
                <a:cubicBezTo>
                  <a:pt x="102965" y="86635"/>
                  <a:pt x="102965" y="82710"/>
                  <a:pt x="102965" y="82710"/>
                </a:cubicBezTo>
                <a:cubicBezTo>
                  <a:pt x="102965" y="78504"/>
                  <a:pt x="102965" y="74299"/>
                  <a:pt x="100315" y="74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3" name="Shape 4729">
            <a:extLst>
              <a:ext uri="{FF2B5EF4-FFF2-40B4-BE49-F238E27FC236}">
                <a16:creationId xmlns:a16="http://schemas.microsoft.com/office/drawing/2014/main" id="{BFA80A0E-BDC2-4B8E-9C4D-38B4626FC5E0}"/>
              </a:ext>
            </a:extLst>
          </p:cNvPr>
          <p:cNvSpPr/>
          <p:nvPr/>
        </p:nvSpPr>
        <p:spPr>
          <a:xfrm>
            <a:off x="6289199" y="3346408"/>
            <a:ext cx="603659" cy="53912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654" y="16263"/>
                </a:moveTo>
                <a:lnTo>
                  <a:pt x="105654" y="16263"/>
                </a:lnTo>
                <a:cubicBezTo>
                  <a:pt x="94216" y="16263"/>
                  <a:pt x="94216" y="16263"/>
                  <a:pt x="94216" y="16263"/>
                </a:cubicBezTo>
                <a:cubicBezTo>
                  <a:pt x="91308" y="6593"/>
                  <a:pt x="91308" y="6593"/>
                  <a:pt x="91308" y="6593"/>
                </a:cubicBezTo>
                <a:cubicBezTo>
                  <a:pt x="88400" y="3296"/>
                  <a:pt x="85492" y="0"/>
                  <a:pt x="82778" y="0"/>
                </a:cubicBezTo>
                <a:cubicBezTo>
                  <a:pt x="37027" y="0"/>
                  <a:pt x="37027" y="0"/>
                  <a:pt x="37027" y="0"/>
                </a:cubicBezTo>
                <a:cubicBezTo>
                  <a:pt x="34313" y="0"/>
                  <a:pt x="31405" y="3296"/>
                  <a:pt x="28497" y="6593"/>
                </a:cubicBezTo>
                <a:cubicBezTo>
                  <a:pt x="25589" y="16263"/>
                  <a:pt x="25589" y="16263"/>
                  <a:pt x="25589" y="16263"/>
                </a:cubicBezTo>
                <a:cubicBezTo>
                  <a:pt x="14151" y="16263"/>
                  <a:pt x="14151" y="16263"/>
                  <a:pt x="14151" y="16263"/>
                </a:cubicBezTo>
                <a:cubicBezTo>
                  <a:pt x="5621" y="16263"/>
                  <a:pt x="0" y="22857"/>
                  <a:pt x="0" y="32307"/>
                </a:cubicBezTo>
                <a:cubicBezTo>
                  <a:pt x="0" y="103736"/>
                  <a:pt x="0" y="103736"/>
                  <a:pt x="0" y="103736"/>
                </a:cubicBezTo>
                <a:cubicBezTo>
                  <a:pt x="0" y="113406"/>
                  <a:pt x="5621" y="119780"/>
                  <a:pt x="14151" y="119780"/>
                </a:cubicBezTo>
                <a:cubicBezTo>
                  <a:pt x="105654" y="119780"/>
                  <a:pt x="105654" y="119780"/>
                  <a:pt x="105654" y="119780"/>
                </a:cubicBezTo>
                <a:cubicBezTo>
                  <a:pt x="114184" y="119780"/>
                  <a:pt x="119806" y="113406"/>
                  <a:pt x="119806" y="103736"/>
                </a:cubicBezTo>
                <a:cubicBezTo>
                  <a:pt x="119806" y="32307"/>
                  <a:pt x="119806" y="32307"/>
                  <a:pt x="119806" y="32307"/>
                </a:cubicBezTo>
                <a:cubicBezTo>
                  <a:pt x="119806" y="22857"/>
                  <a:pt x="114184" y="16263"/>
                  <a:pt x="105654" y="16263"/>
                </a:cubicBezTo>
                <a:close/>
                <a:moveTo>
                  <a:pt x="114184" y="103736"/>
                </a:moveTo>
                <a:lnTo>
                  <a:pt x="114184" y="103736"/>
                </a:lnTo>
                <a:cubicBezTo>
                  <a:pt x="114184" y="106813"/>
                  <a:pt x="108368" y="110109"/>
                  <a:pt x="105654" y="110109"/>
                </a:cubicBezTo>
                <a:cubicBezTo>
                  <a:pt x="14151" y="110109"/>
                  <a:pt x="14151" y="110109"/>
                  <a:pt x="14151" y="110109"/>
                </a:cubicBezTo>
                <a:cubicBezTo>
                  <a:pt x="11437" y="110109"/>
                  <a:pt x="5621" y="106813"/>
                  <a:pt x="5621" y="103736"/>
                </a:cubicBezTo>
                <a:cubicBezTo>
                  <a:pt x="5621" y="32307"/>
                  <a:pt x="5621" y="32307"/>
                  <a:pt x="5621" y="32307"/>
                </a:cubicBezTo>
                <a:cubicBezTo>
                  <a:pt x="5621" y="29230"/>
                  <a:pt x="11437" y="25934"/>
                  <a:pt x="14151" y="25934"/>
                </a:cubicBezTo>
                <a:cubicBezTo>
                  <a:pt x="28497" y="25934"/>
                  <a:pt x="28497" y="25934"/>
                  <a:pt x="28497" y="25934"/>
                </a:cubicBezTo>
                <a:cubicBezTo>
                  <a:pt x="34313" y="16263"/>
                  <a:pt x="34313" y="16263"/>
                  <a:pt x="34313" y="16263"/>
                </a:cubicBezTo>
                <a:cubicBezTo>
                  <a:pt x="37027" y="9890"/>
                  <a:pt x="37027" y="6593"/>
                  <a:pt x="39935" y="6593"/>
                </a:cubicBezTo>
                <a:cubicBezTo>
                  <a:pt x="79870" y="6593"/>
                  <a:pt x="79870" y="6593"/>
                  <a:pt x="79870" y="6593"/>
                </a:cubicBezTo>
                <a:cubicBezTo>
                  <a:pt x="82778" y="6593"/>
                  <a:pt x="82778" y="9890"/>
                  <a:pt x="85492" y="16263"/>
                </a:cubicBezTo>
                <a:cubicBezTo>
                  <a:pt x="91308" y="25934"/>
                  <a:pt x="91308" y="25934"/>
                  <a:pt x="91308" y="25934"/>
                </a:cubicBezTo>
                <a:cubicBezTo>
                  <a:pt x="105654" y="25934"/>
                  <a:pt x="105654" y="25934"/>
                  <a:pt x="105654" y="25934"/>
                </a:cubicBezTo>
                <a:cubicBezTo>
                  <a:pt x="108368" y="25934"/>
                  <a:pt x="114184" y="29230"/>
                  <a:pt x="114184" y="32307"/>
                </a:cubicBezTo>
                <a:lnTo>
                  <a:pt x="114184" y="103736"/>
                </a:lnTo>
                <a:close/>
                <a:moveTo>
                  <a:pt x="59903" y="32307"/>
                </a:moveTo>
                <a:lnTo>
                  <a:pt x="59903" y="32307"/>
                </a:lnTo>
                <a:cubicBezTo>
                  <a:pt x="42843" y="32307"/>
                  <a:pt x="28497" y="48571"/>
                  <a:pt x="28497" y="68131"/>
                </a:cubicBezTo>
                <a:cubicBezTo>
                  <a:pt x="28497" y="87472"/>
                  <a:pt x="42843" y="103736"/>
                  <a:pt x="59903" y="103736"/>
                </a:cubicBezTo>
                <a:cubicBezTo>
                  <a:pt x="77156" y="103736"/>
                  <a:pt x="91308" y="87472"/>
                  <a:pt x="91308" y="68131"/>
                </a:cubicBezTo>
                <a:cubicBezTo>
                  <a:pt x="91308" y="48571"/>
                  <a:pt x="77156" y="32307"/>
                  <a:pt x="59903" y="32307"/>
                </a:cubicBezTo>
                <a:close/>
                <a:moveTo>
                  <a:pt x="59903" y="93846"/>
                </a:moveTo>
                <a:lnTo>
                  <a:pt x="59903" y="93846"/>
                </a:lnTo>
                <a:cubicBezTo>
                  <a:pt x="48465" y="93846"/>
                  <a:pt x="37027" y="80879"/>
                  <a:pt x="37027" y="68131"/>
                </a:cubicBezTo>
                <a:cubicBezTo>
                  <a:pt x="37027" y="55164"/>
                  <a:pt x="48465" y="42197"/>
                  <a:pt x="59903" y="42197"/>
                </a:cubicBezTo>
                <a:cubicBezTo>
                  <a:pt x="71340" y="42197"/>
                  <a:pt x="82778" y="55164"/>
                  <a:pt x="82778" y="68131"/>
                </a:cubicBezTo>
                <a:cubicBezTo>
                  <a:pt x="82778" y="80879"/>
                  <a:pt x="71340" y="93846"/>
                  <a:pt x="59903" y="938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4" name="Shape 4730">
            <a:extLst>
              <a:ext uri="{FF2B5EF4-FFF2-40B4-BE49-F238E27FC236}">
                <a16:creationId xmlns:a16="http://schemas.microsoft.com/office/drawing/2014/main" id="{06F08A3B-B52F-4F16-9B71-760AE7802357}"/>
              </a:ext>
            </a:extLst>
          </p:cNvPr>
          <p:cNvSpPr/>
          <p:nvPr/>
        </p:nvSpPr>
        <p:spPr>
          <a:xfrm>
            <a:off x="5468152" y="3303279"/>
            <a:ext cx="276677" cy="6253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572" y="30662"/>
                </a:moveTo>
                <a:lnTo>
                  <a:pt x="119572" y="30662"/>
                </a:lnTo>
                <a:cubicBezTo>
                  <a:pt x="119572" y="14006"/>
                  <a:pt x="88398" y="0"/>
                  <a:pt x="56797" y="0"/>
                </a:cubicBezTo>
                <a:cubicBezTo>
                  <a:pt x="25195" y="0"/>
                  <a:pt x="0" y="14006"/>
                  <a:pt x="0" y="30662"/>
                </a:cubicBezTo>
                <a:cubicBezTo>
                  <a:pt x="0" y="44668"/>
                  <a:pt x="19217" y="55835"/>
                  <a:pt x="50391" y="58485"/>
                </a:cubicBezTo>
                <a:lnTo>
                  <a:pt x="50391" y="58485"/>
                </a:lnTo>
                <a:cubicBezTo>
                  <a:pt x="50391" y="114321"/>
                  <a:pt x="50391" y="114321"/>
                  <a:pt x="50391" y="114321"/>
                </a:cubicBezTo>
                <a:cubicBezTo>
                  <a:pt x="50391" y="117160"/>
                  <a:pt x="56797" y="119810"/>
                  <a:pt x="56797" y="119810"/>
                </a:cubicBezTo>
                <a:cubicBezTo>
                  <a:pt x="63202" y="119810"/>
                  <a:pt x="69181" y="117160"/>
                  <a:pt x="69181" y="114321"/>
                </a:cubicBezTo>
                <a:cubicBezTo>
                  <a:pt x="69181" y="58485"/>
                  <a:pt x="69181" y="58485"/>
                  <a:pt x="69181" y="58485"/>
                </a:cubicBezTo>
                <a:lnTo>
                  <a:pt x="69181" y="58485"/>
                </a:lnTo>
                <a:cubicBezTo>
                  <a:pt x="94377" y="55835"/>
                  <a:pt x="119572" y="44668"/>
                  <a:pt x="119572" y="30662"/>
                </a:cubicBezTo>
                <a:close/>
                <a:moveTo>
                  <a:pt x="56797" y="52996"/>
                </a:moveTo>
                <a:lnTo>
                  <a:pt x="56797" y="52996"/>
                </a:lnTo>
                <a:cubicBezTo>
                  <a:pt x="38007" y="52996"/>
                  <a:pt x="19217" y="41829"/>
                  <a:pt x="19217" y="30662"/>
                </a:cubicBezTo>
                <a:cubicBezTo>
                  <a:pt x="19217" y="16845"/>
                  <a:pt x="38007" y="8328"/>
                  <a:pt x="56797" y="8328"/>
                </a:cubicBezTo>
                <a:cubicBezTo>
                  <a:pt x="81992" y="8328"/>
                  <a:pt x="100782" y="16845"/>
                  <a:pt x="100782" y="30662"/>
                </a:cubicBezTo>
                <a:cubicBezTo>
                  <a:pt x="100782" y="41829"/>
                  <a:pt x="81992" y="52996"/>
                  <a:pt x="56797" y="529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5" name="Shape 4731">
            <a:extLst>
              <a:ext uri="{FF2B5EF4-FFF2-40B4-BE49-F238E27FC236}">
                <a16:creationId xmlns:a16="http://schemas.microsoft.com/office/drawing/2014/main" id="{A4A199D9-21B1-449A-ABCC-855B028139B4}"/>
              </a:ext>
            </a:extLst>
          </p:cNvPr>
          <p:cNvSpPr/>
          <p:nvPr/>
        </p:nvSpPr>
        <p:spPr>
          <a:xfrm>
            <a:off x="4490799" y="3303279"/>
            <a:ext cx="158100" cy="6253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2392" y="0"/>
                </a:moveTo>
                <a:lnTo>
                  <a:pt x="32392" y="0"/>
                </a:lnTo>
                <a:cubicBezTo>
                  <a:pt x="22085" y="0"/>
                  <a:pt x="22085" y="0"/>
                  <a:pt x="11042" y="0"/>
                </a:cubicBezTo>
                <a:lnTo>
                  <a:pt x="0" y="2839"/>
                </a:lnTo>
                <a:cubicBezTo>
                  <a:pt x="0" y="114321"/>
                  <a:pt x="0" y="114321"/>
                  <a:pt x="0" y="114321"/>
                </a:cubicBezTo>
                <a:cubicBezTo>
                  <a:pt x="0" y="117160"/>
                  <a:pt x="11042" y="119810"/>
                  <a:pt x="11042" y="119810"/>
                </a:cubicBezTo>
                <a:cubicBezTo>
                  <a:pt x="22085" y="119810"/>
                  <a:pt x="32392" y="117160"/>
                  <a:pt x="32392" y="114321"/>
                </a:cubicBezTo>
                <a:cubicBezTo>
                  <a:pt x="32392" y="67003"/>
                  <a:pt x="32392" y="67003"/>
                  <a:pt x="32392" y="67003"/>
                </a:cubicBezTo>
                <a:cubicBezTo>
                  <a:pt x="32392" y="67003"/>
                  <a:pt x="54478" y="67003"/>
                  <a:pt x="119263" y="67003"/>
                </a:cubicBezTo>
                <a:cubicBezTo>
                  <a:pt x="119263" y="22334"/>
                  <a:pt x="32392" y="0"/>
                  <a:pt x="32392" y="0"/>
                </a:cubicBezTo>
                <a:close/>
                <a:moveTo>
                  <a:pt x="32392" y="11167"/>
                </a:moveTo>
                <a:lnTo>
                  <a:pt x="32392" y="11167"/>
                </a:lnTo>
                <a:cubicBezTo>
                  <a:pt x="32392" y="11167"/>
                  <a:pt x="86871" y="36151"/>
                  <a:pt x="86871" y="58485"/>
                </a:cubicBezTo>
                <a:cubicBezTo>
                  <a:pt x="43435" y="58485"/>
                  <a:pt x="32392" y="58485"/>
                  <a:pt x="32392" y="58485"/>
                </a:cubicBezTo>
                <a:lnTo>
                  <a:pt x="32392" y="1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6" name="Shape 4732">
            <a:extLst>
              <a:ext uri="{FF2B5EF4-FFF2-40B4-BE49-F238E27FC236}">
                <a16:creationId xmlns:a16="http://schemas.microsoft.com/office/drawing/2014/main" id="{A7F0D786-8C76-41C5-831D-3D7301140B35}"/>
              </a:ext>
            </a:extLst>
          </p:cNvPr>
          <p:cNvSpPr/>
          <p:nvPr/>
        </p:nvSpPr>
        <p:spPr>
          <a:xfrm>
            <a:off x="3499074" y="3303279"/>
            <a:ext cx="204814" cy="62537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028" y="0"/>
                </a:moveTo>
                <a:lnTo>
                  <a:pt x="102028" y="0"/>
                </a:lnTo>
                <a:lnTo>
                  <a:pt x="93913" y="2839"/>
                </a:lnTo>
                <a:cubicBezTo>
                  <a:pt x="93913" y="30662"/>
                  <a:pt x="93913" y="30662"/>
                  <a:pt x="93913" y="30662"/>
                </a:cubicBezTo>
                <a:cubicBezTo>
                  <a:pt x="93913" y="36151"/>
                  <a:pt x="85217" y="39179"/>
                  <a:pt x="68405" y="39179"/>
                </a:cubicBezTo>
                <a:cubicBezTo>
                  <a:pt x="68405" y="2839"/>
                  <a:pt x="68405" y="2839"/>
                  <a:pt x="68405" y="2839"/>
                </a:cubicBezTo>
                <a:cubicBezTo>
                  <a:pt x="68405" y="2839"/>
                  <a:pt x="68405" y="0"/>
                  <a:pt x="59710" y="0"/>
                </a:cubicBezTo>
                <a:cubicBezTo>
                  <a:pt x="51014" y="0"/>
                  <a:pt x="51014" y="2839"/>
                  <a:pt x="51014" y="2839"/>
                </a:cubicBezTo>
                <a:cubicBezTo>
                  <a:pt x="51014" y="39179"/>
                  <a:pt x="51014" y="39179"/>
                  <a:pt x="51014" y="39179"/>
                </a:cubicBezTo>
                <a:cubicBezTo>
                  <a:pt x="34202" y="39179"/>
                  <a:pt x="25507" y="36151"/>
                  <a:pt x="25507" y="30662"/>
                </a:cubicBezTo>
                <a:cubicBezTo>
                  <a:pt x="25507" y="2839"/>
                  <a:pt x="25507" y="2839"/>
                  <a:pt x="25507" y="2839"/>
                </a:cubicBezTo>
                <a:lnTo>
                  <a:pt x="16811" y="0"/>
                </a:lnTo>
                <a:cubicBezTo>
                  <a:pt x="8695" y="0"/>
                  <a:pt x="0" y="2839"/>
                  <a:pt x="0" y="2839"/>
                </a:cubicBezTo>
                <a:cubicBezTo>
                  <a:pt x="0" y="30662"/>
                  <a:pt x="0" y="30662"/>
                  <a:pt x="0" y="30662"/>
                </a:cubicBezTo>
                <a:cubicBezTo>
                  <a:pt x="0" y="39179"/>
                  <a:pt x="25507" y="47318"/>
                  <a:pt x="51014" y="47318"/>
                </a:cubicBezTo>
                <a:cubicBezTo>
                  <a:pt x="51014" y="114321"/>
                  <a:pt x="51014" y="114321"/>
                  <a:pt x="51014" y="114321"/>
                </a:cubicBezTo>
                <a:cubicBezTo>
                  <a:pt x="51014" y="117160"/>
                  <a:pt x="51014" y="119810"/>
                  <a:pt x="59710" y="119810"/>
                </a:cubicBezTo>
                <a:cubicBezTo>
                  <a:pt x="68405" y="119810"/>
                  <a:pt x="68405" y="117160"/>
                  <a:pt x="68405" y="114321"/>
                </a:cubicBezTo>
                <a:cubicBezTo>
                  <a:pt x="68405" y="47318"/>
                  <a:pt x="68405" y="47318"/>
                  <a:pt x="68405" y="47318"/>
                </a:cubicBezTo>
                <a:cubicBezTo>
                  <a:pt x="93913" y="47318"/>
                  <a:pt x="119420" y="39179"/>
                  <a:pt x="119420" y="30662"/>
                </a:cubicBezTo>
                <a:cubicBezTo>
                  <a:pt x="119420" y="2839"/>
                  <a:pt x="119420" y="2839"/>
                  <a:pt x="119420" y="2839"/>
                </a:cubicBezTo>
                <a:cubicBezTo>
                  <a:pt x="119420" y="2839"/>
                  <a:pt x="110724" y="0"/>
                  <a:pt x="10202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7" name="Shape 4733">
            <a:extLst>
              <a:ext uri="{FF2B5EF4-FFF2-40B4-BE49-F238E27FC236}">
                <a16:creationId xmlns:a16="http://schemas.microsoft.com/office/drawing/2014/main" id="{2D0DFE01-D886-41B8-B2AE-E675DCA7626A}"/>
              </a:ext>
            </a:extLst>
          </p:cNvPr>
          <p:cNvSpPr/>
          <p:nvPr/>
        </p:nvSpPr>
        <p:spPr>
          <a:xfrm>
            <a:off x="12573711" y="2320278"/>
            <a:ext cx="233557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9620" y="45557"/>
                </a:moveTo>
                <a:lnTo>
                  <a:pt x="89620" y="45557"/>
                </a:lnTo>
                <a:lnTo>
                  <a:pt x="89620" y="45557"/>
                </a:lnTo>
                <a:cubicBezTo>
                  <a:pt x="89620" y="2714"/>
                  <a:pt x="89620" y="2714"/>
                  <a:pt x="89620" y="2714"/>
                </a:cubicBezTo>
                <a:cubicBezTo>
                  <a:pt x="89620" y="0"/>
                  <a:pt x="82025" y="0"/>
                  <a:pt x="82025" y="0"/>
                </a:cubicBezTo>
                <a:cubicBezTo>
                  <a:pt x="37468" y="0"/>
                  <a:pt x="37468" y="0"/>
                  <a:pt x="37468" y="0"/>
                </a:cubicBezTo>
                <a:cubicBezTo>
                  <a:pt x="37468" y="0"/>
                  <a:pt x="29873" y="0"/>
                  <a:pt x="29873" y="2714"/>
                </a:cubicBezTo>
                <a:cubicBezTo>
                  <a:pt x="29873" y="45557"/>
                  <a:pt x="29873" y="45557"/>
                  <a:pt x="29873" y="45557"/>
                </a:cubicBezTo>
                <a:lnTo>
                  <a:pt x="29873" y="45557"/>
                </a:lnTo>
                <a:cubicBezTo>
                  <a:pt x="7594" y="45557"/>
                  <a:pt x="0" y="51179"/>
                  <a:pt x="0" y="59903"/>
                </a:cubicBezTo>
                <a:cubicBezTo>
                  <a:pt x="0" y="119806"/>
                  <a:pt x="0" y="119806"/>
                  <a:pt x="0" y="119806"/>
                </a:cubicBezTo>
                <a:cubicBezTo>
                  <a:pt x="119493" y="119806"/>
                  <a:pt x="119493" y="119806"/>
                  <a:pt x="119493" y="119806"/>
                </a:cubicBezTo>
                <a:cubicBezTo>
                  <a:pt x="119493" y="59903"/>
                  <a:pt x="119493" y="59903"/>
                  <a:pt x="119493" y="59903"/>
                </a:cubicBezTo>
                <a:cubicBezTo>
                  <a:pt x="119493" y="51179"/>
                  <a:pt x="111898" y="45557"/>
                  <a:pt x="89620" y="45557"/>
                </a:cubicBezTo>
                <a:close/>
                <a:moveTo>
                  <a:pt x="52151" y="5621"/>
                </a:moveTo>
                <a:lnTo>
                  <a:pt x="52151" y="5621"/>
                </a:lnTo>
                <a:cubicBezTo>
                  <a:pt x="67341" y="5621"/>
                  <a:pt x="67341" y="5621"/>
                  <a:pt x="67341" y="5621"/>
                </a:cubicBezTo>
                <a:cubicBezTo>
                  <a:pt x="67341" y="14151"/>
                  <a:pt x="67341" y="14151"/>
                  <a:pt x="67341" y="14151"/>
                </a:cubicBezTo>
                <a:cubicBezTo>
                  <a:pt x="52151" y="14151"/>
                  <a:pt x="52151" y="14151"/>
                  <a:pt x="52151" y="14151"/>
                </a:cubicBezTo>
                <a:lnTo>
                  <a:pt x="52151" y="5621"/>
                </a:lnTo>
                <a:close/>
                <a:moveTo>
                  <a:pt x="52151" y="22681"/>
                </a:moveTo>
                <a:lnTo>
                  <a:pt x="52151" y="22681"/>
                </a:lnTo>
                <a:cubicBezTo>
                  <a:pt x="67341" y="22681"/>
                  <a:pt x="67341" y="22681"/>
                  <a:pt x="67341" y="22681"/>
                </a:cubicBezTo>
                <a:cubicBezTo>
                  <a:pt x="67341" y="45557"/>
                  <a:pt x="67341" y="45557"/>
                  <a:pt x="67341" y="45557"/>
                </a:cubicBezTo>
                <a:cubicBezTo>
                  <a:pt x="52151" y="45557"/>
                  <a:pt x="52151" y="45557"/>
                  <a:pt x="52151" y="45557"/>
                </a:cubicBezTo>
                <a:lnTo>
                  <a:pt x="52151" y="22681"/>
                </a:lnTo>
                <a:close/>
                <a:moveTo>
                  <a:pt x="97215" y="113990"/>
                </a:moveTo>
                <a:lnTo>
                  <a:pt x="97215" y="113990"/>
                </a:lnTo>
                <a:cubicBezTo>
                  <a:pt x="22784" y="113990"/>
                  <a:pt x="22784" y="113990"/>
                  <a:pt x="22784" y="113990"/>
                </a:cubicBezTo>
                <a:cubicBezTo>
                  <a:pt x="22784" y="59903"/>
                  <a:pt x="22784" y="59903"/>
                  <a:pt x="22784" y="59903"/>
                </a:cubicBezTo>
                <a:cubicBezTo>
                  <a:pt x="22784" y="56995"/>
                  <a:pt x="29873" y="51179"/>
                  <a:pt x="37468" y="51179"/>
                </a:cubicBezTo>
                <a:cubicBezTo>
                  <a:pt x="82025" y="51179"/>
                  <a:pt x="82025" y="51179"/>
                  <a:pt x="82025" y="51179"/>
                </a:cubicBezTo>
                <a:cubicBezTo>
                  <a:pt x="89620" y="51179"/>
                  <a:pt x="97215" y="56995"/>
                  <a:pt x="97215" y="59903"/>
                </a:cubicBezTo>
                <a:lnTo>
                  <a:pt x="97215" y="1139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8" name="Shape 4734">
            <a:extLst>
              <a:ext uri="{FF2B5EF4-FFF2-40B4-BE49-F238E27FC236}">
                <a16:creationId xmlns:a16="http://schemas.microsoft.com/office/drawing/2014/main" id="{8EDA8582-E95D-4E2A-96F2-7CE0BFD59F89}"/>
              </a:ext>
            </a:extLst>
          </p:cNvPr>
          <p:cNvSpPr/>
          <p:nvPr/>
        </p:nvSpPr>
        <p:spPr>
          <a:xfrm>
            <a:off x="11371786" y="2347234"/>
            <a:ext cx="517422" cy="5499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74" y="9428"/>
                </a:moveTo>
                <a:lnTo>
                  <a:pt x="119774" y="9428"/>
                </a:lnTo>
                <a:cubicBezTo>
                  <a:pt x="119774" y="6214"/>
                  <a:pt x="119774" y="6214"/>
                  <a:pt x="119774" y="6214"/>
                </a:cubicBezTo>
                <a:cubicBezTo>
                  <a:pt x="119774" y="3214"/>
                  <a:pt x="119774" y="3214"/>
                  <a:pt x="116384" y="0"/>
                </a:cubicBezTo>
                <a:lnTo>
                  <a:pt x="116384" y="0"/>
                </a:lnTo>
                <a:cubicBezTo>
                  <a:pt x="3163" y="0"/>
                  <a:pt x="3163" y="0"/>
                  <a:pt x="3163" y="0"/>
                </a:cubicBezTo>
                <a:cubicBezTo>
                  <a:pt x="3163" y="0"/>
                  <a:pt x="3163" y="0"/>
                  <a:pt x="0" y="3214"/>
                </a:cubicBezTo>
                <a:cubicBezTo>
                  <a:pt x="0" y="3214"/>
                  <a:pt x="0" y="6214"/>
                  <a:pt x="0" y="9428"/>
                </a:cubicBezTo>
                <a:cubicBezTo>
                  <a:pt x="56497" y="72428"/>
                  <a:pt x="56497" y="72428"/>
                  <a:pt x="56497" y="72428"/>
                </a:cubicBezTo>
                <a:cubicBezTo>
                  <a:pt x="56497" y="110357"/>
                  <a:pt x="56497" y="110357"/>
                  <a:pt x="56497" y="110357"/>
                </a:cubicBezTo>
                <a:cubicBezTo>
                  <a:pt x="39774" y="110357"/>
                  <a:pt x="39774" y="110357"/>
                  <a:pt x="39774" y="110357"/>
                </a:cubicBezTo>
                <a:cubicBezTo>
                  <a:pt x="36610" y="110357"/>
                  <a:pt x="36610" y="113571"/>
                  <a:pt x="36610" y="113571"/>
                </a:cubicBezTo>
                <a:cubicBezTo>
                  <a:pt x="36610" y="116785"/>
                  <a:pt x="36610" y="119785"/>
                  <a:pt x="39774" y="119785"/>
                </a:cubicBezTo>
                <a:cubicBezTo>
                  <a:pt x="82937" y="119785"/>
                  <a:pt x="82937" y="119785"/>
                  <a:pt x="82937" y="119785"/>
                </a:cubicBezTo>
                <a:cubicBezTo>
                  <a:pt x="86553" y="119785"/>
                  <a:pt x="89717" y="116785"/>
                  <a:pt x="89717" y="113571"/>
                </a:cubicBezTo>
                <a:cubicBezTo>
                  <a:pt x="89717" y="113571"/>
                  <a:pt x="86553" y="110357"/>
                  <a:pt x="82937" y="110357"/>
                </a:cubicBezTo>
                <a:cubicBezTo>
                  <a:pt x="66440" y="110357"/>
                  <a:pt x="66440" y="110357"/>
                  <a:pt x="66440" y="110357"/>
                </a:cubicBezTo>
                <a:cubicBezTo>
                  <a:pt x="66440" y="72428"/>
                  <a:pt x="66440" y="72428"/>
                  <a:pt x="66440" y="72428"/>
                </a:cubicBezTo>
                <a:lnTo>
                  <a:pt x="119774" y="9428"/>
                </a:lnTo>
                <a:close/>
                <a:moveTo>
                  <a:pt x="63050" y="63000"/>
                </a:moveTo>
                <a:lnTo>
                  <a:pt x="63050" y="63000"/>
                </a:lnTo>
                <a:cubicBezTo>
                  <a:pt x="13107" y="9428"/>
                  <a:pt x="13107" y="9428"/>
                  <a:pt x="13107" y="9428"/>
                </a:cubicBezTo>
                <a:cubicBezTo>
                  <a:pt x="106440" y="9428"/>
                  <a:pt x="106440" y="9428"/>
                  <a:pt x="106440" y="9428"/>
                </a:cubicBezTo>
                <a:lnTo>
                  <a:pt x="63050" y="63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9" name="Shape 4735">
            <a:extLst>
              <a:ext uri="{FF2B5EF4-FFF2-40B4-BE49-F238E27FC236}">
                <a16:creationId xmlns:a16="http://schemas.microsoft.com/office/drawing/2014/main" id="{21D90798-5987-47DF-85E7-FFFC5A8A90C9}"/>
              </a:ext>
            </a:extLst>
          </p:cNvPr>
          <p:cNvSpPr/>
          <p:nvPr/>
        </p:nvSpPr>
        <p:spPr>
          <a:xfrm>
            <a:off x="10290233" y="2375988"/>
            <a:ext cx="621623" cy="4923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132" y="112828"/>
                </a:moveTo>
                <a:lnTo>
                  <a:pt x="114132" y="112828"/>
                </a:lnTo>
                <a:cubicBezTo>
                  <a:pt x="2649" y="112828"/>
                  <a:pt x="2649" y="112828"/>
                  <a:pt x="2649" y="112828"/>
                </a:cubicBezTo>
                <a:cubicBezTo>
                  <a:pt x="2649" y="112828"/>
                  <a:pt x="0" y="112828"/>
                  <a:pt x="0" y="116175"/>
                </a:cubicBezTo>
                <a:cubicBezTo>
                  <a:pt x="0" y="119760"/>
                  <a:pt x="2649" y="119760"/>
                  <a:pt x="2649" y="119760"/>
                </a:cubicBezTo>
                <a:cubicBezTo>
                  <a:pt x="114132" y="119760"/>
                  <a:pt x="114132" y="119760"/>
                  <a:pt x="114132" y="119760"/>
                </a:cubicBezTo>
                <a:cubicBezTo>
                  <a:pt x="116971" y="119760"/>
                  <a:pt x="119810" y="119760"/>
                  <a:pt x="119810" y="116175"/>
                </a:cubicBezTo>
                <a:cubicBezTo>
                  <a:pt x="119810" y="112828"/>
                  <a:pt x="116971" y="112828"/>
                  <a:pt x="114132" y="112828"/>
                </a:cubicBezTo>
                <a:close/>
                <a:moveTo>
                  <a:pt x="63974" y="17689"/>
                </a:moveTo>
                <a:lnTo>
                  <a:pt x="63974" y="17689"/>
                </a:lnTo>
                <a:cubicBezTo>
                  <a:pt x="63974" y="7171"/>
                  <a:pt x="63974" y="7171"/>
                  <a:pt x="63974" y="7171"/>
                </a:cubicBezTo>
                <a:cubicBezTo>
                  <a:pt x="69652" y="7171"/>
                  <a:pt x="69652" y="7171"/>
                  <a:pt x="69652" y="7171"/>
                </a:cubicBezTo>
                <a:cubicBezTo>
                  <a:pt x="72492" y="7171"/>
                  <a:pt x="75141" y="7171"/>
                  <a:pt x="75141" y="3585"/>
                </a:cubicBezTo>
                <a:cubicBezTo>
                  <a:pt x="75141" y="0"/>
                  <a:pt x="72492" y="0"/>
                  <a:pt x="69652" y="0"/>
                </a:cubicBezTo>
                <a:cubicBezTo>
                  <a:pt x="47318" y="0"/>
                  <a:pt x="47318" y="0"/>
                  <a:pt x="47318" y="0"/>
                </a:cubicBezTo>
                <a:cubicBezTo>
                  <a:pt x="47318" y="0"/>
                  <a:pt x="44479" y="0"/>
                  <a:pt x="44479" y="3585"/>
                </a:cubicBezTo>
                <a:cubicBezTo>
                  <a:pt x="44479" y="7171"/>
                  <a:pt x="47318" y="7171"/>
                  <a:pt x="47318" y="7171"/>
                </a:cubicBezTo>
                <a:cubicBezTo>
                  <a:pt x="55646" y="7171"/>
                  <a:pt x="55646" y="7171"/>
                  <a:pt x="55646" y="7171"/>
                </a:cubicBezTo>
                <a:lnTo>
                  <a:pt x="55646" y="17689"/>
                </a:lnTo>
                <a:cubicBezTo>
                  <a:pt x="24984" y="21274"/>
                  <a:pt x="0" y="52828"/>
                  <a:pt x="0" y="91553"/>
                </a:cubicBezTo>
                <a:cubicBezTo>
                  <a:pt x="0" y="95139"/>
                  <a:pt x="0" y="95139"/>
                  <a:pt x="0" y="98725"/>
                </a:cubicBezTo>
                <a:lnTo>
                  <a:pt x="2649" y="102071"/>
                </a:lnTo>
                <a:cubicBezTo>
                  <a:pt x="114132" y="102071"/>
                  <a:pt x="114132" y="102071"/>
                  <a:pt x="114132" y="102071"/>
                </a:cubicBezTo>
                <a:cubicBezTo>
                  <a:pt x="116971" y="102071"/>
                  <a:pt x="119810" y="98725"/>
                  <a:pt x="119810" y="98725"/>
                </a:cubicBezTo>
                <a:cubicBezTo>
                  <a:pt x="119810" y="95139"/>
                  <a:pt x="119810" y="95139"/>
                  <a:pt x="119810" y="91553"/>
                </a:cubicBezTo>
                <a:cubicBezTo>
                  <a:pt x="119810" y="52828"/>
                  <a:pt x="94637" y="21274"/>
                  <a:pt x="63974" y="17689"/>
                </a:cubicBezTo>
                <a:close/>
                <a:moveTo>
                  <a:pt x="8328" y="91553"/>
                </a:moveTo>
                <a:lnTo>
                  <a:pt x="8328" y="91553"/>
                </a:lnTo>
                <a:cubicBezTo>
                  <a:pt x="8328" y="56414"/>
                  <a:pt x="30662" y="28207"/>
                  <a:pt x="58485" y="28207"/>
                </a:cubicBezTo>
                <a:cubicBezTo>
                  <a:pt x="89148" y="28207"/>
                  <a:pt x="111293" y="56414"/>
                  <a:pt x="111293" y="91553"/>
                </a:cubicBezTo>
                <a:lnTo>
                  <a:pt x="8328" y="915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0" name="Shape 4736">
            <a:extLst>
              <a:ext uri="{FF2B5EF4-FFF2-40B4-BE49-F238E27FC236}">
                <a16:creationId xmlns:a16="http://schemas.microsoft.com/office/drawing/2014/main" id="{D0839085-DEB8-4369-885B-F0B8E8155802}"/>
              </a:ext>
            </a:extLst>
          </p:cNvPr>
          <p:cNvSpPr/>
          <p:nvPr/>
        </p:nvSpPr>
        <p:spPr>
          <a:xfrm>
            <a:off x="9352403" y="2320278"/>
            <a:ext cx="492270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628" y="25589"/>
                </a:moveTo>
                <a:lnTo>
                  <a:pt x="105628" y="25589"/>
                </a:lnTo>
                <a:cubicBezTo>
                  <a:pt x="84550" y="31405"/>
                  <a:pt x="81197" y="42649"/>
                  <a:pt x="84550" y="51179"/>
                </a:cubicBezTo>
                <a:cubicBezTo>
                  <a:pt x="67065" y="37027"/>
                  <a:pt x="70419" y="22681"/>
                  <a:pt x="70419" y="0"/>
                </a:cubicBezTo>
                <a:cubicBezTo>
                  <a:pt x="21077" y="14151"/>
                  <a:pt x="31616" y="54087"/>
                  <a:pt x="31616" y="68432"/>
                </a:cubicBezTo>
                <a:cubicBezTo>
                  <a:pt x="21077" y="59903"/>
                  <a:pt x="17485" y="39741"/>
                  <a:pt x="17485" y="39741"/>
                </a:cubicBezTo>
                <a:cubicBezTo>
                  <a:pt x="3353" y="45557"/>
                  <a:pt x="0" y="59903"/>
                  <a:pt x="0" y="71147"/>
                </a:cubicBezTo>
                <a:cubicBezTo>
                  <a:pt x="0" y="99838"/>
                  <a:pt x="24670" y="119806"/>
                  <a:pt x="59880" y="119806"/>
                </a:cubicBezTo>
                <a:cubicBezTo>
                  <a:pt x="95089" y="119806"/>
                  <a:pt x="119760" y="99838"/>
                  <a:pt x="119760" y="71147"/>
                </a:cubicBezTo>
                <a:cubicBezTo>
                  <a:pt x="119760" y="54087"/>
                  <a:pt x="105628" y="48465"/>
                  <a:pt x="105628" y="25589"/>
                </a:cubicBezTo>
                <a:close/>
                <a:moveTo>
                  <a:pt x="63473" y="113990"/>
                </a:moveTo>
                <a:lnTo>
                  <a:pt x="63473" y="113990"/>
                </a:lnTo>
                <a:cubicBezTo>
                  <a:pt x="31616" y="113990"/>
                  <a:pt x="6946" y="94022"/>
                  <a:pt x="6946" y="68432"/>
                </a:cubicBezTo>
                <a:cubicBezTo>
                  <a:pt x="6946" y="65525"/>
                  <a:pt x="6946" y="59903"/>
                  <a:pt x="14131" y="56995"/>
                </a:cubicBezTo>
                <a:cubicBezTo>
                  <a:pt x="14131" y="59903"/>
                  <a:pt x="21077" y="79870"/>
                  <a:pt x="42395" y="76962"/>
                </a:cubicBezTo>
                <a:cubicBezTo>
                  <a:pt x="42395" y="62617"/>
                  <a:pt x="35209" y="22681"/>
                  <a:pt x="59880" y="11243"/>
                </a:cubicBezTo>
                <a:cubicBezTo>
                  <a:pt x="59880" y="31405"/>
                  <a:pt x="63473" y="59903"/>
                  <a:pt x="91497" y="62617"/>
                </a:cubicBezTo>
                <a:cubicBezTo>
                  <a:pt x="91497" y="54087"/>
                  <a:pt x="91497" y="42649"/>
                  <a:pt x="98682" y="39741"/>
                </a:cubicBezTo>
                <a:cubicBezTo>
                  <a:pt x="98682" y="51179"/>
                  <a:pt x="112814" y="59903"/>
                  <a:pt x="112814" y="71147"/>
                </a:cubicBezTo>
                <a:cubicBezTo>
                  <a:pt x="112814" y="94022"/>
                  <a:pt x="84550" y="113990"/>
                  <a:pt x="63473" y="1139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1" name="Shape 4737">
            <a:extLst>
              <a:ext uri="{FF2B5EF4-FFF2-40B4-BE49-F238E27FC236}">
                <a16:creationId xmlns:a16="http://schemas.microsoft.com/office/drawing/2014/main" id="{5B7DF31E-2786-4DCE-AC3B-063ADEAEF3D1}"/>
              </a:ext>
            </a:extLst>
          </p:cNvPr>
          <p:cNvSpPr/>
          <p:nvPr/>
        </p:nvSpPr>
        <p:spPr>
          <a:xfrm>
            <a:off x="8349900" y="2320278"/>
            <a:ext cx="506643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508" y="0"/>
                </a:moveTo>
                <a:lnTo>
                  <a:pt x="61508" y="0"/>
                </a:lnTo>
                <a:cubicBezTo>
                  <a:pt x="37601" y="17059"/>
                  <a:pt x="0" y="42649"/>
                  <a:pt x="0" y="71147"/>
                </a:cubicBezTo>
                <a:cubicBezTo>
                  <a:pt x="0" y="99838"/>
                  <a:pt x="27388" y="119806"/>
                  <a:pt x="61508" y="119806"/>
                </a:cubicBezTo>
                <a:cubicBezTo>
                  <a:pt x="92379" y="119806"/>
                  <a:pt x="119767" y="99838"/>
                  <a:pt x="119767" y="71147"/>
                </a:cubicBezTo>
                <a:cubicBezTo>
                  <a:pt x="119767" y="42649"/>
                  <a:pt x="81934" y="17059"/>
                  <a:pt x="61508" y="0"/>
                </a:cubicBezTo>
                <a:close/>
                <a:moveTo>
                  <a:pt x="61508" y="113990"/>
                </a:moveTo>
                <a:lnTo>
                  <a:pt x="61508" y="113990"/>
                </a:lnTo>
                <a:cubicBezTo>
                  <a:pt x="34352" y="113990"/>
                  <a:pt x="10212" y="94022"/>
                  <a:pt x="10212" y="71147"/>
                </a:cubicBezTo>
                <a:cubicBezTo>
                  <a:pt x="10212" y="48465"/>
                  <a:pt x="41083" y="25589"/>
                  <a:pt x="61508" y="11243"/>
                </a:cubicBezTo>
                <a:cubicBezTo>
                  <a:pt x="78684" y="25589"/>
                  <a:pt x="109323" y="48465"/>
                  <a:pt x="109323" y="71147"/>
                </a:cubicBezTo>
                <a:cubicBezTo>
                  <a:pt x="109323" y="94022"/>
                  <a:pt x="88897" y="113990"/>
                  <a:pt x="61508" y="113990"/>
                </a:cubicBezTo>
                <a:close/>
                <a:moveTo>
                  <a:pt x="61508" y="37027"/>
                </a:moveTo>
                <a:lnTo>
                  <a:pt x="61508" y="37027"/>
                </a:lnTo>
                <a:cubicBezTo>
                  <a:pt x="47814" y="48465"/>
                  <a:pt x="27388" y="59903"/>
                  <a:pt x="27388" y="74054"/>
                </a:cubicBezTo>
                <a:cubicBezTo>
                  <a:pt x="27388" y="91308"/>
                  <a:pt x="44564" y="102746"/>
                  <a:pt x="61508" y="102746"/>
                </a:cubicBezTo>
                <a:cubicBezTo>
                  <a:pt x="78684" y="102746"/>
                  <a:pt x="92379" y="91308"/>
                  <a:pt x="92379" y="74054"/>
                </a:cubicBezTo>
                <a:cubicBezTo>
                  <a:pt x="92379" y="59903"/>
                  <a:pt x="71953" y="48465"/>
                  <a:pt x="61508" y="37027"/>
                </a:cubicBezTo>
                <a:close/>
                <a:moveTo>
                  <a:pt x="61508" y="94022"/>
                </a:moveTo>
                <a:lnTo>
                  <a:pt x="61508" y="94022"/>
                </a:lnTo>
                <a:cubicBezTo>
                  <a:pt x="47814" y="94022"/>
                  <a:pt x="37601" y="85492"/>
                  <a:pt x="37601" y="74054"/>
                </a:cubicBezTo>
                <a:cubicBezTo>
                  <a:pt x="37601" y="62617"/>
                  <a:pt x="51295" y="54087"/>
                  <a:pt x="61508" y="45557"/>
                </a:cubicBezTo>
                <a:cubicBezTo>
                  <a:pt x="68471" y="54087"/>
                  <a:pt x="81934" y="62617"/>
                  <a:pt x="81934" y="74054"/>
                </a:cubicBezTo>
                <a:cubicBezTo>
                  <a:pt x="81934" y="85492"/>
                  <a:pt x="71953" y="94022"/>
                  <a:pt x="61508" y="940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2" name="Shape 4738">
            <a:extLst>
              <a:ext uri="{FF2B5EF4-FFF2-40B4-BE49-F238E27FC236}">
                <a16:creationId xmlns:a16="http://schemas.microsoft.com/office/drawing/2014/main" id="{6E4E9050-484E-4E48-84CF-F7CF1BCE0287}"/>
              </a:ext>
            </a:extLst>
          </p:cNvPr>
          <p:cNvSpPr/>
          <p:nvPr/>
        </p:nvSpPr>
        <p:spPr>
          <a:xfrm>
            <a:off x="7298890" y="2320278"/>
            <a:ext cx="621623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8485" y="17059"/>
                </a:moveTo>
                <a:lnTo>
                  <a:pt x="58485" y="17059"/>
                </a:lnTo>
                <a:cubicBezTo>
                  <a:pt x="44479" y="17059"/>
                  <a:pt x="33312" y="31405"/>
                  <a:pt x="33312" y="45557"/>
                </a:cubicBezTo>
                <a:cubicBezTo>
                  <a:pt x="33312" y="59903"/>
                  <a:pt x="44479" y="71147"/>
                  <a:pt x="58485" y="71147"/>
                </a:cubicBezTo>
                <a:cubicBezTo>
                  <a:pt x="72492" y="71147"/>
                  <a:pt x="86309" y="59903"/>
                  <a:pt x="86309" y="45557"/>
                </a:cubicBezTo>
                <a:cubicBezTo>
                  <a:pt x="86309" y="31405"/>
                  <a:pt x="72492" y="17059"/>
                  <a:pt x="58485" y="17059"/>
                </a:cubicBezTo>
                <a:close/>
                <a:moveTo>
                  <a:pt x="58485" y="62617"/>
                </a:moveTo>
                <a:lnTo>
                  <a:pt x="58485" y="62617"/>
                </a:lnTo>
                <a:cubicBezTo>
                  <a:pt x="50157" y="62617"/>
                  <a:pt x="41829" y="54087"/>
                  <a:pt x="41829" y="45557"/>
                </a:cubicBezTo>
                <a:cubicBezTo>
                  <a:pt x="41829" y="34119"/>
                  <a:pt x="50157" y="25589"/>
                  <a:pt x="58485" y="25589"/>
                </a:cubicBezTo>
                <a:cubicBezTo>
                  <a:pt x="69652" y="25589"/>
                  <a:pt x="77981" y="34119"/>
                  <a:pt x="77981" y="45557"/>
                </a:cubicBezTo>
                <a:cubicBezTo>
                  <a:pt x="77981" y="54087"/>
                  <a:pt x="69652" y="62617"/>
                  <a:pt x="58485" y="62617"/>
                </a:cubicBezTo>
                <a:close/>
                <a:moveTo>
                  <a:pt x="100315" y="65525"/>
                </a:moveTo>
                <a:lnTo>
                  <a:pt x="100315" y="65525"/>
                </a:lnTo>
                <a:cubicBezTo>
                  <a:pt x="102965" y="59903"/>
                  <a:pt x="105804" y="51179"/>
                  <a:pt x="105804" y="45557"/>
                </a:cubicBezTo>
                <a:cubicBezTo>
                  <a:pt x="105804" y="19967"/>
                  <a:pt x="83470" y="0"/>
                  <a:pt x="58485" y="0"/>
                </a:cubicBezTo>
                <a:cubicBezTo>
                  <a:pt x="33312" y="0"/>
                  <a:pt x="13817" y="19967"/>
                  <a:pt x="13817" y="45557"/>
                </a:cubicBezTo>
                <a:cubicBezTo>
                  <a:pt x="13817" y="51179"/>
                  <a:pt x="16656" y="59903"/>
                  <a:pt x="19495" y="65525"/>
                </a:cubicBezTo>
                <a:cubicBezTo>
                  <a:pt x="0" y="96930"/>
                  <a:pt x="0" y="96930"/>
                  <a:pt x="0" y="96930"/>
                </a:cubicBezTo>
                <a:cubicBezTo>
                  <a:pt x="0" y="96930"/>
                  <a:pt x="10977" y="99838"/>
                  <a:pt x="22145" y="102746"/>
                </a:cubicBezTo>
                <a:cubicBezTo>
                  <a:pt x="30662" y="111276"/>
                  <a:pt x="38990" y="119806"/>
                  <a:pt x="38990" y="119806"/>
                </a:cubicBezTo>
                <a:cubicBezTo>
                  <a:pt x="55646" y="91308"/>
                  <a:pt x="55646" y="91308"/>
                  <a:pt x="55646" y="91308"/>
                </a:cubicBezTo>
                <a:cubicBezTo>
                  <a:pt x="58485" y="91308"/>
                  <a:pt x="58485" y="91308"/>
                  <a:pt x="58485" y="91308"/>
                </a:cubicBezTo>
                <a:cubicBezTo>
                  <a:pt x="61324" y="91308"/>
                  <a:pt x="61324" y="91308"/>
                  <a:pt x="61324" y="91308"/>
                </a:cubicBezTo>
                <a:cubicBezTo>
                  <a:pt x="77981" y="119806"/>
                  <a:pt x="77981" y="119806"/>
                  <a:pt x="77981" y="119806"/>
                </a:cubicBezTo>
                <a:cubicBezTo>
                  <a:pt x="77981" y="119806"/>
                  <a:pt x="86309" y="111276"/>
                  <a:pt x="94637" y="102746"/>
                </a:cubicBezTo>
                <a:cubicBezTo>
                  <a:pt x="105804" y="99838"/>
                  <a:pt x="119810" y="96930"/>
                  <a:pt x="119810" y="96930"/>
                </a:cubicBezTo>
                <a:lnTo>
                  <a:pt x="100315" y="65525"/>
                </a:lnTo>
                <a:close/>
                <a:moveTo>
                  <a:pt x="38990" y="105460"/>
                </a:moveTo>
                <a:lnTo>
                  <a:pt x="38990" y="105460"/>
                </a:lnTo>
                <a:cubicBezTo>
                  <a:pt x="38990" y="105460"/>
                  <a:pt x="33312" y="102746"/>
                  <a:pt x="27823" y="96930"/>
                </a:cubicBezTo>
                <a:cubicBezTo>
                  <a:pt x="19495" y="94022"/>
                  <a:pt x="10977" y="91308"/>
                  <a:pt x="10977" y="91308"/>
                </a:cubicBezTo>
                <a:cubicBezTo>
                  <a:pt x="22145" y="74054"/>
                  <a:pt x="22145" y="74054"/>
                  <a:pt x="22145" y="74054"/>
                </a:cubicBezTo>
                <a:cubicBezTo>
                  <a:pt x="27823" y="79870"/>
                  <a:pt x="38990" y="88400"/>
                  <a:pt x="47318" y="88400"/>
                </a:cubicBezTo>
                <a:lnTo>
                  <a:pt x="38990" y="105460"/>
                </a:lnTo>
                <a:close/>
                <a:moveTo>
                  <a:pt x="58485" y="82584"/>
                </a:moveTo>
                <a:lnTo>
                  <a:pt x="58485" y="82584"/>
                </a:lnTo>
                <a:cubicBezTo>
                  <a:pt x="38990" y="82584"/>
                  <a:pt x="22145" y="65525"/>
                  <a:pt x="22145" y="45557"/>
                </a:cubicBezTo>
                <a:cubicBezTo>
                  <a:pt x="22145" y="22681"/>
                  <a:pt x="38990" y="5621"/>
                  <a:pt x="58485" y="5621"/>
                </a:cubicBezTo>
                <a:cubicBezTo>
                  <a:pt x="80630" y="5621"/>
                  <a:pt x="97476" y="22681"/>
                  <a:pt x="97476" y="45557"/>
                </a:cubicBezTo>
                <a:cubicBezTo>
                  <a:pt x="97476" y="65525"/>
                  <a:pt x="80630" y="82584"/>
                  <a:pt x="58485" y="82584"/>
                </a:cubicBezTo>
                <a:close/>
                <a:moveTo>
                  <a:pt x="91798" y="96930"/>
                </a:moveTo>
                <a:lnTo>
                  <a:pt x="91798" y="96930"/>
                </a:lnTo>
                <a:cubicBezTo>
                  <a:pt x="86309" y="102746"/>
                  <a:pt x="80630" y="105460"/>
                  <a:pt x="80630" y="105460"/>
                </a:cubicBezTo>
                <a:cubicBezTo>
                  <a:pt x="69652" y="88400"/>
                  <a:pt x="69652" y="88400"/>
                  <a:pt x="69652" y="88400"/>
                </a:cubicBezTo>
                <a:cubicBezTo>
                  <a:pt x="80630" y="88400"/>
                  <a:pt x="89148" y="79870"/>
                  <a:pt x="94637" y="74054"/>
                </a:cubicBezTo>
                <a:cubicBezTo>
                  <a:pt x="105804" y="91308"/>
                  <a:pt x="105804" y="91308"/>
                  <a:pt x="105804" y="91308"/>
                </a:cubicBezTo>
                <a:cubicBezTo>
                  <a:pt x="105804" y="91308"/>
                  <a:pt x="100315" y="94022"/>
                  <a:pt x="91798" y="9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3" name="Shape 4739">
            <a:extLst>
              <a:ext uri="{FF2B5EF4-FFF2-40B4-BE49-F238E27FC236}">
                <a16:creationId xmlns:a16="http://schemas.microsoft.com/office/drawing/2014/main" id="{F830EC2E-90EF-47BA-8795-77C844573353}"/>
              </a:ext>
            </a:extLst>
          </p:cNvPr>
          <p:cNvSpPr/>
          <p:nvPr/>
        </p:nvSpPr>
        <p:spPr>
          <a:xfrm>
            <a:off x="6274825" y="2332857"/>
            <a:ext cx="632406" cy="57865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223" y="15050"/>
                </a:moveTo>
                <a:lnTo>
                  <a:pt x="95223" y="15050"/>
                </a:lnTo>
                <a:cubicBezTo>
                  <a:pt x="95223" y="6101"/>
                  <a:pt x="89861" y="0"/>
                  <a:pt x="81725" y="0"/>
                </a:cubicBezTo>
                <a:cubicBezTo>
                  <a:pt x="38089" y="0"/>
                  <a:pt x="38089" y="0"/>
                  <a:pt x="38089" y="0"/>
                </a:cubicBezTo>
                <a:cubicBezTo>
                  <a:pt x="29953" y="0"/>
                  <a:pt x="24591" y="6101"/>
                  <a:pt x="24591" y="15050"/>
                </a:cubicBezTo>
                <a:cubicBezTo>
                  <a:pt x="0" y="15050"/>
                  <a:pt x="2773" y="15050"/>
                  <a:pt x="2773" y="32949"/>
                </a:cubicBezTo>
                <a:cubicBezTo>
                  <a:pt x="2773" y="44949"/>
                  <a:pt x="10909" y="56949"/>
                  <a:pt x="24591" y="56949"/>
                </a:cubicBezTo>
                <a:cubicBezTo>
                  <a:pt x="24591" y="56949"/>
                  <a:pt x="24591" y="56949"/>
                  <a:pt x="27180" y="56949"/>
                </a:cubicBezTo>
                <a:cubicBezTo>
                  <a:pt x="29953" y="71796"/>
                  <a:pt x="43636" y="86847"/>
                  <a:pt x="57134" y="86847"/>
                </a:cubicBezTo>
                <a:cubicBezTo>
                  <a:pt x="57134" y="110847"/>
                  <a:pt x="57134" y="110847"/>
                  <a:pt x="57134" y="110847"/>
                </a:cubicBezTo>
                <a:cubicBezTo>
                  <a:pt x="46224" y="110847"/>
                  <a:pt x="46224" y="110847"/>
                  <a:pt x="46224" y="110847"/>
                </a:cubicBezTo>
                <a:cubicBezTo>
                  <a:pt x="43636" y="110847"/>
                  <a:pt x="40862" y="113898"/>
                  <a:pt x="40862" y="116745"/>
                </a:cubicBezTo>
                <a:cubicBezTo>
                  <a:pt x="40862" y="116745"/>
                  <a:pt x="43636" y="119796"/>
                  <a:pt x="46224" y="119796"/>
                </a:cubicBezTo>
                <a:cubicBezTo>
                  <a:pt x="73405" y="119796"/>
                  <a:pt x="73405" y="119796"/>
                  <a:pt x="73405" y="119796"/>
                </a:cubicBezTo>
                <a:cubicBezTo>
                  <a:pt x="76363" y="119796"/>
                  <a:pt x="78952" y="116745"/>
                  <a:pt x="78952" y="116745"/>
                </a:cubicBezTo>
                <a:cubicBezTo>
                  <a:pt x="78952" y="113898"/>
                  <a:pt x="76363" y="110847"/>
                  <a:pt x="73405" y="110847"/>
                </a:cubicBezTo>
                <a:cubicBezTo>
                  <a:pt x="62681" y="110847"/>
                  <a:pt x="62681" y="110847"/>
                  <a:pt x="62681" y="110847"/>
                </a:cubicBezTo>
                <a:cubicBezTo>
                  <a:pt x="62681" y="86847"/>
                  <a:pt x="62681" y="86847"/>
                  <a:pt x="62681" y="86847"/>
                </a:cubicBezTo>
                <a:cubicBezTo>
                  <a:pt x="76363" y="86847"/>
                  <a:pt x="89861" y="71796"/>
                  <a:pt x="92634" y="56949"/>
                </a:cubicBezTo>
                <a:cubicBezTo>
                  <a:pt x="95223" y="56949"/>
                  <a:pt x="95223" y="56949"/>
                  <a:pt x="95223" y="56949"/>
                </a:cubicBezTo>
                <a:cubicBezTo>
                  <a:pt x="108906" y="56949"/>
                  <a:pt x="117041" y="44949"/>
                  <a:pt x="117041" y="32949"/>
                </a:cubicBezTo>
                <a:cubicBezTo>
                  <a:pt x="117041" y="15050"/>
                  <a:pt x="119815" y="15050"/>
                  <a:pt x="95223" y="15050"/>
                </a:cubicBezTo>
                <a:close/>
                <a:moveTo>
                  <a:pt x="24591" y="48000"/>
                </a:moveTo>
                <a:lnTo>
                  <a:pt x="24591" y="48000"/>
                </a:lnTo>
                <a:cubicBezTo>
                  <a:pt x="16271" y="48000"/>
                  <a:pt x="8135" y="41898"/>
                  <a:pt x="8135" y="32949"/>
                </a:cubicBezTo>
                <a:cubicBezTo>
                  <a:pt x="8135" y="24000"/>
                  <a:pt x="8135" y="24000"/>
                  <a:pt x="24591" y="24000"/>
                </a:cubicBezTo>
                <a:lnTo>
                  <a:pt x="24591" y="48000"/>
                </a:lnTo>
                <a:close/>
                <a:moveTo>
                  <a:pt x="89861" y="38847"/>
                </a:moveTo>
                <a:lnTo>
                  <a:pt x="89861" y="38847"/>
                </a:lnTo>
                <a:cubicBezTo>
                  <a:pt x="89861" y="56949"/>
                  <a:pt x="76363" y="80949"/>
                  <a:pt x="59907" y="80949"/>
                </a:cubicBezTo>
                <a:cubicBezTo>
                  <a:pt x="43636" y="80949"/>
                  <a:pt x="29953" y="56949"/>
                  <a:pt x="29953" y="38847"/>
                </a:cubicBezTo>
                <a:cubicBezTo>
                  <a:pt x="29953" y="15050"/>
                  <a:pt x="29953" y="15050"/>
                  <a:pt x="29953" y="15050"/>
                </a:cubicBezTo>
                <a:cubicBezTo>
                  <a:pt x="29953" y="12000"/>
                  <a:pt x="35500" y="8949"/>
                  <a:pt x="38089" y="8949"/>
                </a:cubicBezTo>
                <a:cubicBezTo>
                  <a:pt x="81725" y="8949"/>
                  <a:pt x="81725" y="8949"/>
                  <a:pt x="81725" y="8949"/>
                </a:cubicBezTo>
                <a:cubicBezTo>
                  <a:pt x="84314" y="8949"/>
                  <a:pt x="89861" y="12000"/>
                  <a:pt x="89861" y="15050"/>
                </a:cubicBezTo>
                <a:lnTo>
                  <a:pt x="89861" y="38847"/>
                </a:lnTo>
                <a:close/>
                <a:moveTo>
                  <a:pt x="95223" y="48000"/>
                </a:moveTo>
                <a:lnTo>
                  <a:pt x="95223" y="48000"/>
                </a:lnTo>
                <a:cubicBezTo>
                  <a:pt x="95223" y="24000"/>
                  <a:pt x="95223" y="24000"/>
                  <a:pt x="95223" y="24000"/>
                </a:cubicBezTo>
                <a:cubicBezTo>
                  <a:pt x="111679" y="24000"/>
                  <a:pt x="111679" y="24000"/>
                  <a:pt x="111679" y="32949"/>
                </a:cubicBezTo>
                <a:cubicBezTo>
                  <a:pt x="111679" y="41898"/>
                  <a:pt x="103543" y="48000"/>
                  <a:pt x="95223" y="48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4" name="Shape 4740">
            <a:extLst>
              <a:ext uri="{FF2B5EF4-FFF2-40B4-BE49-F238E27FC236}">
                <a16:creationId xmlns:a16="http://schemas.microsoft.com/office/drawing/2014/main" id="{A8824D11-E91A-4BDC-A497-97C8501C8742}"/>
              </a:ext>
            </a:extLst>
          </p:cNvPr>
          <p:cNvSpPr/>
          <p:nvPr/>
        </p:nvSpPr>
        <p:spPr>
          <a:xfrm>
            <a:off x="5295679" y="2320278"/>
            <a:ext cx="621623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501" y="37027"/>
                </a:moveTo>
                <a:lnTo>
                  <a:pt x="33501" y="37027"/>
                </a:lnTo>
                <a:lnTo>
                  <a:pt x="30662" y="39741"/>
                </a:lnTo>
                <a:cubicBezTo>
                  <a:pt x="30662" y="79870"/>
                  <a:pt x="30662" y="79870"/>
                  <a:pt x="30662" y="79870"/>
                </a:cubicBezTo>
                <a:lnTo>
                  <a:pt x="33501" y="82584"/>
                </a:lnTo>
                <a:cubicBezTo>
                  <a:pt x="36340" y="82584"/>
                  <a:pt x="39179" y="79870"/>
                  <a:pt x="39179" y="79870"/>
                </a:cubicBezTo>
                <a:cubicBezTo>
                  <a:pt x="39179" y="39741"/>
                  <a:pt x="39179" y="39741"/>
                  <a:pt x="39179" y="39741"/>
                </a:cubicBezTo>
                <a:cubicBezTo>
                  <a:pt x="39179" y="39741"/>
                  <a:pt x="36340" y="37027"/>
                  <a:pt x="33501" y="37027"/>
                </a:cubicBezTo>
                <a:close/>
                <a:moveTo>
                  <a:pt x="64164" y="48465"/>
                </a:moveTo>
                <a:lnTo>
                  <a:pt x="64164" y="48465"/>
                </a:lnTo>
                <a:cubicBezTo>
                  <a:pt x="61324" y="48465"/>
                  <a:pt x="61324" y="51179"/>
                  <a:pt x="61324" y="51179"/>
                </a:cubicBezTo>
                <a:cubicBezTo>
                  <a:pt x="61324" y="74054"/>
                  <a:pt x="61324" y="74054"/>
                  <a:pt x="61324" y="74054"/>
                </a:cubicBezTo>
                <a:cubicBezTo>
                  <a:pt x="61324" y="76962"/>
                  <a:pt x="61324" y="79870"/>
                  <a:pt x="64164" y="79870"/>
                </a:cubicBezTo>
                <a:cubicBezTo>
                  <a:pt x="67003" y="79870"/>
                  <a:pt x="67003" y="76962"/>
                  <a:pt x="67003" y="74054"/>
                </a:cubicBezTo>
                <a:cubicBezTo>
                  <a:pt x="67003" y="51179"/>
                  <a:pt x="67003" y="51179"/>
                  <a:pt x="67003" y="51179"/>
                </a:cubicBezTo>
                <a:cubicBezTo>
                  <a:pt x="67003" y="51179"/>
                  <a:pt x="67003" y="48465"/>
                  <a:pt x="64164" y="48465"/>
                </a:cubicBezTo>
                <a:close/>
                <a:moveTo>
                  <a:pt x="89148" y="0"/>
                </a:moveTo>
                <a:lnTo>
                  <a:pt x="89148" y="0"/>
                </a:lnTo>
                <a:cubicBezTo>
                  <a:pt x="61324" y="22681"/>
                  <a:pt x="61324" y="22681"/>
                  <a:pt x="61324" y="22681"/>
                </a:cubicBezTo>
                <a:cubicBezTo>
                  <a:pt x="30662" y="11243"/>
                  <a:pt x="30662" y="11243"/>
                  <a:pt x="30662" y="11243"/>
                </a:cubicBezTo>
                <a:cubicBezTo>
                  <a:pt x="0" y="28497"/>
                  <a:pt x="0" y="28497"/>
                  <a:pt x="0" y="28497"/>
                </a:cubicBezTo>
                <a:cubicBezTo>
                  <a:pt x="0" y="119806"/>
                  <a:pt x="0" y="119806"/>
                  <a:pt x="0" y="119806"/>
                </a:cubicBezTo>
                <a:cubicBezTo>
                  <a:pt x="30662" y="102746"/>
                  <a:pt x="30662" y="102746"/>
                  <a:pt x="30662" y="102746"/>
                </a:cubicBezTo>
                <a:cubicBezTo>
                  <a:pt x="61324" y="113990"/>
                  <a:pt x="61324" y="113990"/>
                  <a:pt x="61324" y="113990"/>
                </a:cubicBezTo>
                <a:cubicBezTo>
                  <a:pt x="89148" y="91308"/>
                  <a:pt x="89148" y="91308"/>
                  <a:pt x="89148" y="91308"/>
                </a:cubicBezTo>
                <a:cubicBezTo>
                  <a:pt x="119810" y="113990"/>
                  <a:pt x="119810" y="113990"/>
                  <a:pt x="119810" y="113990"/>
                </a:cubicBezTo>
                <a:cubicBezTo>
                  <a:pt x="119810" y="22681"/>
                  <a:pt x="119810" y="22681"/>
                  <a:pt x="119810" y="22681"/>
                </a:cubicBezTo>
                <a:lnTo>
                  <a:pt x="89148" y="0"/>
                </a:lnTo>
                <a:close/>
                <a:moveTo>
                  <a:pt x="111482" y="99838"/>
                </a:moveTo>
                <a:lnTo>
                  <a:pt x="111482" y="99838"/>
                </a:lnTo>
                <a:cubicBezTo>
                  <a:pt x="89148" y="82584"/>
                  <a:pt x="89148" y="82584"/>
                  <a:pt x="89148" y="82584"/>
                </a:cubicBezTo>
                <a:cubicBezTo>
                  <a:pt x="61324" y="105460"/>
                  <a:pt x="61324" y="105460"/>
                  <a:pt x="61324" y="105460"/>
                </a:cubicBezTo>
                <a:cubicBezTo>
                  <a:pt x="30662" y="94022"/>
                  <a:pt x="30662" y="94022"/>
                  <a:pt x="30662" y="94022"/>
                </a:cubicBezTo>
                <a:cubicBezTo>
                  <a:pt x="8328" y="108368"/>
                  <a:pt x="8328" y="108368"/>
                  <a:pt x="8328" y="108368"/>
                </a:cubicBezTo>
                <a:cubicBezTo>
                  <a:pt x="8328" y="31405"/>
                  <a:pt x="8328" y="31405"/>
                  <a:pt x="8328" y="31405"/>
                </a:cubicBezTo>
                <a:cubicBezTo>
                  <a:pt x="30662" y="17059"/>
                  <a:pt x="30662" y="17059"/>
                  <a:pt x="30662" y="17059"/>
                </a:cubicBezTo>
                <a:cubicBezTo>
                  <a:pt x="61324" y="28497"/>
                  <a:pt x="61324" y="28497"/>
                  <a:pt x="61324" y="28497"/>
                </a:cubicBezTo>
                <a:cubicBezTo>
                  <a:pt x="89148" y="5621"/>
                  <a:pt x="89148" y="5621"/>
                  <a:pt x="89148" y="5621"/>
                </a:cubicBezTo>
                <a:cubicBezTo>
                  <a:pt x="111482" y="22681"/>
                  <a:pt x="111482" y="22681"/>
                  <a:pt x="111482" y="22681"/>
                </a:cubicBezTo>
                <a:lnTo>
                  <a:pt x="111482" y="99838"/>
                </a:lnTo>
                <a:close/>
                <a:moveTo>
                  <a:pt x="89148" y="62617"/>
                </a:moveTo>
                <a:lnTo>
                  <a:pt x="89148" y="62617"/>
                </a:lnTo>
                <a:cubicBezTo>
                  <a:pt x="89148" y="65525"/>
                  <a:pt x="91987" y="68432"/>
                  <a:pt x="94826" y="68432"/>
                </a:cubicBezTo>
                <a:cubicBezTo>
                  <a:pt x="94826" y="68432"/>
                  <a:pt x="97665" y="65525"/>
                  <a:pt x="97665" y="62617"/>
                </a:cubicBezTo>
                <a:cubicBezTo>
                  <a:pt x="97665" y="34119"/>
                  <a:pt x="97665" y="34119"/>
                  <a:pt x="97665" y="34119"/>
                </a:cubicBezTo>
                <a:cubicBezTo>
                  <a:pt x="97665" y="31405"/>
                  <a:pt x="94826" y="28497"/>
                  <a:pt x="94826" y="28497"/>
                </a:cubicBezTo>
                <a:cubicBezTo>
                  <a:pt x="91987" y="28497"/>
                  <a:pt x="89148" y="31405"/>
                  <a:pt x="89148" y="34119"/>
                </a:cubicBezTo>
                <a:lnTo>
                  <a:pt x="89148" y="626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5" name="Shape 4741">
            <a:extLst>
              <a:ext uri="{FF2B5EF4-FFF2-40B4-BE49-F238E27FC236}">
                <a16:creationId xmlns:a16="http://schemas.microsoft.com/office/drawing/2014/main" id="{1309AF3D-CABA-48B8-9105-453AB230D5D0}"/>
              </a:ext>
            </a:extLst>
          </p:cNvPr>
          <p:cNvSpPr/>
          <p:nvPr/>
        </p:nvSpPr>
        <p:spPr>
          <a:xfrm>
            <a:off x="4318326" y="2320278"/>
            <a:ext cx="503047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286" y="45557"/>
                </a:moveTo>
                <a:lnTo>
                  <a:pt x="116286" y="45557"/>
                </a:lnTo>
                <a:cubicBezTo>
                  <a:pt x="102591" y="22681"/>
                  <a:pt x="102591" y="22681"/>
                  <a:pt x="102591" y="22681"/>
                </a:cubicBezTo>
                <a:cubicBezTo>
                  <a:pt x="102591" y="22681"/>
                  <a:pt x="102591" y="22681"/>
                  <a:pt x="99110" y="22681"/>
                </a:cubicBezTo>
                <a:cubicBezTo>
                  <a:pt x="71721" y="22681"/>
                  <a:pt x="71721" y="22681"/>
                  <a:pt x="71721" y="22681"/>
                </a:cubicBezTo>
                <a:cubicBezTo>
                  <a:pt x="71721" y="14151"/>
                  <a:pt x="71721" y="14151"/>
                  <a:pt x="71721" y="14151"/>
                </a:cubicBezTo>
                <a:cubicBezTo>
                  <a:pt x="71721" y="5621"/>
                  <a:pt x="64990" y="0"/>
                  <a:pt x="54777" y="0"/>
                </a:cubicBezTo>
                <a:cubicBezTo>
                  <a:pt x="44564" y="0"/>
                  <a:pt x="44564" y="0"/>
                  <a:pt x="44564" y="0"/>
                </a:cubicBezTo>
                <a:cubicBezTo>
                  <a:pt x="34352" y="0"/>
                  <a:pt x="27388" y="5621"/>
                  <a:pt x="27388" y="14151"/>
                </a:cubicBezTo>
                <a:cubicBezTo>
                  <a:pt x="27388" y="22681"/>
                  <a:pt x="27388" y="22681"/>
                  <a:pt x="27388" y="22681"/>
                </a:cubicBezTo>
                <a:cubicBezTo>
                  <a:pt x="10444" y="22681"/>
                  <a:pt x="10444" y="22681"/>
                  <a:pt x="10444" y="22681"/>
                </a:cubicBezTo>
                <a:cubicBezTo>
                  <a:pt x="3481" y="22681"/>
                  <a:pt x="0" y="25589"/>
                  <a:pt x="0" y="28497"/>
                </a:cubicBezTo>
                <a:cubicBezTo>
                  <a:pt x="0" y="68432"/>
                  <a:pt x="0" y="68432"/>
                  <a:pt x="0" y="68432"/>
                </a:cubicBezTo>
                <a:cubicBezTo>
                  <a:pt x="0" y="71147"/>
                  <a:pt x="3481" y="74054"/>
                  <a:pt x="10444" y="74054"/>
                </a:cubicBezTo>
                <a:cubicBezTo>
                  <a:pt x="27388" y="74054"/>
                  <a:pt x="27388" y="74054"/>
                  <a:pt x="27388" y="74054"/>
                </a:cubicBezTo>
                <a:cubicBezTo>
                  <a:pt x="27388" y="105460"/>
                  <a:pt x="27388" y="105460"/>
                  <a:pt x="27388" y="105460"/>
                </a:cubicBezTo>
                <a:cubicBezTo>
                  <a:pt x="27388" y="113990"/>
                  <a:pt x="34352" y="119806"/>
                  <a:pt x="44564" y="119806"/>
                </a:cubicBezTo>
                <a:cubicBezTo>
                  <a:pt x="54777" y="119806"/>
                  <a:pt x="54777" y="119806"/>
                  <a:pt x="54777" y="119806"/>
                </a:cubicBezTo>
                <a:cubicBezTo>
                  <a:pt x="64990" y="119806"/>
                  <a:pt x="71721" y="113990"/>
                  <a:pt x="71721" y="105460"/>
                </a:cubicBezTo>
                <a:cubicBezTo>
                  <a:pt x="71721" y="74054"/>
                  <a:pt x="71721" y="74054"/>
                  <a:pt x="71721" y="74054"/>
                </a:cubicBezTo>
                <a:cubicBezTo>
                  <a:pt x="99110" y="74054"/>
                  <a:pt x="99110" y="74054"/>
                  <a:pt x="99110" y="74054"/>
                </a:cubicBezTo>
                <a:lnTo>
                  <a:pt x="99110" y="74054"/>
                </a:lnTo>
                <a:cubicBezTo>
                  <a:pt x="102591" y="74054"/>
                  <a:pt x="102591" y="74054"/>
                  <a:pt x="102591" y="74054"/>
                </a:cubicBezTo>
                <a:cubicBezTo>
                  <a:pt x="116286" y="51179"/>
                  <a:pt x="116286" y="51179"/>
                  <a:pt x="116286" y="51179"/>
                </a:cubicBezTo>
                <a:cubicBezTo>
                  <a:pt x="119767" y="48465"/>
                  <a:pt x="119767" y="48465"/>
                  <a:pt x="119767" y="48465"/>
                </a:cubicBezTo>
                <a:cubicBezTo>
                  <a:pt x="119767" y="48465"/>
                  <a:pt x="119767" y="45557"/>
                  <a:pt x="116286" y="45557"/>
                </a:cubicBezTo>
                <a:close/>
                <a:moveTo>
                  <a:pt x="37601" y="14151"/>
                </a:moveTo>
                <a:lnTo>
                  <a:pt x="37601" y="14151"/>
                </a:lnTo>
                <a:cubicBezTo>
                  <a:pt x="37601" y="11243"/>
                  <a:pt x="41083" y="5621"/>
                  <a:pt x="44564" y="5621"/>
                </a:cubicBezTo>
                <a:cubicBezTo>
                  <a:pt x="54777" y="5621"/>
                  <a:pt x="54777" y="5621"/>
                  <a:pt x="54777" y="5621"/>
                </a:cubicBezTo>
                <a:cubicBezTo>
                  <a:pt x="58259" y="5621"/>
                  <a:pt x="64990" y="11243"/>
                  <a:pt x="64990" y="14151"/>
                </a:cubicBezTo>
                <a:cubicBezTo>
                  <a:pt x="64990" y="22681"/>
                  <a:pt x="64990" y="22681"/>
                  <a:pt x="64990" y="22681"/>
                </a:cubicBezTo>
                <a:cubicBezTo>
                  <a:pt x="37601" y="22681"/>
                  <a:pt x="37601" y="22681"/>
                  <a:pt x="37601" y="22681"/>
                </a:cubicBezTo>
                <a:lnTo>
                  <a:pt x="37601" y="14151"/>
                </a:lnTo>
                <a:close/>
                <a:moveTo>
                  <a:pt x="64990" y="105460"/>
                </a:moveTo>
                <a:lnTo>
                  <a:pt x="64990" y="105460"/>
                </a:lnTo>
                <a:cubicBezTo>
                  <a:pt x="64990" y="108368"/>
                  <a:pt x="58259" y="113990"/>
                  <a:pt x="54777" y="113990"/>
                </a:cubicBezTo>
                <a:cubicBezTo>
                  <a:pt x="44564" y="113990"/>
                  <a:pt x="44564" y="113990"/>
                  <a:pt x="44564" y="113990"/>
                </a:cubicBezTo>
                <a:cubicBezTo>
                  <a:pt x="41083" y="113990"/>
                  <a:pt x="37601" y="108368"/>
                  <a:pt x="37601" y="105460"/>
                </a:cubicBezTo>
                <a:cubicBezTo>
                  <a:pt x="37601" y="74054"/>
                  <a:pt x="37601" y="74054"/>
                  <a:pt x="37601" y="74054"/>
                </a:cubicBezTo>
                <a:cubicBezTo>
                  <a:pt x="64990" y="74054"/>
                  <a:pt x="64990" y="74054"/>
                  <a:pt x="64990" y="74054"/>
                </a:cubicBezTo>
                <a:lnTo>
                  <a:pt x="64990" y="105460"/>
                </a:lnTo>
                <a:close/>
                <a:moveTo>
                  <a:pt x="99110" y="65525"/>
                </a:moveTo>
                <a:lnTo>
                  <a:pt x="99110" y="65525"/>
                </a:lnTo>
                <a:cubicBezTo>
                  <a:pt x="99110" y="68432"/>
                  <a:pt x="95860" y="68432"/>
                  <a:pt x="95860" y="68432"/>
                </a:cubicBezTo>
                <a:cubicBezTo>
                  <a:pt x="13694" y="68432"/>
                  <a:pt x="13694" y="68432"/>
                  <a:pt x="13694" y="68432"/>
                </a:cubicBezTo>
                <a:cubicBezTo>
                  <a:pt x="10444" y="68432"/>
                  <a:pt x="10444" y="65525"/>
                  <a:pt x="10444" y="62617"/>
                </a:cubicBezTo>
                <a:cubicBezTo>
                  <a:pt x="10444" y="34119"/>
                  <a:pt x="10444" y="34119"/>
                  <a:pt x="10444" y="34119"/>
                </a:cubicBezTo>
                <a:cubicBezTo>
                  <a:pt x="10444" y="31405"/>
                  <a:pt x="10444" y="28497"/>
                  <a:pt x="13694" y="28497"/>
                </a:cubicBezTo>
                <a:cubicBezTo>
                  <a:pt x="95860" y="28497"/>
                  <a:pt x="95860" y="28497"/>
                  <a:pt x="95860" y="28497"/>
                </a:cubicBezTo>
                <a:cubicBezTo>
                  <a:pt x="95860" y="28497"/>
                  <a:pt x="99110" y="28497"/>
                  <a:pt x="99110" y="31405"/>
                </a:cubicBezTo>
                <a:cubicBezTo>
                  <a:pt x="109555" y="48465"/>
                  <a:pt x="109555" y="48465"/>
                  <a:pt x="109555" y="48465"/>
                </a:cubicBezTo>
                <a:lnTo>
                  <a:pt x="99110" y="65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6" name="Shape 4742">
            <a:extLst>
              <a:ext uri="{FF2B5EF4-FFF2-40B4-BE49-F238E27FC236}">
                <a16:creationId xmlns:a16="http://schemas.microsoft.com/office/drawing/2014/main" id="{309FB3D1-CD0B-45F8-A2B5-B07A5C31BB04}"/>
              </a:ext>
            </a:extLst>
          </p:cNvPr>
          <p:cNvSpPr/>
          <p:nvPr/>
        </p:nvSpPr>
        <p:spPr>
          <a:xfrm>
            <a:off x="3369719" y="2320278"/>
            <a:ext cx="463525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0000" y="0"/>
                </a:lnTo>
                <a:cubicBezTo>
                  <a:pt x="26440" y="0"/>
                  <a:pt x="0" y="19967"/>
                  <a:pt x="0" y="45557"/>
                </a:cubicBezTo>
                <a:cubicBezTo>
                  <a:pt x="0" y="62617"/>
                  <a:pt x="48813" y="119806"/>
                  <a:pt x="60000" y="119806"/>
                </a:cubicBezTo>
                <a:cubicBezTo>
                  <a:pt x="71186" y="119806"/>
                  <a:pt x="119745" y="62617"/>
                  <a:pt x="119745" y="45557"/>
                </a:cubicBezTo>
                <a:cubicBezTo>
                  <a:pt x="119745" y="19967"/>
                  <a:pt x="93559" y="0"/>
                  <a:pt x="60000" y="0"/>
                </a:cubicBezTo>
                <a:close/>
                <a:moveTo>
                  <a:pt x="60000" y="108368"/>
                </a:moveTo>
                <a:lnTo>
                  <a:pt x="60000" y="108368"/>
                </a:lnTo>
                <a:cubicBezTo>
                  <a:pt x="52627" y="108368"/>
                  <a:pt x="11440" y="59903"/>
                  <a:pt x="11440" y="45557"/>
                </a:cubicBezTo>
                <a:cubicBezTo>
                  <a:pt x="11440" y="22681"/>
                  <a:pt x="33813" y="5621"/>
                  <a:pt x="60000" y="5621"/>
                </a:cubicBezTo>
                <a:cubicBezTo>
                  <a:pt x="86186" y="5621"/>
                  <a:pt x="108559" y="22681"/>
                  <a:pt x="108559" y="45557"/>
                </a:cubicBezTo>
                <a:cubicBezTo>
                  <a:pt x="108559" y="59903"/>
                  <a:pt x="67627" y="108368"/>
                  <a:pt x="60000" y="108368"/>
                </a:cubicBezTo>
                <a:close/>
                <a:moveTo>
                  <a:pt x="60000" y="25589"/>
                </a:moveTo>
                <a:lnTo>
                  <a:pt x="60000" y="25589"/>
                </a:lnTo>
                <a:cubicBezTo>
                  <a:pt x="45000" y="25589"/>
                  <a:pt x="33813" y="34119"/>
                  <a:pt x="33813" y="45557"/>
                </a:cubicBezTo>
                <a:cubicBezTo>
                  <a:pt x="33813" y="54087"/>
                  <a:pt x="45000" y="62617"/>
                  <a:pt x="60000" y="62617"/>
                </a:cubicBezTo>
                <a:cubicBezTo>
                  <a:pt x="75000" y="62617"/>
                  <a:pt x="86186" y="54087"/>
                  <a:pt x="86186" y="45557"/>
                </a:cubicBezTo>
                <a:cubicBezTo>
                  <a:pt x="86186" y="34119"/>
                  <a:pt x="75000" y="25589"/>
                  <a:pt x="60000" y="25589"/>
                </a:cubicBezTo>
                <a:close/>
                <a:moveTo>
                  <a:pt x="60000" y="56995"/>
                </a:moveTo>
                <a:lnTo>
                  <a:pt x="60000" y="56995"/>
                </a:lnTo>
                <a:cubicBezTo>
                  <a:pt x="52627" y="56995"/>
                  <a:pt x="45000" y="51179"/>
                  <a:pt x="45000" y="45557"/>
                </a:cubicBezTo>
                <a:cubicBezTo>
                  <a:pt x="45000" y="37027"/>
                  <a:pt x="52627" y="34119"/>
                  <a:pt x="60000" y="34119"/>
                </a:cubicBezTo>
                <a:cubicBezTo>
                  <a:pt x="67627" y="34119"/>
                  <a:pt x="75000" y="37027"/>
                  <a:pt x="75000" y="45557"/>
                </a:cubicBezTo>
                <a:cubicBezTo>
                  <a:pt x="75000" y="51179"/>
                  <a:pt x="67627" y="56995"/>
                  <a:pt x="60000" y="569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5" name="Shape 4671">
            <a:extLst>
              <a:ext uri="{FF2B5EF4-FFF2-40B4-BE49-F238E27FC236}">
                <a16:creationId xmlns:a16="http://schemas.microsoft.com/office/drawing/2014/main" id="{58876472-2A48-4A76-B5B2-52846113AD83}"/>
              </a:ext>
            </a:extLst>
          </p:cNvPr>
          <p:cNvSpPr/>
          <p:nvPr/>
        </p:nvSpPr>
        <p:spPr>
          <a:xfrm>
            <a:off x="4259038" y="6264862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5646" y="89196"/>
                </a:moveTo>
                <a:lnTo>
                  <a:pt x="55646" y="89196"/>
                </a:lnTo>
                <a:cubicBezTo>
                  <a:pt x="58485" y="89196"/>
                  <a:pt x="58485" y="89196"/>
                  <a:pt x="58485" y="89196"/>
                </a:cubicBezTo>
                <a:cubicBezTo>
                  <a:pt x="61324" y="89196"/>
                  <a:pt x="61324" y="89196"/>
                  <a:pt x="61324" y="89196"/>
                </a:cubicBezTo>
                <a:cubicBezTo>
                  <a:pt x="80630" y="66897"/>
                  <a:pt x="80630" y="66897"/>
                  <a:pt x="80630" y="66897"/>
                </a:cubicBezTo>
                <a:cubicBezTo>
                  <a:pt x="80630" y="64062"/>
                  <a:pt x="80630" y="61417"/>
                  <a:pt x="80630" y="61417"/>
                </a:cubicBezTo>
                <a:cubicBezTo>
                  <a:pt x="77981" y="58582"/>
                  <a:pt x="77981" y="58582"/>
                  <a:pt x="75141" y="61417"/>
                </a:cubicBezTo>
                <a:cubicBezTo>
                  <a:pt x="63974" y="75212"/>
                  <a:pt x="63974" y="75212"/>
                  <a:pt x="63974" y="75212"/>
                </a:cubicBezTo>
                <a:cubicBezTo>
                  <a:pt x="63974" y="19653"/>
                  <a:pt x="63974" y="19653"/>
                  <a:pt x="63974" y="19653"/>
                </a:cubicBezTo>
                <a:cubicBezTo>
                  <a:pt x="63974" y="16818"/>
                  <a:pt x="61324" y="13984"/>
                  <a:pt x="58485" y="13984"/>
                </a:cubicBezTo>
                <a:cubicBezTo>
                  <a:pt x="58485" y="13984"/>
                  <a:pt x="55646" y="16818"/>
                  <a:pt x="55646" y="19653"/>
                </a:cubicBezTo>
                <a:cubicBezTo>
                  <a:pt x="55646" y="75212"/>
                  <a:pt x="55646" y="75212"/>
                  <a:pt x="55646" y="75212"/>
                </a:cubicBezTo>
                <a:cubicBezTo>
                  <a:pt x="44479" y="61417"/>
                  <a:pt x="44479" y="61417"/>
                  <a:pt x="44479" y="61417"/>
                </a:cubicBezTo>
                <a:cubicBezTo>
                  <a:pt x="41640" y="58582"/>
                  <a:pt x="38990" y="58582"/>
                  <a:pt x="38990" y="61417"/>
                </a:cubicBezTo>
                <a:cubicBezTo>
                  <a:pt x="36151" y="61417"/>
                  <a:pt x="36151" y="64062"/>
                  <a:pt x="38990" y="66897"/>
                </a:cubicBezTo>
                <a:lnTo>
                  <a:pt x="55646" y="89196"/>
                </a:lnTo>
                <a:close/>
                <a:moveTo>
                  <a:pt x="91798" y="97511"/>
                </a:moveTo>
                <a:lnTo>
                  <a:pt x="91798" y="97511"/>
                </a:lnTo>
                <a:cubicBezTo>
                  <a:pt x="24984" y="97511"/>
                  <a:pt x="24984" y="97511"/>
                  <a:pt x="24984" y="97511"/>
                </a:cubicBezTo>
                <a:cubicBezTo>
                  <a:pt x="24984" y="97511"/>
                  <a:pt x="22145" y="97511"/>
                  <a:pt x="22145" y="100157"/>
                </a:cubicBezTo>
                <a:cubicBezTo>
                  <a:pt x="22145" y="102992"/>
                  <a:pt x="24984" y="102992"/>
                  <a:pt x="24984" y="102992"/>
                </a:cubicBezTo>
                <a:cubicBezTo>
                  <a:pt x="91798" y="102992"/>
                  <a:pt x="91798" y="102992"/>
                  <a:pt x="91798" y="102992"/>
                </a:cubicBezTo>
                <a:cubicBezTo>
                  <a:pt x="94637" y="102992"/>
                  <a:pt x="97476" y="102992"/>
                  <a:pt x="97476" y="100157"/>
                </a:cubicBezTo>
                <a:cubicBezTo>
                  <a:pt x="97476" y="97511"/>
                  <a:pt x="94637" y="97511"/>
                  <a:pt x="91798" y="97511"/>
                </a:cubicBezTo>
                <a:close/>
                <a:moveTo>
                  <a:pt x="102965" y="0"/>
                </a:moveTo>
                <a:lnTo>
                  <a:pt x="102965" y="0"/>
                </a:lnTo>
                <a:cubicBezTo>
                  <a:pt x="13817" y="0"/>
                  <a:pt x="13817" y="0"/>
                  <a:pt x="13817" y="0"/>
                </a:cubicBezTo>
                <a:cubicBezTo>
                  <a:pt x="5488" y="0"/>
                  <a:pt x="0" y="5669"/>
                  <a:pt x="0" y="13984"/>
                </a:cubicBezTo>
                <a:cubicBezTo>
                  <a:pt x="0" y="102992"/>
                  <a:pt x="0" y="102992"/>
                  <a:pt x="0" y="102992"/>
                </a:cubicBezTo>
                <a:cubicBezTo>
                  <a:pt x="0" y="111307"/>
                  <a:pt x="5488" y="119811"/>
                  <a:pt x="13817" y="119811"/>
                </a:cubicBezTo>
                <a:cubicBezTo>
                  <a:pt x="102965" y="119811"/>
                  <a:pt x="102965" y="119811"/>
                  <a:pt x="102965" y="119811"/>
                </a:cubicBezTo>
                <a:cubicBezTo>
                  <a:pt x="111293" y="119811"/>
                  <a:pt x="119810" y="111307"/>
                  <a:pt x="119810" y="102992"/>
                </a:cubicBezTo>
                <a:cubicBezTo>
                  <a:pt x="119810" y="13984"/>
                  <a:pt x="119810" y="13984"/>
                  <a:pt x="119810" y="13984"/>
                </a:cubicBezTo>
                <a:cubicBezTo>
                  <a:pt x="119810" y="5669"/>
                  <a:pt x="111293" y="0"/>
                  <a:pt x="102965" y="0"/>
                </a:cubicBezTo>
                <a:close/>
                <a:moveTo>
                  <a:pt x="111293" y="102992"/>
                </a:moveTo>
                <a:lnTo>
                  <a:pt x="111293" y="102992"/>
                </a:lnTo>
                <a:cubicBezTo>
                  <a:pt x="111293" y="108661"/>
                  <a:pt x="108643" y="111307"/>
                  <a:pt x="102965" y="111307"/>
                </a:cubicBezTo>
                <a:cubicBezTo>
                  <a:pt x="13817" y="111307"/>
                  <a:pt x="13817" y="111307"/>
                  <a:pt x="13817" y="111307"/>
                </a:cubicBezTo>
                <a:cubicBezTo>
                  <a:pt x="10977" y="111307"/>
                  <a:pt x="8328" y="108661"/>
                  <a:pt x="8328" y="102992"/>
                </a:cubicBezTo>
                <a:cubicBezTo>
                  <a:pt x="8328" y="13984"/>
                  <a:pt x="8328" y="13984"/>
                  <a:pt x="8328" y="13984"/>
                </a:cubicBezTo>
                <a:cubicBezTo>
                  <a:pt x="8328" y="11149"/>
                  <a:pt x="10977" y="8503"/>
                  <a:pt x="13817" y="8503"/>
                </a:cubicBezTo>
                <a:cubicBezTo>
                  <a:pt x="102965" y="8503"/>
                  <a:pt x="102965" y="8503"/>
                  <a:pt x="102965" y="8503"/>
                </a:cubicBezTo>
                <a:cubicBezTo>
                  <a:pt x="108643" y="8503"/>
                  <a:pt x="111293" y="11149"/>
                  <a:pt x="111293" y="13984"/>
                </a:cubicBezTo>
                <a:lnTo>
                  <a:pt x="111293" y="1029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6" name="Shape 4672">
            <a:extLst>
              <a:ext uri="{FF2B5EF4-FFF2-40B4-BE49-F238E27FC236}">
                <a16:creationId xmlns:a16="http://schemas.microsoft.com/office/drawing/2014/main" id="{B3DFF2B3-037A-4FFB-854A-29F42B23A119}"/>
              </a:ext>
            </a:extLst>
          </p:cNvPr>
          <p:cNvSpPr/>
          <p:nvPr/>
        </p:nvSpPr>
        <p:spPr>
          <a:xfrm>
            <a:off x="3299652" y="6264862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184" y="22299"/>
                </a:moveTo>
                <a:lnTo>
                  <a:pt x="114184" y="22299"/>
                </a:lnTo>
                <a:cubicBezTo>
                  <a:pt x="85492" y="22299"/>
                  <a:pt x="85492" y="22299"/>
                  <a:pt x="85492" y="22299"/>
                </a:cubicBezTo>
                <a:cubicBezTo>
                  <a:pt x="85492" y="19653"/>
                  <a:pt x="85492" y="16818"/>
                  <a:pt x="85492" y="13984"/>
                </a:cubicBezTo>
                <a:cubicBezTo>
                  <a:pt x="85492" y="5669"/>
                  <a:pt x="79870" y="0"/>
                  <a:pt x="71340" y="0"/>
                </a:cubicBezTo>
                <a:cubicBezTo>
                  <a:pt x="65718" y="0"/>
                  <a:pt x="62810" y="2834"/>
                  <a:pt x="59903" y="5669"/>
                </a:cubicBezTo>
                <a:cubicBezTo>
                  <a:pt x="56995" y="2834"/>
                  <a:pt x="54281" y="0"/>
                  <a:pt x="48465" y="0"/>
                </a:cubicBezTo>
                <a:cubicBezTo>
                  <a:pt x="39935" y="0"/>
                  <a:pt x="34313" y="5669"/>
                  <a:pt x="34313" y="13984"/>
                </a:cubicBezTo>
                <a:cubicBezTo>
                  <a:pt x="34313" y="16818"/>
                  <a:pt x="34313" y="19653"/>
                  <a:pt x="34313" y="22299"/>
                </a:cubicBezTo>
                <a:cubicBezTo>
                  <a:pt x="5621" y="22299"/>
                  <a:pt x="5621" y="22299"/>
                  <a:pt x="5621" y="22299"/>
                </a:cubicBezTo>
                <a:cubicBezTo>
                  <a:pt x="2907" y="22299"/>
                  <a:pt x="0" y="25133"/>
                  <a:pt x="0" y="30803"/>
                </a:cubicBezTo>
                <a:cubicBezTo>
                  <a:pt x="0" y="36283"/>
                  <a:pt x="0" y="36283"/>
                  <a:pt x="0" y="36283"/>
                </a:cubicBezTo>
                <a:cubicBezTo>
                  <a:pt x="0" y="41763"/>
                  <a:pt x="2907" y="44598"/>
                  <a:pt x="5621" y="44598"/>
                </a:cubicBezTo>
                <a:cubicBezTo>
                  <a:pt x="5621" y="102992"/>
                  <a:pt x="5621" y="102992"/>
                  <a:pt x="5621" y="102992"/>
                </a:cubicBezTo>
                <a:cubicBezTo>
                  <a:pt x="5621" y="111307"/>
                  <a:pt x="14151" y="119811"/>
                  <a:pt x="22875" y="119811"/>
                </a:cubicBezTo>
                <a:cubicBezTo>
                  <a:pt x="96930" y="119811"/>
                  <a:pt x="96930" y="119811"/>
                  <a:pt x="96930" y="119811"/>
                </a:cubicBezTo>
                <a:cubicBezTo>
                  <a:pt x="105460" y="119811"/>
                  <a:pt x="114184" y="111307"/>
                  <a:pt x="114184" y="102992"/>
                </a:cubicBezTo>
                <a:cubicBezTo>
                  <a:pt x="114184" y="44598"/>
                  <a:pt x="114184" y="44598"/>
                  <a:pt x="114184" y="44598"/>
                </a:cubicBezTo>
                <a:cubicBezTo>
                  <a:pt x="116898" y="44598"/>
                  <a:pt x="119806" y="41763"/>
                  <a:pt x="119806" y="36283"/>
                </a:cubicBezTo>
                <a:cubicBezTo>
                  <a:pt x="119806" y="30803"/>
                  <a:pt x="119806" y="30803"/>
                  <a:pt x="119806" y="30803"/>
                </a:cubicBezTo>
                <a:cubicBezTo>
                  <a:pt x="119806" y="25133"/>
                  <a:pt x="116898" y="22299"/>
                  <a:pt x="114184" y="22299"/>
                </a:cubicBezTo>
                <a:close/>
                <a:moveTo>
                  <a:pt x="71340" y="8503"/>
                </a:moveTo>
                <a:lnTo>
                  <a:pt x="71340" y="8503"/>
                </a:lnTo>
                <a:cubicBezTo>
                  <a:pt x="74054" y="8503"/>
                  <a:pt x="79870" y="11149"/>
                  <a:pt x="79870" y="13984"/>
                </a:cubicBezTo>
                <a:cubicBezTo>
                  <a:pt x="79870" y="19653"/>
                  <a:pt x="74054" y="22299"/>
                  <a:pt x="71340" y="22299"/>
                </a:cubicBezTo>
                <a:cubicBezTo>
                  <a:pt x="68432" y="22299"/>
                  <a:pt x="62810" y="19653"/>
                  <a:pt x="62810" y="13984"/>
                </a:cubicBezTo>
                <a:cubicBezTo>
                  <a:pt x="62810" y="11149"/>
                  <a:pt x="68432" y="8503"/>
                  <a:pt x="71340" y="8503"/>
                </a:cubicBezTo>
                <a:close/>
                <a:moveTo>
                  <a:pt x="48465" y="8503"/>
                </a:moveTo>
                <a:lnTo>
                  <a:pt x="48465" y="8503"/>
                </a:lnTo>
                <a:cubicBezTo>
                  <a:pt x="51373" y="8503"/>
                  <a:pt x="56995" y="11149"/>
                  <a:pt x="56995" y="13984"/>
                </a:cubicBezTo>
                <a:cubicBezTo>
                  <a:pt x="56995" y="19653"/>
                  <a:pt x="51373" y="22299"/>
                  <a:pt x="48465" y="22299"/>
                </a:cubicBezTo>
                <a:cubicBezTo>
                  <a:pt x="45557" y="22299"/>
                  <a:pt x="39935" y="19653"/>
                  <a:pt x="39935" y="13984"/>
                </a:cubicBezTo>
                <a:cubicBezTo>
                  <a:pt x="39935" y="11149"/>
                  <a:pt x="45557" y="8503"/>
                  <a:pt x="48465" y="8503"/>
                </a:cubicBezTo>
                <a:close/>
                <a:moveTo>
                  <a:pt x="56995" y="111307"/>
                </a:moveTo>
                <a:lnTo>
                  <a:pt x="56995" y="111307"/>
                </a:lnTo>
                <a:cubicBezTo>
                  <a:pt x="22875" y="111307"/>
                  <a:pt x="22875" y="111307"/>
                  <a:pt x="22875" y="111307"/>
                </a:cubicBezTo>
                <a:cubicBezTo>
                  <a:pt x="17059" y="111307"/>
                  <a:pt x="14151" y="108661"/>
                  <a:pt x="14151" y="102992"/>
                </a:cubicBezTo>
                <a:cubicBezTo>
                  <a:pt x="14151" y="80692"/>
                  <a:pt x="14151" y="80692"/>
                  <a:pt x="14151" y="80692"/>
                </a:cubicBezTo>
                <a:cubicBezTo>
                  <a:pt x="56995" y="80692"/>
                  <a:pt x="56995" y="80692"/>
                  <a:pt x="56995" y="80692"/>
                </a:cubicBezTo>
                <a:lnTo>
                  <a:pt x="56995" y="111307"/>
                </a:lnTo>
                <a:close/>
                <a:moveTo>
                  <a:pt x="56995" y="75212"/>
                </a:moveTo>
                <a:lnTo>
                  <a:pt x="56995" y="75212"/>
                </a:lnTo>
                <a:cubicBezTo>
                  <a:pt x="14151" y="75212"/>
                  <a:pt x="14151" y="75212"/>
                  <a:pt x="14151" y="75212"/>
                </a:cubicBezTo>
                <a:cubicBezTo>
                  <a:pt x="14151" y="44598"/>
                  <a:pt x="14151" y="44598"/>
                  <a:pt x="14151" y="44598"/>
                </a:cubicBezTo>
                <a:cubicBezTo>
                  <a:pt x="56995" y="44598"/>
                  <a:pt x="56995" y="44598"/>
                  <a:pt x="56995" y="44598"/>
                </a:cubicBezTo>
                <a:lnTo>
                  <a:pt x="56995" y="75212"/>
                </a:lnTo>
                <a:close/>
                <a:moveTo>
                  <a:pt x="105460" y="102992"/>
                </a:moveTo>
                <a:lnTo>
                  <a:pt x="105460" y="102992"/>
                </a:lnTo>
                <a:cubicBezTo>
                  <a:pt x="105460" y="108661"/>
                  <a:pt x="102746" y="111307"/>
                  <a:pt x="96930" y="111307"/>
                </a:cubicBezTo>
                <a:cubicBezTo>
                  <a:pt x="62810" y="111307"/>
                  <a:pt x="62810" y="111307"/>
                  <a:pt x="62810" y="111307"/>
                </a:cubicBezTo>
                <a:cubicBezTo>
                  <a:pt x="62810" y="80692"/>
                  <a:pt x="62810" y="80692"/>
                  <a:pt x="62810" y="80692"/>
                </a:cubicBezTo>
                <a:cubicBezTo>
                  <a:pt x="105460" y="80692"/>
                  <a:pt x="105460" y="80692"/>
                  <a:pt x="105460" y="80692"/>
                </a:cubicBezTo>
                <a:lnTo>
                  <a:pt x="105460" y="102992"/>
                </a:lnTo>
                <a:close/>
                <a:moveTo>
                  <a:pt x="105460" y="75212"/>
                </a:moveTo>
                <a:lnTo>
                  <a:pt x="105460" y="75212"/>
                </a:lnTo>
                <a:cubicBezTo>
                  <a:pt x="62810" y="75212"/>
                  <a:pt x="62810" y="75212"/>
                  <a:pt x="62810" y="75212"/>
                </a:cubicBezTo>
                <a:cubicBezTo>
                  <a:pt x="62810" y="44598"/>
                  <a:pt x="62810" y="44598"/>
                  <a:pt x="62810" y="44598"/>
                </a:cubicBezTo>
                <a:cubicBezTo>
                  <a:pt x="105460" y="44598"/>
                  <a:pt x="105460" y="44598"/>
                  <a:pt x="105460" y="44598"/>
                </a:cubicBezTo>
                <a:lnTo>
                  <a:pt x="105460" y="75212"/>
                </a:lnTo>
                <a:close/>
                <a:moveTo>
                  <a:pt x="108368" y="36283"/>
                </a:moveTo>
                <a:lnTo>
                  <a:pt x="108368" y="36283"/>
                </a:lnTo>
                <a:cubicBezTo>
                  <a:pt x="11437" y="36283"/>
                  <a:pt x="11437" y="36283"/>
                  <a:pt x="11437" y="36283"/>
                </a:cubicBezTo>
                <a:cubicBezTo>
                  <a:pt x="8529" y="36283"/>
                  <a:pt x="5621" y="36283"/>
                  <a:pt x="5621" y="33448"/>
                </a:cubicBezTo>
                <a:cubicBezTo>
                  <a:pt x="5621" y="30803"/>
                  <a:pt x="8529" y="30803"/>
                  <a:pt x="11437" y="30803"/>
                </a:cubicBezTo>
                <a:cubicBezTo>
                  <a:pt x="108368" y="30803"/>
                  <a:pt x="108368" y="30803"/>
                  <a:pt x="108368" y="30803"/>
                </a:cubicBezTo>
                <a:cubicBezTo>
                  <a:pt x="111276" y="30803"/>
                  <a:pt x="114184" y="30803"/>
                  <a:pt x="114184" y="33448"/>
                </a:cubicBezTo>
                <a:cubicBezTo>
                  <a:pt x="114184" y="36283"/>
                  <a:pt x="111276" y="36283"/>
                  <a:pt x="108368" y="362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6" name="Shape 4681">
            <a:extLst>
              <a:ext uri="{FF2B5EF4-FFF2-40B4-BE49-F238E27FC236}">
                <a16:creationId xmlns:a16="http://schemas.microsoft.com/office/drawing/2014/main" id="{1CD39A6E-FA76-49D5-9511-486F545522A1}"/>
              </a:ext>
            </a:extLst>
          </p:cNvPr>
          <p:cNvSpPr/>
          <p:nvPr/>
        </p:nvSpPr>
        <p:spPr>
          <a:xfrm>
            <a:off x="4266224" y="7307176"/>
            <a:ext cx="607250" cy="6038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8645" y="108368"/>
                </a:moveTo>
                <a:lnTo>
                  <a:pt x="28645" y="108368"/>
                </a:lnTo>
                <a:cubicBezTo>
                  <a:pt x="22838" y="114184"/>
                  <a:pt x="19935" y="114184"/>
                  <a:pt x="17225" y="108368"/>
                </a:cubicBezTo>
                <a:cubicBezTo>
                  <a:pt x="11419" y="105654"/>
                  <a:pt x="11419" y="105654"/>
                  <a:pt x="11419" y="105654"/>
                </a:cubicBezTo>
                <a:cubicBezTo>
                  <a:pt x="8516" y="102746"/>
                  <a:pt x="8516" y="96930"/>
                  <a:pt x="11419" y="94216"/>
                </a:cubicBezTo>
                <a:cubicBezTo>
                  <a:pt x="48580" y="57189"/>
                  <a:pt x="48580" y="57189"/>
                  <a:pt x="48580" y="57189"/>
                </a:cubicBezTo>
                <a:cubicBezTo>
                  <a:pt x="42774" y="54281"/>
                  <a:pt x="37161" y="57189"/>
                  <a:pt x="31354" y="59903"/>
                </a:cubicBezTo>
                <a:cubicBezTo>
                  <a:pt x="5806" y="88400"/>
                  <a:pt x="5806" y="88400"/>
                  <a:pt x="5806" y="88400"/>
                </a:cubicBezTo>
                <a:cubicBezTo>
                  <a:pt x="0" y="94216"/>
                  <a:pt x="0" y="102746"/>
                  <a:pt x="5806" y="108368"/>
                </a:cubicBezTo>
                <a:cubicBezTo>
                  <a:pt x="11419" y="114184"/>
                  <a:pt x="11419" y="114184"/>
                  <a:pt x="11419" y="114184"/>
                </a:cubicBezTo>
                <a:cubicBezTo>
                  <a:pt x="17225" y="119806"/>
                  <a:pt x="25741" y="119806"/>
                  <a:pt x="31354" y="114184"/>
                </a:cubicBezTo>
                <a:cubicBezTo>
                  <a:pt x="60000" y="88400"/>
                  <a:pt x="60000" y="88400"/>
                  <a:pt x="60000" y="88400"/>
                </a:cubicBezTo>
                <a:cubicBezTo>
                  <a:pt x="62709" y="82778"/>
                  <a:pt x="65612" y="76962"/>
                  <a:pt x="62709" y="74248"/>
                </a:cubicBezTo>
                <a:lnTo>
                  <a:pt x="28645" y="108368"/>
                </a:lnTo>
                <a:close/>
                <a:moveTo>
                  <a:pt x="114000" y="11437"/>
                </a:moveTo>
                <a:lnTo>
                  <a:pt x="114000" y="11437"/>
                </a:lnTo>
                <a:cubicBezTo>
                  <a:pt x="108387" y="5621"/>
                  <a:pt x="108387" y="5621"/>
                  <a:pt x="108387" y="5621"/>
                </a:cubicBezTo>
                <a:cubicBezTo>
                  <a:pt x="102580" y="0"/>
                  <a:pt x="94064" y="0"/>
                  <a:pt x="88451" y="5621"/>
                </a:cubicBezTo>
                <a:cubicBezTo>
                  <a:pt x="60000" y="34313"/>
                  <a:pt x="60000" y="34313"/>
                  <a:pt x="60000" y="34313"/>
                </a:cubicBezTo>
                <a:cubicBezTo>
                  <a:pt x="57096" y="37027"/>
                  <a:pt x="54193" y="42843"/>
                  <a:pt x="57096" y="48465"/>
                </a:cubicBezTo>
                <a:cubicBezTo>
                  <a:pt x="91161" y="11437"/>
                  <a:pt x="91161" y="11437"/>
                  <a:pt x="91161" y="11437"/>
                </a:cubicBezTo>
                <a:cubicBezTo>
                  <a:pt x="94064" y="8529"/>
                  <a:pt x="99870" y="8529"/>
                  <a:pt x="102580" y="11437"/>
                </a:cubicBezTo>
                <a:cubicBezTo>
                  <a:pt x="108387" y="17059"/>
                  <a:pt x="108387" y="17059"/>
                  <a:pt x="108387" y="17059"/>
                </a:cubicBezTo>
                <a:cubicBezTo>
                  <a:pt x="111096" y="19967"/>
                  <a:pt x="111096" y="25783"/>
                  <a:pt x="108387" y="28497"/>
                </a:cubicBezTo>
                <a:cubicBezTo>
                  <a:pt x="71419" y="65525"/>
                  <a:pt x="71419" y="65525"/>
                  <a:pt x="71419" y="65525"/>
                </a:cubicBezTo>
                <a:cubicBezTo>
                  <a:pt x="77032" y="65525"/>
                  <a:pt x="82645" y="65525"/>
                  <a:pt x="88451" y="59903"/>
                </a:cubicBezTo>
                <a:cubicBezTo>
                  <a:pt x="114000" y="34313"/>
                  <a:pt x="114000" y="34313"/>
                  <a:pt x="114000" y="34313"/>
                </a:cubicBezTo>
                <a:cubicBezTo>
                  <a:pt x="119806" y="28497"/>
                  <a:pt x="119806" y="17059"/>
                  <a:pt x="114000" y="11437"/>
                </a:cubicBezTo>
                <a:close/>
                <a:moveTo>
                  <a:pt x="71419" y="48465"/>
                </a:moveTo>
                <a:lnTo>
                  <a:pt x="71419" y="48465"/>
                </a:lnTo>
                <a:cubicBezTo>
                  <a:pt x="71419" y="48465"/>
                  <a:pt x="68322" y="48465"/>
                  <a:pt x="65612" y="48465"/>
                </a:cubicBezTo>
                <a:cubicBezTo>
                  <a:pt x="48580" y="68626"/>
                  <a:pt x="48580" y="68626"/>
                  <a:pt x="48580" y="68626"/>
                </a:cubicBezTo>
                <a:cubicBezTo>
                  <a:pt x="45677" y="68626"/>
                  <a:pt x="45677" y="71340"/>
                  <a:pt x="48580" y="74248"/>
                </a:cubicBezTo>
                <a:cubicBezTo>
                  <a:pt x="48580" y="74248"/>
                  <a:pt x="51290" y="74248"/>
                  <a:pt x="54193" y="74248"/>
                </a:cubicBezTo>
                <a:cubicBezTo>
                  <a:pt x="71419" y="54281"/>
                  <a:pt x="71419" y="54281"/>
                  <a:pt x="71419" y="54281"/>
                </a:cubicBezTo>
                <a:cubicBezTo>
                  <a:pt x="74129" y="51373"/>
                  <a:pt x="74129" y="51373"/>
                  <a:pt x="71419" y="484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7" name="Shape 4682">
            <a:extLst>
              <a:ext uri="{FF2B5EF4-FFF2-40B4-BE49-F238E27FC236}">
                <a16:creationId xmlns:a16="http://schemas.microsoft.com/office/drawing/2014/main" id="{BA738848-4DFF-49A8-AD79-5DD6F642D020}"/>
              </a:ext>
            </a:extLst>
          </p:cNvPr>
          <p:cNvSpPr/>
          <p:nvPr/>
        </p:nvSpPr>
        <p:spPr>
          <a:xfrm>
            <a:off x="3312227" y="7362884"/>
            <a:ext cx="578509" cy="49239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7826" y="84550"/>
                </a:moveTo>
                <a:lnTo>
                  <a:pt x="77826" y="84550"/>
                </a:lnTo>
                <a:cubicBezTo>
                  <a:pt x="62954" y="102035"/>
                  <a:pt x="62954" y="102035"/>
                  <a:pt x="62954" y="102035"/>
                </a:cubicBezTo>
                <a:cubicBezTo>
                  <a:pt x="62954" y="35209"/>
                  <a:pt x="62954" y="35209"/>
                  <a:pt x="62954" y="35209"/>
                </a:cubicBezTo>
                <a:cubicBezTo>
                  <a:pt x="62954" y="35209"/>
                  <a:pt x="62954" y="31616"/>
                  <a:pt x="59898" y="31616"/>
                </a:cubicBezTo>
                <a:cubicBezTo>
                  <a:pt x="56842" y="31616"/>
                  <a:pt x="56842" y="35209"/>
                  <a:pt x="56842" y="35209"/>
                </a:cubicBezTo>
                <a:cubicBezTo>
                  <a:pt x="56842" y="102035"/>
                  <a:pt x="56842" y="102035"/>
                  <a:pt x="56842" y="102035"/>
                </a:cubicBezTo>
                <a:cubicBezTo>
                  <a:pt x="41969" y="84550"/>
                  <a:pt x="41969" y="84550"/>
                  <a:pt x="41969" y="84550"/>
                </a:cubicBezTo>
                <a:cubicBezTo>
                  <a:pt x="41969" y="84550"/>
                  <a:pt x="38913" y="84550"/>
                  <a:pt x="35857" y="84550"/>
                </a:cubicBezTo>
                <a:cubicBezTo>
                  <a:pt x="35857" y="88143"/>
                  <a:pt x="35857" y="88143"/>
                  <a:pt x="35857" y="91497"/>
                </a:cubicBezTo>
                <a:cubicBezTo>
                  <a:pt x="56842" y="119760"/>
                  <a:pt x="56842" y="119760"/>
                  <a:pt x="56842" y="119760"/>
                </a:cubicBezTo>
                <a:lnTo>
                  <a:pt x="59898" y="119760"/>
                </a:lnTo>
                <a:lnTo>
                  <a:pt x="62954" y="119760"/>
                </a:lnTo>
                <a:cubicBezTo>
                  <a:pt x="83938" y="91497"/>
                  <a:pt x="83938" y="91497"/>
                  <a:pt x="83938" y="91497"/>
                </a:cubicBezTo>
                <a:cubicBezTo>
                  <a:pt x="83938" y="88143"/>
                  <a:pt x="83938" y="88143"/>
                  <a:pt x="83938" y="84550"/>
                </a:cubicBezTo>
                <a:cubicBezTo>
                  <a:pt x="80882" y="84550"/>
                  <a:pt x="77826" y="84550"/>
                  <a:pt x="77826" y="84550"/>
                </a:cubicBezTo>
                <a:close/>
                <a:moveTo>
                  <a:pt x="116943" y="0"/>
                </a:moveTo>
                <a:lnTo>
                  <a:pt x="116943" y="0"/>
                </a:lnTo>
                <a:cubicBezTo>
                  <a:pt x="2852" y="0"/>
                  <a:pt x="2852" y="0"/>
                  <a:pt x="2852" y="0"/>
                </a:cubicBezTo>
                <a:cubicBezTo>
                  <a:pt x="2852" y="0"/>
                  <a:pt x="0" y="0"/>
                  <a:pt x="0" y="3353"/>
                </a:cubicBezTo>
                <a:cubicBezTo>
                  <a:pt x="0" y="42155"/>
                  <a:pt x="0" y="42155"/>
                  <a:pt x="0" y="42155"/>
                </a:cubicBezTo>
                <a:lnTo>
                  <a:pt x="2852" y="45748"/>
                </a:lnTo>
                <a:cubicBezTo>
                  <a:pt x="5908" y="45748"/>
                  <a:pt x="8964" y="42155"/>
                  <a:pt x="8964" y="42155"/>
                </a:cubicBezTo>
                <a:cubicBezTo>
                  <a:pt x="8964" y="6946"/>
                  <a:pt x="8964" y="6946"/>
                  <a:pt x="8964" y="6946"/>
                </a:cubicBezTo>
                <a:cubicBezTo>
                  <a:pt x="110831" y="6946"/>
                  <a:pt x="110831" y="6946"/>
                  <a:pt x="110831" y="6946"/>
                </a:cubicBezTo>
                <a:cubicBezTo>
                  <a:pt x="110831" y="42155"/>
                  <a:pt x="110831" y="42155"/>
                  <a:pt x="110831" y="42155"/>
                </a:cubicBezTo>
                <a:cubicBezTo>
                  <a:pt x="110831" y="42155"/>
                  <a:pt x="113887" y="45748"/>
                  <a:pt x="116943" y="45748"/>
                </a:cubicBezTo>
                <a:lnTo>
                  <a:pt x="119796" y="42155"/>
                </a:lnTo>
                <a:cubicBezTo>
                  <a:pt x="119796" y="3353"/>
                  <a:pt x="119796" y="3353"/>
                  <a:pt x="119796" y="3353"/>
                </a:cubicBezTo>
                <a:cubicBezTo>
                  <a:pt x="119796" y="0"/>
                  <a:pt x="116943" y="0"/>
                  <a:pt x="1169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8" name="Shape 4683">
            <a:extLst>
              <a:ext uri="{FF2B5EF4-FFF2-40B4-BE49-F238E27FC236}">
                <a16:creationId xmlns:a16="http://schemas.microsoft.com/office/drawing/2014/main" id="{0A534C4F-BB0C-4CF6-A49A-A86B601AEE12}"/>
              </a:ext>
            </a:extLst>
          </p:cNvPr>
          <p:cNvSpPr/>
          <p:nvPr/>
        </p:nvSpPr>
        <p:spPr>
          <a:xfrm>
            <a:off x="14372113" y="7357493"/>
            <a:ext cx="578507" cy="5031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943" y="75348"/>
                </a:moveTo>
                <a:lnTo>
                  <a:pt x="116943" y="75348"/>
                </a:lnTo>
                <a:cubicBezTo>
                  <a:pt x="113887" y="75348"/>
                  <a:pt x="110831" y="75348"/>
                  <a:pt x="110831" y="78837"/>
                </a:cubicBezTo>
                <a:cubicBezTo>
                  <a:pt x="110831" y="109534"/>
                  <a:pt x="110831" y="109534"/>
                  <a:pt x="110831" y="109534"/>
                </a:cubicBezTo>
                <a:cubicBezTo>
                  <a:pt x="8964" y="109534"/>
                  <a:pt x="8964" y="109534"/>
                  <a:pt x="8964" y="109534"/>
                </a:cubicBezTo>
                <a:cubicBezTo>
                  <a:pt x="8964" y="78837"/>
                  <a:pt x="8964" y="78837"/>
                  <a:pt x="8964" y="78837"/>
                </a:cubicBezTo>
                <a:cubicBezTo>
                  <a:pt x="8964" y="75348"/>
                  <a:pt x="5908" y="75348"/>
                  <a:pt x="2852" y="75348"/>
                </a:cubicBezTo>
                <a:cubicBezTo>
                  <a:pt x="2852" y="75348"/>
                  <a:pt x="0" y="75348"/>
                  <a:pt x="0" y="78837"/>
                </a:cubicBezTo>
                <a:cubicBezTo>
                  <a:pt x="0" y="116511"/>
                  <a:pt x="0" y="116511"/>
                  <a:pt x="0" y="116511"/>
                </a:cubicBezTo>
                <a:lnTo>
                  <a:pt x="2852" y="119767"/>
                </a:lnTo>
                <a:cubicBezTo>
                  <a:pt x="116943" y="119767"/>
                  <a:pt x="116943" y="119767"/>
                  <a:pt x="116943" y="119767"/>
                </a:cubicBezTo>
                <a:lnTo>
                  <a:pt x="119796" y="116511"/>
                </a:lnTo>
                <a:cubicBezTo>
                  <a:pt x="119796" y="78837"/>
                  <a:pt x="119796" y="78837"/>
                  <a:pt x="119796" y="78837"/>
                </a:cubicBezTo>
                <a:cubicBezTo>
                  <a:pt x="119796" y="75348"/>
                  <a:pt x="116943" y="75348"/>
                  <a:pt x="116943" y="75348"/>
                </a:cubicBezTo>
                <a:close/>
                <a:moveTo>
                  <a:pt x="41969" y="37674"/>
                </a:moveTo>
                <a:lnTo>
                  <a:pt x="41969" y="37674"/>
                </a:lnTo>
                <a:cubicBezTo>
                  <a:pt x="56842" y="17209"/>
                  <a:pt x="56842" y="17209"/>
                  <a:pt x="56842" y="17209"/>
                </a:cubicBezTo>
                <a:cubicBezTo>
                  <a:pt x="56842" y="82093"/>
                  <a:pt x="56842" y="82093"/>
                  <a:pt x="56842" y="82093"/>
                </a:cubicBezTo>
                <a:cubicBezTo>
                  <a:pt x="56842" y="85581"/>
                  <a:pt x="56842" y="89069"/>
                  <a:pt x="59898" y="89069"/>
                </a:cubicBezTo>
                <a:cubicBezTo>
                  <a:pt x="62954" y="89069"/>
                  <a:pt x="62954" y="85581"/>
                  <a:pt x="62954" y="82093"/>
                </a:cubicBezTo>
                <a:cubicBezTo>
                  <a:pt x="62954" y="17209"/>
                  <a:pt x="62954" y="17209"/>
                  <a:pt x="62954" y="17209"/>
                </a:cubicBezTo>
                <a:cubicBezTo>
                  <a:pt x="78030" y="37674"/>
                  <a:pt x="78030" y="37674"/>
                  <a:pt x="78030" y="37674"/>
                </a:cubicBezTo>
                <a:cubicBezTo>
                  <a:pt x="78030" y="37674"/>
                  <a:pt x="80882" y="37674"/>
                  <a:pt x="83938" y="37674"/>
                </a:cubicBezTo>
                <a:cubicBezTo>
                  <a:pt x="83938" y="34186"/>
                  <a:pt x="83938" y="30930"/>
                  <a:pt x="83938" y="30930"/>
                </a:cubicBezTo>
                <a:cubicBezTo>
                  <a:pt x="62954" y="3488"/>
                  <a:pt x="62954" y="3488"/>
                  <a:pt x="62954" y="3488"/>
                </a:cubicBezTo>
                <a:cubicBezTo>
                  <a:pt x="62954" y="0"/>
                  <a:pt x="59898" y="0"/>
                  <a:pt x="59898" y="0"/>
                </a:cubicBezTo>
                <a:cubicBezTo>
                  <a:pt x="59898" y="0"/>
                  <a:pt x="56842" y="0"/>
                  <a:pt x="56842" y="3488"/>
                </a:cubicBezTo>
                <a:cubicBezTo>
                  <a:pt x="35857" y="30930"/>
                  <a:pt x="35857" y="30930"/>
                  <a:pt x="35857" y="30930"/>
                </a:cubicBezTo>
                <a:cubicBezTo>
                  <a:pt x="35857" y="30930"/>
                  <a:pt x="35857" y="34186"/>
                  <a:pt x="35857" y="37674"/>
                </a:cubicBezTo>
                <a:cubicBezTo>
                  <a:pt x="38913" y="37674"/>
                  <a:pt x="41969" y="37674"/>
                  <a:pt x="41969" y="37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9" name="Shape 4684">
            <a:extLst>
              <a:ext uri="{FF2B5EF4-FFF2-40B4-BE49-F238E27FC236}">
                <a16:creationId xmlns:a16="http://schemas.microsoft.com/office/drawing/2014/main" id="{B5F35455-23C2-4E52-B359-AFE8268C0E02}"/>
              </a:ext>
            </a:extLst>
          </p:cNvPr>
          <p:cNvSpPr/>
          <p:nvPr/>
        </p:nvSpPr>
        <p:spPr>
          <a:xfrm>
            <a:off x="13355235" y="7319755"/>
            <a:ext cx="621625" cy="57865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993" y="0"/>
                </a:moveTo>
                <a:lnTo>
                  <a:pt x="105993" y="0"/>
                </a:lnTo>
                <a:cubicBezTo>
                  <a:pt x="16845" y="0"/>
                  <a:pt x="16845" y="0"/>
                  <a:pt x="16845" y="0"/>
                </a:cubicBezTo>
                <a:cubicBezTo>
                  <a:pt x="8517" y="0"/>
                  <a:pt x="0" y="5898"/>
                  <a:pt x="0" y="14847"/>
                </a:cubicBezTo>
                <a:cubicBezTo>
                  <a:pt x="0" y="101694"/>
                  <a:pt x="0" y="101694"/>
                  <a:pt x="0" y="101694"/>
                </a:cubicBezTo>
                <a:cubicBezTo>
                  <a:pt x="0" y="110644"/>
                  <a:pt x="8517" y="119796"/>
                  <a:pt x="16845" y="119796"/>
                </a:cubicBezTo>
                <a:cubicBezTo>
                  <a:pt x="105993" y="119796"/>
                  <a:pt x="105993" y="119796"/>
                  <a:pt x="105993" y="119796"/>
                </a:cubicBezTo>
                <a:cubicBezTo>
                  <a:pt x="114321" y="119796"/>
                  <a:pt x="119810" y="110644"/>
                  <a:pt x="119810" y="101694"/>
                </a:cubicBezTo>
                <a:cubicBezTo>
                  <a:pt x="119810" y="14847"/>
                  <a:pt x="119810" y="14847"/>
                  <a:pt x="119810" y="14847"/>
                </a:cubicBezTo>
                <a:cubicBezTo>
                  <a:pt x="119810" y="5898"/>
                  <a:pt x="114321" y="0"/>
                  <a:pt x="105993" y="0"/>
                </a:cubicBezTo>
                <a:close/>
                <a:moveTo>
                  <a:pt x="22334" y="110644"/>
                </a:moveTo>
                <a:lnTo>
                  <a:pt x="22334" y="110644"/>
                </a:lnTo>
                <a:cubicBezTo>
                  <a:pt x="16845" y="110644"/>
                  <a:pt x="16845" y="110644"/>
                  <a:pt x="16845" y="110644"/>
                </a:cubicBezTo>
                <a:cubicBezTo>
                  <a:pt x="11167" y="110644"/>
                  <a:pt x="8517" y="107796"/>
                  <a:pt x="8517" y="101694"/>
                </a:cubicBezTo>
                <a:cubicBezTo>
                  <a:pt x="8517" y="14847"/>
                  <a:pt x="8517" y="14847"/>
                  <a:pt x="8517" y="14847"/>
                </a:cubicBezTo>
                <a:cubicBezTo>
                  <a:pt x="8517" y="12000"/>
                  <a:pt x="11167" y="5898"/>
                  <a:pt x="16845" y="5898"/>
                </a:cubicBezTo>
                <a:cubicBezTo>
                  <a:pt x="22334" y="5898"/>
                  <a:pt x="22334" y="5898"/>
                  <a:pt x="22334" y="5898"/>
                </a:cubicBezTo>
                <a:lnTo>
                  <a:pt x="22334" y="110644"/>
                </a:lnTo>
                <a:close/>
                <a:moveTo>
                  <a:pt x="111482" y="101694"/>
                </a:moveTo>
                <a:lnTo>
                  <a:pt x="111482" y="101694"/>
                </a:lnTo>
                <a:cubicBezTo>
                  <a:pt x="111482" y="107796"/>
                  <a:pt x="108832" y="110644"/>
                  <a:pt x="105993" y="110644"/>
                </a:cubicBezTo>
                <a:cubicBezTo>
                  <a:pt x="30662" y="110644"/>
                  <a:pt x="30662" y="110644"/>
                  <a:pt x="30662" y="110644"/>
                </a:cubicBezTo>
                <a:cubicBezTo>
                  <a:pt x="30662" y="5898"/>
                  <a:pt x="30662" y="5898"/>
                  <a:pt x="30662" y="5898"/>
                </a:cubicBezTo>
                <a:cubicBezTo>
                  <a:pt x="105993" y="5898"/>
                  <a:pt x="105993" y="5898"/>
                  <a:pt x="105993" y="5898"/>
                </a:cubicBezTo>
                <a:cubicBezTo>
                  <a:pt x="108832" y="5898"/>
                  <a:pt x="111482" y="12000"/>
                  <a:pt x="111482" y="14847"/>
                </a:cubicBezTo>
                <a:lnTo>
                  <a:pt x="111482" y="101694"/>
                </a:lnTo>
                <a:close/>
                <a:moveTo>
                  <a:pt x="100315" y="53694"/>
                </a:moveTo>
                <a:lnTo>
                  <a:pt x="100315" y="53694"/>
                </a:lnTo>
                <a:cubicBezTo>
                  <a:pt x="55835" y="53694"/>
                  <a:pt x="55835" y="53694"/>
                  <a:pt x="55835" y="53694"/>
                </a:cubicBezTo>
                <a:cubicBezTo>
                  <a:pt x="69842" y="41898"/>
                  <a:pt x="69842" y="41898"/>
                  <a:pt x="69842" y="41898"/>
                </a:cubicBezTo>
                <a:cubicBezTo>
                  <a:pt x="72492" y="38847"/>
                  <a:pt x="72492" y="38847"/>
                  <a:pt x="69842" y="35796"/>
                </a:cubicBezTo>
                <a:cubicBezTo>
                  <a:pt x="69842" y="35796"/>
                  <a:pt x="67003" y="35796"/>
                  <a:pt x="64164" y="35796"/>
                </a:cubicBezTo>
                <a:cubicBezTo>
                  <a:pt x="41829" y="56949"/>
                  <a:pt x="41829" y="56949"/>
                  <a:pt x="41829" y="56949"/>
                </a:cubicBezTo>
                <a:cubicBezTo>
                  <a:pt x="41829" y="56949"/>
                  <a:pt x="41829" y="56949"/>
                  <a:pt x="41829" y="59796"/>
                </a:cubicBezTo>
                <a:cubicBezTo>
                  <a:pt x="41829" y="59796"/>
                  <a:pt x="41829" y="59796"/>
                  <a:pt x="41829" y="62847"/>
                </a:cubicBezTo>
                <a:cubicBezTo>
                  <a:pt x="64164" y="80745"/>
                  <a:pt x="64164" y="80745"/>
                  <a:pt x="64164" y="80745"/>
                </a:cubicBezTo>
                <a:cubicBezTo>
                  <a:pt x="67003" y="83796"/>
                  <a:pt x="69842" y="83796"/>
                  <a:pt x="69842" y="80745"/>
                </a:cubicBezTo>
                <a:cubicBezTo>
                  <a:pt x="72492" y="80745"/>
                  <a:pt x="72492" y="77694"/>
                  <a:pt x="69842" y="74847"/>
                </a:cubicBezTo>
                <a:cubicBezTo>
                  <a:pt x="55835" y="62847"/>
                  <a:pt x="55835" y="62847"/>
                  <a:pt x="55835" y="62847"/>
                </a:cubicBezTo>
                <a:cubicBezTo>
                  <a:pt x="100315" y="62847"/>
                  <a:pt x="100315" y="62847"/>
                  <a:pt x="100315" y="62847"/>
                </a:cubicBezTo>
                <a:cubicBezTo>
                  <a:pt x="103154" y="62847"/>
                  <a:pt x="105993" y="59796"/>
                  <a:pt x="105993" y="59796"/>
                </a:cubicBezTo>
                <a:cubicBezTo>
                  <a:pt x="105993" y="56949"/>
                  <a:pt x="103154" y="53694"/>
                  <a:pt x="100315" y="536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0" name="Shape 4685">
            <a:extLst>
              <a:ext uri="{FF2B5EF4-FFF2-40B4-BE49-F238E27FC236}">
                <a16:creationId xmlns:a16="http://schemas.microsoft.com/office/drawing/2014/main" id="{F12E40C5-B78D-4C8E-934F-BAC8A8C3255E}"/>
              </a:ext>
            </a:extLst>
          </p:cNvPr>
          <p:cNvSpPr/>
          <p:nvPr/>
        </p:nvSpPr>
        <p:spPr>
          <a:xfrm>
            <a:off x="12379678" y="7319755"/>
            <a:ext cx="621623" cy="57865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965" y="0"/>
                </a:moveTo>
                <a:lnTo>
                  <a:pt x="102965" y="0"/>
                </a:lnTo>
                <a:cubicBezTo>
                  <a:pt x="13817" y="0"/>
                  <a:pt x="13817" y="0"/>
                  <a:pt x="13817" y="0"/>
                </a:cubicBezTo>
                <a:cubicBezTo>
                  <a:pt x="5488" y="0"/>
                  <a:pt x="0" y="5898"/>
                  <a:pt x="0" y="14847"/>
                </a:cubicBezTo>
                <a:cubicBezTo>
                  <a:pt x="0" y="101694"/>
                  <a:pt x="0" y="101694"/>
                  <a:pt x="0" y="101694"/>
                </a:cubicBezTo>
                <a:cubicBezTo>
                  <a:pt x="0" y="110644"/>
                  <a:pt x="5488" y="119796"/>
                  <a:pt x="13817" y="119796"/>
                </a:cubicBezTo>
                <a:cubicBezTo>
                  <a:pt x="102965" y="119796"/>
                  <a:pt x="102965" y="119796"/>
                  <a:pt x="102965" y="119796"/>
                </a:cubicBezTo>
                <a:cubicBezTo>
                  <a:pt x="111293" y="119796"/>
                  <a:pt x="119810" y="110644"/>
                  <a:pt x="119810" y="101694"/>
                </a:cubicBezTo>
                <a:cubicBezTo>
                  <a:pt x="119810" y="14847"/>
                  <a:pt x="119810" y="14847"/>
                  <a:pt x="119810" y="14847"/>
                </a:cubicBezTo>
                <a:cubicBezTo>
                  <a:pt x="119810" y="5898"/>
                  <a:pt x="111293" y="0"/>
                  <a:pt x="102965" y="0"/>
                </a:cubicBezTo>
                <a:close/>
                <a:moveTo>
                  <a:pt x="89148" y="110644"/>
                </a:moveTo>
                <a:lnTo>
                  <a:pt x="89148" y="110644"/>
                </a:lnTo>
                <a:cubicBezTo>
                  <a:pt x="13817" y="110644"/>
                  <a:pt x="13817" y="110644"/>
                  <a:pt x="13817" y="110644"/>
                </a:cubicBezTo>
                <a:cubicBezTo>
                  <a:pt x="11167" y="110644"/>
                  <a:pt x="8328" y="107796"/>
                  <a:pt x="8328" y="101694"/>
                </a:cubicBezTo>
                <a:cubicBezTo>
                  <a:pt x="8328" y="14847"/>
                  <a:pt x="8328" y="14847"/>
                  <a:pt x="8328" y="14847"/>
                </a:cubicBezTo>
                <a:cubicBezTo>
                  <a:pt x="8328" y="12000"/>
                  <a:pt x="11167" y="5898"/>
                  <a:pt x="13817" y="5898"/>
                </a:cubicBezTo>
                <a:cubicBezTo>
                  <a:pt x="89148" y="5898"/>
                  <a:pt x="89148" y="5898"/>
                  <a:pt x="89148" y="5898"/>
                </a:cubicBezTo>
                <a:lnTo>
                  <a:pt x="89148" y="110644"/>
                </a:lnTo>
                <a:close/>
                <a:moveTo>
                  <a:pt x="111293" y="101694"/>
                </a:moveTo>
                <a:lnTo>
                  <a:pt x="111293" y="101694"/>
                </a:lnTo>
                <a:cubicBezTo>
                  <a:pt x="111293" y="107796"/>
                  <a:pt x="108643" y="110644"/>
                  <a:pt x="102965" y="110644"/>
                </a:cubicBezTo>
                <a:cubicBezTo>
                  <a:pt x="97476" y="110644"/>
                  <a:pt x="97476" y="110644"/>
                  <a:pt x="97476" y="110644"/>
                </a:cubicBezTo>
                <a:cubicBezTo>
                  <a:pt x="97476" y="5898"/>
                  <a:pt x="97476" y="5898"/>
                  <a:pt x="97476" y="5898"/>
                </a:cubicBezTo>
                <a:cubicBezTo>
                  <a:pt x="102965" y="5898"/>
                  <a:pt x="102965" y="5898"/>
                  <a:pt x="102965" y="5898"/>
                </a:cubicBezTo>
                <a:cubicBezTo>
                  <a:pt x="108643" y="5898"/>
                  <a:pt x="111293" y="12000"/>
                  <a:pt x="111293" y="14847"/>
                </a:cubicBezTo>
                <a:lnTo>
                  <a:pt x="111293" y="101694"/>
                </a:lnTo>
                <a:close/>
                <a:moveTo>
                  <a:pt x="19495" y="62847"/>
                </a:moveTo>
                <a:lnTo>
                  <a:pt x="19495" y="62847"/>
                </a:lnTo>
                <a:cubicBezTo>
                  <a:pt x="63974" y="62847"/>
                  <a:pt x="63974" y="62847"/>
                  <a:pt x="63974" y="62847"/>
                </a:cubicBezTo>
                <a:cubicBezTo>
                  <a:pt x="50157" y="74847"/>
                  <a:pt x="50157" y="74847"/>
                  <a:pt x="50157" y="74847"/>
                </a:cubicBezTo>
                <a:cubicBezTo>
                  <a:pt x="47318" y="77694"/>
                  <a:pt x="47318" y="80745"/>
                  <a:pt x="50157" y="80745"/>
                </a:cubicBezTo>
                <a:cubicBezTo>
                  <a:pt x="50157" y="83796"/>
                  <a:pt x="52807" y="83796"/>
                  <a:pt x="55646" y="80745"/>
                </a:cubicBezTo>
                <a:cubicBezTo>
                  <a:pt x="77981" y="62847"/>
                  <a:pt x="77981" y="62847"/>
                  <a:pt x="77981" y="62847"/>
                </a:cubicBezTo>
                <a:cubicBezTo>
                  <a:pt x="77981" y="59796"/>
                  <a:pt x="77981" y="59796"/>
                  <a:pt x="77981" y="59796"/>
                </a:cubicBezTo>
                <a:cubicBezTo>
                  <a:pt x="77981" y="56949"/>
                  <a:pt x="77981" y="56949"/>
                  <a:pt x="77981" y="56949"/>
                </a:cubicBezTo>
                <a:cubicBezTo>
                  <a:pt x="55646" y="35796"/>
                  <a:pt x="55646" y="35796"/>
                  <a:pt x="55646" y="35796"/>
                </a:cubicBezTo>
                <a:cubicBezTo>
                  <a:pt x="52807" y="35796"/>
                  <a:pt x="50157" y="35796"/>
                  <a:pt x="50157" y="35796"/>
                </a:cubicBezTo>
                <a:cubicBezTo>
                  <a:pt x="47318" y="38847"/>
                  <a:pt x="47318" y="38847"/>
                  <a:pt x="50157" y="41898"/>
                </a:cubicBezTo>
                <a:cubicBezTo>
                  <a:pt x="63974" y="53694"/>
                  <a:pt x="63974" y="53694"/>
                  <a:pt x="63974" y="53694"/>
                </a:cubicBezTo>
                <a:cubicBezTo>
                  <a:pt x="19495" y="53694"/>
                  <a:pt x="19495" y="53694"/>
                  <a:pt x="19495" y="53694"/>
                </a:cubicBezTo>
                <a:cubicBezTo>
                  <a:pt x="16656" y="53694"/>
                  <a:pt x="13817" y="56949"/>
                  <a:pt x="13817" y="59796"/>
                </a:cubicBezTo>
                <a:cubicBezTo>
                  <a:pt x="13817" y="59796"/>
                  <a:pt x="16656" y="62847"/>
                  <a:pt x="19495" y="628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1" name="Shape 4686">
            <a:extLst>
              <a:ext uri="{FF2B5EF4-FFF2-40B4-BE49-F238E27FC236}">
                <a16:creationId xmlns:a16="http://schemas.microsoft.com/office/drawing/2014/main" id="{1B6DE1F0-8879-4601-9160-2AF147E54A51}"/>
              </a:ext>
            </a:extLst>
          </p:cNvPr>
          <p:cNvSpPr/>
          <p:nvPr/>
        </p:nvSpPr>
        <p:spPr>
          <a:xfrm>
            <a:off x="11341243" y="7298190"/>
            <a:ext cx="57850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4923" y="0"/>
                </a:moveTo>
                <a:lnTo>
                  <a:pt x="104923" y="0"/>
                </a:lnTo>
                <a:cubicBezTo>
                  <a:pt x="14872" y="0"/>
                  <a:pt x="14872" y="0"/>
                  <a:pt x="14872" y="0"/>
                </a:cubicBezTo>
                <a:cubicBezTo>
                  <a:pt x="5908" y="0"/>
                  <a:pt x="0" y="8328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908" y="119810"/>
                  <a:pt x="14872" y="119810"/>
                </a:cubicBezTo>
                <a:cubicBezTo>
                  <a:pt x="104923" y="119810"/>
                  <a:pt x="104923" y="119810"/>
                  <a:pt x="104923" y="119810"/>
                </a:cubicBezTo>
                <a:cubicBezTo>
                  <a:pt x="113887" y="119810"/>
                  <a:pt x="119796" y="114321"/>
                  <a:pt x="119796" y="105993"/>
                </a:cubicBezTo>
                <a:cubicBezTo>
                  <a:pt x="119796" y="16845"/>
                  <a:pt x="119796" y="16845"/>
                  <a:pt x="119796" y="16845"/>
                </a:cubicBezTo>
                <a:cubicBezTo>
                  <a:pt x="119796" y="8328"/>
                  <a:pt x="113887" y="0"/>
                  <a:pt x="104923" y="0"/>
                </a:cubicBezTo>
                <a:close/>
                <a:moveTo>
                  <a:pt x="110831" y="105993"/>
                </a:moveTo>
                <a:lnTo>
                  <a:pt x="110831" y="105993"/>
                </a:lnTo>
                <a:cubicBezTo>
                  <a:pt x="110831" y="108643"/>
                  <a:pt x="107979" y="111482"/>
                  <a:pt x="104923" y="111482"/>
                </a:cubicBezTo>
                <a:cubicBezTo>
                  <a:pt x="14872" y="111482"/>
                  <a:pt x="14872" y="111482"/>
                  <a:pt x="14872" y="111482"/>
                </a:cubicBezTo>
                <a:cubicBezTo>
                  <a:pt x="11816" y="111482"/>
                  <a:pt x="8964" y="108643"/>
                  <a:pt x="8964" y="105993"/>
                </a:cubicBezTo>
                <a:cubicBezTo>
                  <a:pt x="8964" y="30662"/>
                  <a:pt x="8964" y="30662"/>
                  <a:pt x="8964" y="30662"/>
                </a:cubicBezTo>
                <a:cubicBezTo>
                  <a:pt x="110831" y="30662"/>
                  <a:pt x="110831" y="30662"/>
                  <a:pt x="110831" y="30662"/>
                </a:cubicBezTo>
                <a:lnTo>
                  <a:pt x="110831" y="105993"/>
                </a:lnTo>
                <a:close/>
                <a:moveTo>
                  <a:pt x="110831" y="22334"/>
                </a:moveTo>
                <a:lnTo>
                  <a:pt x="110831" y="22334"/>
                </a:lnTo>
                <a:cubicBezTo>
                  <a:pt x="8964" y="22334"/>
                  <a:pt x="8964" y="22334"/>
                  <a:pt x="8964" y="22334"/>
                </a:cubicBezTo>
                <a:cubicBezTo>
                  <a:pt x="8964" y="16845"/>
                  <a:pt x="8964" y="16845"/>
                  <a:pt x="8964" y="16845"/>
                </a:cubicBezTo>
                <a:cubicBezTo>
                  <a:pt x="8964" y="11167"/>
                  <a:pt x="11816" y="8328"/>
                  <a:pt x="14872" y="8328"/>
                </a:cubicBezTo>
                <a:cubicBezTo>
                  <a:pt x="104923" y="8328"/>
                  <a:pt x="104923" y="8328"/>
                  <a:pt x="104923" y="8328"/>
                </a:cubicBezTo>
                <a:cubicBezTo>
                  <a:pt x="107979" y="8328"/>
                  <a:pt x="110831" y="11167"/>
                  <a:pt x="110831" y="16845"/>
                </a:cubicBezTo>
                <a:lnTo>
                  <a:pt x="110831" y="22334"/>
                </a:lnTo>
                <a:close/>
                <a:moveTo>
                  <a:pt x="41969" y="69652"/>
                </a:moveTo>
                <a:lnTo>
                  <a:pt x="41969" y="69652"/>
                </a:lnTo>
                <a:cubicBezTo>
                  <a:pt x="56842" y="55646"/>
                  <a:pt x="56842" y="55646"/>
                  <a:pt x="56842" y="55646"/>
                </a:cubicBezTo>
                <a:cubicBezTo>
                  <a:pt x="56842" y="100315"/>
                  <a:pt x="56842" y="100315"/>
                  <a:pt x="56842" y="100315"/>
                </a:cubicBezTo>
                <a:cubicBezTo>
                  <a:pt x="56842" y="103154"/>
                  <a:pt x="56842" y="105993"/>
                  <a:pt x="59898" y="105993"/>
                </a:cubicBezTo>
                <a:cubicBezTo>
                  <a:pt x="62954" y="105993"/>
                  <a:pt x="62954" y="103154"/>
                  <a:pt x="62954" y="100315"/>
                </a:cubicBezTo>
                <a:cubicBezTo>
                  <a:pt x="62954" y="55646"/>
                  <a:pt x="62954" y="55646"/>
                  <a:pt x="62954" y="55646"/>
                </a:cubicBezTo>
                <a:cubicBezTo>
                  <a:pt x="78030" y="69652"/>
                  <a:pt x="78030" y="69652"/>
                  <a:pt x="78030" y="69652"/>
                </a:cubicBezTo>
                <a:cubicBezTo>
                  <a:pt x="78030" y="72492"/>
                  <a:pt x="80882" y="72492"/>
                  <a:pt x="83938" y="69652"/>
                </a:cubicBezTo>
                <a:cubicBezTo>
                  <a:pt x="83938" y="69652"/>
                  <a:pt x="83938" y="66813"/>
                  <a:pt x="83938" y="64164"/>
                </a:cubicBezTo>
                <a:cubicBezTo>
                  <a:pt x="62954" y="41829"/>
                  <a:pt x="62954" y="41829"/>
                  <a:pt x="62954" y="41829"/>
                </a:cubicBezTo>
                <a:lnTo>
                  <a:pt x="59898" y="41829"/>
                </a:lnTo>
                <a:lnTo>
                  <a:pt x="56842" y="41829"/>
                </a:lnTo>
                <a:cubicBezTo>
                  <a:pt x="35857" y="64164"/>
                  <a:pt x="35857" y="64164"/>
                  <a:pt x="35857" y="64164"/>
                </a:cubicBezTo>
                <a:cubicBezTo>
                  <a:pt x="35857" y="66813"/>
                  <a:pt x="35857" y="69652"/>
                  <a:pt x="35857" y="69652"/>
                </a:cubicBezTo>
                <a:cubicBezTo>
                  <a:pt x="38913" y="72492"/>
                  <a:pt x="41969" y="72492"/>
                  <a:pt x="41969" y="696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2" name="Shape 4687">
            <a:extLst>
              <a:ext uri="{FF2B5EF4-FFF2-40B4-BE49-F238E27FC236}">
                <a16:creationId xmlns:a16="http://schemas.microsoft.com/office/drawing/2014/main" id="{6D3D6839-B3EB-41E5-A190-2C611F1189C3}"/>
              </a:ext>
            </a:extLst>
          </p:cNvPr>
          <p:cNvSpPr/>
          <p:nvPr/>
        </p:nvSpPr>
        <p:spPr>
          <a:xfrm>
            <a:off x="10311790" y="7298190"/>
            <a:ext cx="57850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694" y="0"/>
                </a:moveTo>
                <a:lnTo>
                  <a:pt x="101694" y="0"/>
                </a:lnTo>
                <a:cubicBezTo>
                  <a:pt x="14847" y="0"/>
                  <a:pt x="14847" y="0"/>
                  <a:pt x="14847" y="0"/>
                </a:cubicBezTo>
                <a:cubicBezTo>
                  <a:pt x="5898" y="0"/>
                  <a:pt x="0" y="8328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898" y="119810"/>
                  <a:pt x="14847" y="119810"/>
                </a:cubicBezTo>
                <a:cubicBezTo>
                  <a:pt x="101694" y="119810"/>
                  <a:pt x="101694" y="119810"/>
                  <a:pt x="101694" y="119810"/>
                </a:cubicBezTo>
                <a:cubicBezTo>
                  <a:pt x="110847" y="119810"/>
                  <a:pt x="119796" y="114321"/>
                  <a:pt x="119796" y="105993"/>
                </a:cubicBezTo>
                <a:cubicBezTo>
                  <a:pt x="119796" y="16845"/>
                  <a:pt x="119796" y="16845"/>
                  <a:pt x="119796" y="16845"/>
                </a:cubicBezTo>
                <a:cubicBezTo>
                  <a:pt x="119796" y="8328"/>
                  <a:pt x="110847" y="0"/>
                  <a:pt x="101694" y="0"/>
                </a:cubicBezTo>
                <a:close/>
                <a:moveTo>
                  <a:pt x="110847" y="105993"/>
                </a:moveTo>
                <a:lnTo>
                  <a:pt x="110847" y="105993"/>
                </a:lnTo>
                <a:cubicBezTo>
                  <a:pt x="110847" y="108643"/>
                  <a:pt x="107796" y="111482"/>
                  <a:pt x="101694" y="111482"/>
                </a:cubicBezTo>
                <a:cubicBezTo>
                  <a:pt x="14847" y="111482"/>
                  <a:pt x="14847" y="111482"/>
                  <a:pt x="14847" y="111482"/>
                </a:cubicBezTo>
                <a:cubicBezTo>
                  <a:pt x="12000" y="111482"/>
                  <a:pt x="5898" y="108643"/>
                  <a:pt x="5898" y="105993"/>
                </a:cubicBezTo>
                <a:cubicBezTo>
                  <a:pt x="5898" y="97476"/>
                  <a:pt x="5898" y="97476"/>
                  <a:pt x="5898" y="97476"/>
                </a:cubicBezTo>
                <a:cubicBezTo>
                  <a:pt x="110847" y="97476"/>
                  <a:pt x="110847" y="97476"/>
                  <a:pt x="110847" y="97476"/>
                </a:cubicBezTo>
                <a:lnTo>
                  <a:pt x="110847" y="105993"/>
                </a:lnTo>
                <a:close/>
                <a:moveTo>
                  <a:pt x="110847" y="89148"/>
                </a:moveTo>
                <a:lnTo>
                  <a:pt x="110847" y="89148"/>
                </a:lnTo>
                <a:cubicBezTo>
                  <a:pt x="5898" y="89148"/>
                  <a:pt x="5898" y="89148"/>
                  <a:pt x="5898" y="89148"/>
                </a:cubicBezTo>
                <a:cubicBezTo>
                  <a:pt x="5898" y="16845"/>
                  <a:pt x="5898" y="16845"/>
                  <a:pt x="5898" y="16845"/>
                </a:cubicBezTo>
                <a:cubicBezTo>
                  <a:pt x="5898" y="11167"/>
                  <a:pt x="12000" y="8328"/>
                  <a:pt x="14847" y="8328"/>
                </a:cubicBezTo>
                <a:cubicBezTo>
                  <a:pt x="101694" y="8328"/>
                  <a:pt x="101694" y="8328"/>
                  <a:pt x="101694" y="8328"/>
                </a:cubicBezTo>
                <a:cubicBezTo>
                  <a:pt x="107796" y="8328"/>
                  <a:pt x="110847" y="11167"/>
                  <a:pt x="110847" y="16845"/>
                </a:cubicBezTo>
                <a:lnTo>
                  <a:pt x="110847" y="89148"/>
                </a:lnTo>
                <a:close/>
                <a:moveTo>
                  <a:pt x="74847" y="50157"/>
                </a:moveTo>
                <a:lnTo>
                  <a:pt x="74847" y="50157"/>
                </a:lnTo>
                <a:cubicBezTo>
                  <a:pt x="62847" y="64164"/>
                  <a:pt x="62847" y="64164"/>
                  <a:pt x="62847" y="64164"/>
                </a:cubicBezTo>
                <a:cubicBezTo>
                  <a:pt x="62847" y="19495"/>
                  <a:pt x="62847" y="19495"/>
                  <a:pt x="62847" y="19495"/>
                </a:cubicBezTo>
                <a:cubicBezTo>
                  <a:pt x="62847" y="16845"/>
                  <a:pt x="59796" y="16845"/>
                  <a:pt x="59796" y="16845"/>
                </a:cubicBezTo>
                <a:cubicBezTo>
                  <a:pt x="56949" y="16845"/>
                  <a:pt x="53898" y="16845"/>
                  <a:pt x="53898" y="19495"/>
                </a:cubicBezTo>
                <a:cubicBezTo>
                  <a:pt x="53898" y="64164"/>
                  <a:pt x="53898" y="64164"/>
                  <a:pt x="53898" y="64164"/>
                </a:cubicBezTo>
                <a:cubicBezTo>
                  <a:pt x="41898" y="50157"/>
                  <a:pt x="41898" y="50157"/>
                  <a:pt x="41898" y="50157"/>
                </a:cubicBezTo>
                <a:cubicBezTo>
                  <a:pt x="38847" y="50157"/>
                  <a:pt x="38847" y="50157"/>
                  <a:pt x="36000" y="50157"/>
                </a:cubicBezTo>
                <a:cubicBezTo>
                  <a:pt x="36000" y="52996"/>
                  <a:pt x="36000" y="52996"/>
                  <a:pt x="36000" y="55646"/>
                </a:cubicBezTo>
                <a:cubicBezTo>
                  <a:pt x="56949" y="77981"/>
                  <a:pt x="56949" y="77981"/>
                  <a:pt x="56949" y="77981"/>
                </a:cubicBezTo>
                <a:cubicBezTo>
                  <a:pt x="56949" y="77981"/>
                  <a:pt x="56949" y="77981"/>
                  <a:pt x="59796" y="77981"/>
                </a:cubicBezTo>
                <a:cubicBezTo>
                  <a:pt x="59796" y="77981"/>
                  <a:pt x="59796" y="77981"/>
                  <a:pt x="62847" y="77981"/>
                </a:cubicBezTo>
                <a:cubicBezTo>
                  <a:pt x="80949" y="55646"/>
                  <a:pt x="80949" y="55646"/>
                  <a:pt x="80949" y="55646"/>
                </a:cubicBezTo>
                <a:cubicBezTo>
                  <a:pt x="83796" y="52996"/>
                  <a:pt x="83796" y="52996"/>
                  <a:pt x="80949" y="50157"/>
                </a:cubicBezTo>
                <a:cubicBezTo>
                  <a:pt x="80949" y="50157"/>
                  <a:pt x="77694" y="50157"/>
                  <a:pt x="74847" y="501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3" name="Shape 4688">
            <a:extLst>
              <a:ext uri="{FF2B5EF4-FFF2-40B4-BE49-F238E27FC236}">
                <a16:creationId xmlns:a16="http://schemas.microsoft.com/office/drawing/2014/main" id="{112E7C8E-9F74-45A8-8F3F-CFA34070CC68}"/>
              </a:ext>
            </a:extLst>
          </p:cNvPr>
          <p:cNvSpPr/>
          <p:nvPr/>
        </p:nvSpPr>
        <p:spPr>
          <a:xfrm>
            <a:off x="9345219" y="7298190"/>
            <a:ext cx="50663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5116" y="0"/>
                </a:moveTo>
                <a:lnTo>
                  <a:pt x="65116" y="0"/>
                </a:lnTo>
                <a:cubicBezTo>
                  <a:pt x="54883" y="0"/>
                  <a:pt x="54883" y="0"/>
                  <a:pt x="54883" y="0"/>
                </a:cubicBezTo>
                <a:cubicBezTo>
                  <a:pt x="51395" y="0"/>
                  <a:pt x="47906" y="5678"/>
                  <a:pt x="47906" y="8328"/>
                </a:cubicBezTo>
                <a:cubicBezTo>
                  <a:pt x="47906" y="111482"/>
                  <a:pt x="47906" y="111482"/>
                  <a:pt x="47906" y="111482"/>
                </a:cubicBezTo>
                <a:cubicBezTo>
                  <a:pt x="47906" y="117160"/>
                  <a:pt x="51395" y="119810"/>
                  <a:pt x="54883" y="119810"/>
                </a:cubicBezTo>
                <a:cubicBezTo>
                  <a:pt x="65116" y="119810"/>
                  <a:pt x="65116" y="119810"/>
                  <a:pt x="65116" y="119810"/>
                </a:cubicBezTo>
                <a:cubicBezTo>
                  <a:pt x="68604" y="119810"/>
                  <a:pt x="75348" y="117160"/>
                  <a:pt x="75348" y="111482"/>
                </a:cubicBezTo>
                <a:cubicBezTo>
                  <a:pt x="75348" y="8328"/>
                  <a:pt x="75348" y="8328"/>
                  <a:pt x="75348" y="8328"/>
                </a:cubicBezTo>
                <a:cubicBezTo>
                  <a:pt x="75348" y="5678"/>
                  <a:pt x="68604" y="0"/>
                  <a:pt x="65116" y="0"/>
                </a:cubicBezTo>
                <a:close/>
                <a:moveTo>
                  <a:pt x="65116" y="108643"/>
                </a:moveTo>
                <a:lnTo>
                  <a:pt x="65116" y="108643"/>
                </a:lnTo>
                <a:cubicBezTo>
                  <a:pt x="65116" y="111482"/>
                  <a:pt x="61627" y="111482"/>
                  <a:pt x="61627" y="111482"/>
                </a:cubicBezTo>
                <a:cubicBezTo>
                  <a:pt x="58372" y="111482"/>
                  <a:pt x="54883" y="111482"/>
                  <a:pt x="54883" y="108643"/>
                </a:cubicBezTo>
                <a:cubicBezTo>
                  <a:pt x="54883" y="11167"/>
                  <a:pt x="54883" y="11167"/>
                  <a:pt x="54883" y="11167"/>
                </a:cubicBezTo>
                <a:cubicBezTo>
                  <a:pt x="54883" y="11167"/>
                  <a:pt x="58372" y="8328"/>
                  <a:pt x="61627" y="8328"/>
                </a:cubicBezTo>
                <a:lnTo>
                  <a:pt x="65116" y="11167"/>
                </a:lnTo>
                <a:lnTo>
                  <a:pt x="65116" y="108643"/>
                </a:lnTo>
                <a:close/>
                <a:moveTo>
                  <a:pt x="20697" y="33501"/>
                </a:moveTo>
                <a:lnTo>
                  <a:pt x="20697" y="33501"/>
                </a:lnTo>
                <a:cubicBezTo>
                  <a:pt x="10232" y="33501"/>
                  <a:pt x="10232" y="33501"/>
                  <a:pt x="10232" y="33501"/>
                </a:cubicBezTo>
                <a:cubicBezTo>
                  <a:pt x="6976" y="33501"/>
                  <a:pt x="0" y="38990"/>
                  <a:pt x="0" y="41829"/>
                </a:cubicBezTo>
                <a:cubicBezTo>
                  <a:pt x="0" y="111482"/>
                  <a:pt x="0" y="111482"/>
                  <a:pt x="0" y="111482"/>
                </a:cubicBezTo>
                <a:cubicBezTo>
                  <a:pt x="0" y="117160"/>
                  <a:pt x="6976" y="119810"/>
                  <a:pt x="10232" y="119810"/>
                </a:cubicBezTo>
                <a:cubicBezTo>
                  <a:pt x="20697" y="119810"/>
                  <a:pt x="20697" y="119810"/>
                  <a:pt x="20697" y="119810"/>
                </a:cubicBezTo>
                <a:cubicBezTo>
                  <a:pt x="23953" y="119810"/>
                  <a:pt x="27441" y="117160"/>
                  <a:pt x="27441" y="111482"/>
                </a:cubicBezTo>
                <a:cubicBezTo>
                  <a:pt x="27441" y="41829"/>
                  <a:pt x="27441" y="41829"/>
                  <a:pt x="27441" y="41829"/>
                </a:cubicBezTo>
                <a:cubicBezTo>
                  <a:pt x="27441" y="38990"/>
                  <a:pt x="23953" y="33501"/>
                  <a:pt x="20697" y="33501"/>
                </a:cubicBezTo>
                <a:close/>
                <a:moveTo>
                  <a:pt x="20697" y="108643"/>
                </a:moveTo>
                <a:lnTo>
                  <a:pt x="20697" y="108643"/>
                </a:lnTo>
                <a:cubicBezTo>
                  <a:pt x="20697" y="111482"/>
                  <a:pt x="17209" y="111482"/>
                  <a:pt x="13720" y="111482"/>
                </a:cubicBezTo>
                <a:cubicBezTo>
                  <a:pt x="13720" y="111482"/>
                  <a:pt x="10232" y="111482"/>
                  <a:pt x="10232" y="108643"/>
                </a:cubicBezTo>
                <a:cubicBezTo>
                  <a:pt x="10232" y="44668"/>
                  <a:pt x="10232" y="44668"/>
                  <a:pt x="10232" y="44668"/>
                </a:cubicBezTo>
                <a:lnTo>
                  <a:pt x="13720" y="41829"/>
                </a:lnTo>
                <a:cubicBezTo>
                  <a:pt x="17209" y="41829"/>
                  <a:pt x="20697" y="44668"/>
                  <a:pt x="20697" y="44668"/>
                </a:cubicBezTo>
                <a:lnTo>
                  <a:pt x="20697" y="108643"/>
                </a:lnTo>
                <a:close/>
                <a:moveTo>
                  <a:pt x="109534" y="61324"/>
                </a:moveTo>
                <a:lnTo>
                  <a:pt x="109534" y="61324"/>
                </a:lnTo>
                <a:cubicBezTo>
                  <a:pt x="102790" y="61324"/>
                  <a:pt x="102790" y="61324"/>
                  <a:pt x="102790" y="61324"/>
                </a:cubicBezTo>
                <a:cubicBezTo>
                  <a:pt x="95813" y="61324"/>
                  <a:pt x="92558" y="64164"/>
                  <a:pt x="92558" y="66813"/>
                </a:cubicBezTo>
                <a:cubicBezTo>
                  <a:pt x="92558" y="111482"/>
                  <a:pt x="92558" y="111482"/>
                  <a:pt x="92558" y="111482"/>
                </a:cubicBezTo>
                <a:cubicBezTo>
                  <a:pt x="92558" y="117160"/>
                  <a:pt x="95813" y="119810"/>
                  <a:pt x="102790" y="119810"/>
                </a:cubicBezTo>
                <a:cubicBezTo>
                  <a:pt x="109534" y="119810"/>
                  <a:pt x="109534" y="119810"/>
                  <a:pt x="109534" y="119810"/>
                </a:cubicBezTo>
                <a:cubicBezTo>
                  <a:pt x="116511" y="119810"/>
                  <a:pt x="119767" y="117160"/>
                  <a:pt x="119767" y="111482"/>
                </a:cubicBezTo>
                <a:cubicBezTo>
                  <a:pt x="119767" y="66813"/>
                  <a:pt x="119767" y="66813"/>
                  <a:pt x="119767" y="66813"/>
                </a:cubicBezTo>
                <a:cubicBezTo>
                  <a:pt x="119767" y="64164"/>
                  <a:pt x="116511" y="61324"/>
                  <a:pt x="109534" y="61324"/>
                </a:cubicBezTo>
                <a:close/>
                <a:moveTo>
                  <a:pt x="109534" y="108643"/>
                </a:moveTo>
                <a:lnTo>
                  <a:pt x="109534" y="108643"/>
                </a:lnTo>
                <a:cubicBezTo>
                  <a:pt x="109534" y="111482"/>
                  <a:pt x="109534" y="111482"/>
                  <a:pt x="106279" y="111482"/>
                </a:cubicBezTo>
                <a:cubicBezTo>
                  <a:pt x="102790" y="111482"/>
                  <a:pt x="102790" y="111482"/>
                  <a:pt x="102790" y="108643"/>
                </a:cubicBezTo>
                <a:cubicBezTo>
                  <a:pt x="102790" y="72492"/>
                  <a:pt x="102790" y="72492"/>
                  <a:pt x="102790" y="72492"/>
                </a:cubicBezTo>
                <a:cubicBezTo>
                  <a:pt x="102790" y="69652"/>
                  <a:pt x="102790" y="66813"/>
                  <a:pt x="106279" y="66813"/>
                </a:cubicBezTo>
                <a:cubicBezTo>
                  <a:pt x="109534" y="66813"/>
                  <a:pt x="109534" y="69652"/>
                  <a:pt x="109534" y="72492"/>
                </a:cubicBezTo>
                <a:lnTo>
                  <a:pt x="109534" y="1086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4" name="Shape 4689">
            <a:extLst>
              <a:ext uri="{FF2B5EF4-FFF2-40B4-BE49-F238E27FC236}">
                <a16:creationId xmlns:a16="http://schemas.microsoft.com/office/drawing/2014/main" id="{8373FDE9-A323-4C82-950E-2671036E73B3}"/>
              </a:ext>
            </a:extLst>
          </p:cNvPr>
          <p:cNvSpPr/>
          <p:nvPr/>
        </p:nvSpPr>
        <p:spPr>
          <a:xfrm>
            <a:off x="8301392" y="7298190"/>
            <a:ext cx="603658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059" y="16845"/>
                </a:moveTo>
                <a:lnTo>
                  <a:pt x="17059" y="16845"/>
                </a:lnTo>
                <a:cubicBezTo>
                  <a:pt x="17059" y="16845"/>
                  <a:pt x="14151" y="16845"/>
                  <a:pt x="14151" y="19495"/>
                </a:cubicBezTo>
                <a:cubicBezTo>
                  <a:pt x="14151" y="22334"/>
                  <a:pt x="17059" y="22334"/>
                  <a:pt x="17059" y="22334"/>
                </a:cubicBezTo>
                <a:cubicBezTo>
                  <a:pt x="19967" y="22334"/>
                  <a:pt x="22875" y="22334"/>
                  <a:pt x="22875" y="19495"/>
                </a:cubicBezTo>
                <a:cubicBezTo>
                  <a:pt x="22875" y="16845"/>
                  <a:pt x="19967" y="16845"/>
                  <a:pt x="17059" y="16845"/>
                </a:cubicBezTo>
                <a:close/>
                <a:moveTo>
                  <a:pt x="105654" y="0"/>
                </a:moveTo>
                <a:lnTo>
                  <a:pt x="105654" y="0"/>
                </a:lnTo>
                <a:cubicBezTo>
                  <a:pt x="14151" y="0"/>
                  <a:pt x="14151" y="0"/>
                  <a:pt x="14151" y="0"/>
                </a:cubicBezTo>
                <a:cubicBezTo>
                  <a:pt x="5621" y="0"/>
                  <a:pt x="0" y="8328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621" y="119810"/>
                  <a:pt x="14151" y="119810"/>
                </a:cubicBezTo>
                <a:cubicBezTo>
                  <a:pt x="105654" y="119810"/>
                  <a:pt x="105654" y="119810"/>
                  <a:pt x="105654" y="119810"/>
                </a:cubicBezTo>
                <a:cubicBezTo>
                  <a:pt x="114184" y="119810"/>
                  <a:pt x="119806" y="114321"/>
                  <a:pt x="119806" y="105993"/>
                </a:cubicBezTo>
                <a:cubicBezTo>
                  <a:pt x="119806" y="16845"/>
                  <a:pt x="119806" y="16845"/>
                  <a:pt x="119806" y="16845"/>
                </a:cubicBezTo>
                <a:cubicBezTo>
                  <a:pt x="119806" y="8328"/>
                  <a:pt x="114184" y="0"/>
                  <a:pt x="105654" y="0"/>
                </a:cubicBezTo>
                <a:close/>
                <a:moveTo>
                  <a:pt x="114184" y="105993"/>
                </a:moveTo>
                <a:lnTo>
                  <a:pt x="114184" y="105993"/>
                </a:lnTo>
                <a:cubicBezTo>
                  <a:pt x="114184" y="108643"/>
                  <a:pt x="108368" y="111482"/>
                  <a:pt x="105654" y="111482"/>
                </a:cubicBezTo>
                <a:cubicBezTo>
                  <a:pt x="14151" y="111482"/>
                  <a:pt x="14151" y="111482"/>
                  <a:pt x="14151" y="111482"/>
                </a:cubicBezTo>
                <a:cubicBezTo>
                  <a:pt x="11437" y="111482"/>
                  <a:pt x="5621" y="108643"/>
                  <a:pt x="5621" y="105993"/>
                </a:cubicBezTo>
                <a:cubicBezTo>
                  <a:pt x="5621" y="38990"/>
                  <a:pt x="5621" y="38990"/>
                  <a:pt x="5621" y="38990"/>
                </a:cubicBezTo>
                <a:cubicBezTo>
                  <a:pt x="114184" y="38990"/>
                  <a:pt x="114184" y="38990"/>
                  <a:pt x="114184" y="38990"/>
                </a:cubicBezTo>
                <a:lnTo>
                  <a:pt x="114184" y="105993"/>
                </a:lnTo>
                <a:close/>
                <a:moveTo>
                  <a:pt x="114184" y="30662"/>
                </a:moveTo>
                <a:lnTo>
                  <a:pt x="114184" y="30662"/>
                </a:lnTo>
                <a:cubicBezTo>
                  <a:pt x="5621" y="30662"/>
                  <a:pt x="5621" y="30662"/>
                  <a:pt x="5621" y="30662"/>
                </a:cubicBezTo>
                <a:cubicBezTo>
                  <a:pt x="5621" y="16845"/>
                  <a:pt x="5621" y="16845"/>
                  <a:pt x="5621" y="16845"/>
                </a:cubicBezTo>
                <a:cubicBezTo>
                  <a:pt x="5621" y="11167"/>
                  <a:pt x="11437" y="8328"/>
                  <a:pt x="14151" y="8328"/>
                </a:cubicBezTo>
                <a:cubicBezTo>
                  <a:pt x="105654" y="8328"/>
                  <a:pt x="105654" y="8328"/>
                  <a:pt x="105654" y="8328"/>
                </a:cubicBezTo>
                <a:cubicBezTo>
                  <a:pt x="108368" y="8328"/>
                  <a:pt x="114184" y="11167"/>
                  <a:pt x="114184" y="16845"/>
                </a:cubicBezTo>
                <a:lnTo>
                  <a:pt x="114184" y="30662"/>
                </a:lnTo>
                <a:close/>
                <a:moveTo>
                  <a:pt x="48465" y="16845"/>
                </a:moveTo>
                <a:lnTo>
                  <a:pt x="48465" y="16845"/>
                </a:lnTo>
                <a:cubicBezTo>
                  <a:pt x="45557" y="16845"/>
                  <a:pt x="45557" y="16845"/>
                  <a:pt x="45557" y="19495"/>
                </a:cubicBezTo>
                <a:cubicBezTo>
                  <a:pt x="45557" y="22334"/>
                  <a:pt x="45557" y="22334"/>
                  <a:pt x="48465" y="22334"/>
                </a:cubicBezTo>
                <a:cubicBezTo>
                  <a:pt x="51373" y="22334"/>
                  <a:pt x="51373" y="22334"/>
                  <a:pt x="51373" y="19495"/>
                </a:cubicBezTo>
                <a:cubicBezTo>
                  <a:pt x="51373" y="16845"/>
                  <a:pt x="51373" y="16845"/>
                  <a:pt x="48465" y="16845"/>
                </a:cubicBezTo>
                <a:close/>
                <a:moveTo>
                  <a:pt x="34313" y="16845"/>
                </a:moveTo>
                <a:lnTo>
                  <a:pt x="34313" y="16845"/>
                </a:lnTo>
                <a:cubicBezTo>
                  <a:pt x="31405" y="16845"/>
                  <a:pt x="28497" y="16845"/>
                  <a:pt x="28497" y="19495"/>
                </a:cubicBezTo>
                <a:cubicBezTo>
                  <a:pt x="28497" y="22334"/>
                  <a:pt x="31405" y="22334"/>
                  <a:pt x="34313" y="22334"/>
                </a:cubicBezTo>
                <a:cubicBezTo>
                  <a:pt x="34313" y="22334"/>
                  <a:pt x="37027" y="22334"/>
                  <a:pt x="37027" y="19495"/>
                </a:cubicBezTo>
                <a:cubicBezTo>
                  <a:pt x="37027" y="16845"/>
                  <a:pt x="34313" y="16845"/>
                  <a:pt x="34313" y="168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5" name="Shape 4690">
            <a:extLst>
              <a:ext uri="{FF2B5EF4-FFF2-40B4-BE49-F238E27FC236}">
                <a16:creationId xmlns:a16="http://schemas.microsoft.com/office/drawing/2014/main" id="{3B89877E-E762-4274-B5FE-B5ED77018EEA}"/>
              </a:ext>
            </a:extLst>
          </p:cNvPr>
          <p:cNvSpPr/>
          <p:nvPr/>
        </p:nvSpPr>
        <p:spPr>
          <a:xfrm>
            <a:off x="7298890" y="7298190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324" y="0"/>
                </a:moveTo>
                <a:lnTo>
                  <a:pt x="61324" y="0"/>
                </a:lnTo>
                <a:cubicBezTo>
                  <a:pt x="28012" y="0"/>
                  <a:pt x="0" y="27823"/>
                  <a:pt x="0" y="61324"/>
                </a:cubicBezTo>
                <a:cubicBezTo>
                  <a:pt x="0" y="91987"/>
                  <a:pt x="28012" y="119810"/>
                  <a:pt x="61324" y="119810"/>
                </a:cubicBezTo>
                <a:cubicBezTo>
                  <a:pt x="91987" y="119810"/>
                  <a:pt x="119810" y="91987"/>
                  <a:pt x="119810" y="61324"/>
                </a:cubicBezTo>
                <a:cubicBezTo>
                  <a:pt x="119810" y="27823"/>
                  <a:pt x="91987" y="0"/>
                  <a:pt x="61324" y="0"/>
                </a:cubicBezTo>
                <a:close/>
                <a:moveTo>
                  <a:pt x="103154" y="30662"/>
                </a:moveTo>
                <a:lnTo>
                  <a:pt x="103154" y="30662"/>
                </a:lnTo>
                <a:cubicBezTo>
                  <a:pt x="108643" y="38990"/>
                  <a:pt x="111482" y="47507"/>
                  <a:pt x="111482" y="55646"/>
                </a:cubicBezTo>
                <a:cubicBezTo>
                  <a:pt x="83659" y="55646"/>
                  <a:pt x="83659" y="55646"/>
                  <a:pt x="83659" y="55646"/>
                </a:cubicBezTo>
                <a:cubicBezTo>
                  <a:pt x="83659" y="50157"/>
                  <a:pt x="80820" y="41829"/>
                  <a:pt x="80820" y="36340"/>
                </a:cubicBezTo>
                <a:cubicBezTo>
                  <a:pt x="89148" y="36340"/>
                  <a:pt x="97665" y="33501"/>
                  <a:pt x="103154" y="30662"/>
                </a:cubicBezTo>
                <a:close/>
                <a:moveTo>
                  <a:pt x="97665" y="25173"/>
                </a:moveTo>
                <a:lnTo>
                  <a:pt x="97665" y="25173"/>
                </a:lnTo>
                <a:cubicBezTo>
                  <a:pt x="91987" y="27823"/>
                  <a:pt x="86498" y="27823"/>
                  <a:pt x="77981" y="27823"/>
                </a:cubicBezTo>
                <a:cubicBezTo>
                  <a:pt x="77981" y="22334"/>
                  <a:pt x="75331" y="16845"/>
                  <a:pt x="72492" y="11167"/>
                </a:cubicBezTo>
                <a:cubicBezTo>
                  <a:pt x="83659" y="11167"/>
                  <a:pt x="91987" y="16845"/>
                  <a:pt x="97665" y="25173"/>
                </a:cubicBezTo>
                <a:close/>
                <a:moveTo>
                  <a:pt x="44668" y="55646"/>
                </a:moveTo>
                <a:lnTo>
                  <a:pt x="44668" y="55646"/>
                </a:lnTo>
                <a:cubicBezTo>
                  <a:pt x="44668" y="50157"/>
                  <a:pt x="47507" y="44668"/>
                  <a:pt x="47507" y="36340"/>
                </a:cubicBezTo>
                <a:cubicBezTo>
                  <a:pt x="52996" y="38990"/>
                  <a:pt x="55835" y="38990"/>
                  <a:pt x="61324" y="38990"/>
                </a:cubicBezTo>
                <a:cubicBezTo>
                  <a:pt x="64164" y="38990"/>
                  <a:pt x="69842" y="38990"/>
                  <a:pt x="72492" y="36340"/>
                </a:cubicBezTo>
                <a:cubicBezTo>
                  <a:pt x="75331" y="44668"/>
                  <a:pt x="75331" y="50157"/>
                  <a:pt x="75331" y="55646"/>
                </a:cubicBezTo>
                <a:lnTo>
                  <a:pt x="44668" y="55646"/>
                </a:lnTo>
                <a:close/>
                <a:moveTo>
                  <a:pt x="75331" y="64164"/>
                </a:moveTo>
                <a:lnTo>
                  <a:pt x="75331" y="64164"/>
                </a:lnTo>
                <a:cubicBezTo>
                  <a:pt x="75331" y="69652"/>
                  <a:pt x="75331" y="77981"/>
                  <a:pt x="72492" y="83659"/>
                </a:cubicBezTo>
                <a:cubicBezTo>
                  <a:pt x="69842" y="83659"/>
                  <a:pt x="64164" y="83659"/>
                  <a:pt x="61324" y="83659"/>
                </a:cubicBezTo>
                <a:cubicBezTo>
                  <a:pt x="55835" y="83659"/>
                  <a:pt x="52996" y="83659"/>
                  <a:pt x="47507" y="83659"/>
                </a:cubicBezTo>
                <a:cubicBezTo>
                  <a:pt x="47507" y="77981"/>
                  <a:pt x="44668" y="69652"/>
                  <a:pt x="44668" y="64164"/>
                </a:cubicBezTo>
                <a:lnTo>
                  <a:pt x="75331" y="64164"/>
                </a:lnTo>
                <a:close/>
                <a:moveTo>
                  <a:pt x="55835" y="8328"/>
                </a:moveTo>
                <a:lnTo>
                  <a:pt x="55835" y="8328"/>
                </a:lnTo>
                <a:cubicBezTo>
                  <a:pt x="58675" y="8328"/>
                  <a:pt x="58675" y="8328"/>
                  <a:pt x="61324" y="8328"/>
                </a:cubicBezTo>
                <a:lnTo>
                  <a:pt x="64164" y="8328"/>
                </a:lnTo>
                <a:cubicBezTo>
                  <a:pt x="67003" y="14006"/>
                  <a:pt x="69842" y="22334"/>
                  <a:pt x="72492" y="30662"/>
                </a:cubicBezTo>
                <a:cubicBezTo>
                  <a:pt x="67003" y="30662"/>
                  <a:pt x="64164" y="30662"/>
                  <a:pt x="61324" y="30662"/>
                </a:cubicBezTo>
                <a:cubicBezTo>
                  <a:pt x="55835" y="30662"/>
                  <a:pt x="52996" y="30662"/>
                  <a:pt x="50157" y="30662"/>
                </a:cubicBezTo>
                <a:cubicBezTo>
                  <a:pt x="50157" y="22334"/>
                  <a:pt x="52996" y="14006"/>
                  <a:pt x="55835" y="8328"/>
                </a:cubicBezTo>
                <a:close/>
                <a:moveTo>
                  <a:pt x="47507" y="11167"/>
                </a:moveTo>
                <a:lnTo>
                  <a:pt x="47507" y="11167"/>
                </a:lnTo>
                <a:cubicBezTo>
                  <a:pt x="44668" y="16845"/>
                  <a:pt x="41829" y="22334"/>
                  <a:pt x="41829" y="27823"/>
                </a:cubicBezTo>
                <a:cubicBezTo>
                  <a:pt x="36340" y="27823"/>
                  <a:pt x="28012" y="27823"/>
                  <a:pt x="22334" y="25173"/>
                </a:cubicBezTo>
                <a:cubicBezTo>
                  <a:pt x="28012" y="16845"/>
                  <a:pt x="39179" y="11167"/>
                  <a:pt x="47507" y="11167"/>
                </a:cubicBezTo>
                <a:close/>
                <a:moveTo>
                  <a:pt x="16845" y="30662"/>
                </a:moveTo>
                <a:lnTo>
                  <a:pt x="16845" y="30662"/>
                </a:lnTo>
                <a:cubicBezTo>
                  <a:pt x="25173" y="33501"/>
                  <a:pt x="33501" y="36340"/>
                  <a:pt x="39179" y="36340"/>
                </a:cubicBezTo>
                <a:cubicBezTo>
                  <a:pt x="39179" y="41829"/>
                  <a:pt x="39179" y="50157"/>
                  <a:pt x="39179" y="55646"/>
                </a:cubicBezTo>
                <a:cubicBezTo>
                  <a:pt x="8328" y="55646"/>
                  <a:pt x="8328" y="55646"/>
                  <a:pt x="8328" y="55646"/>
                </a:cubicBezTo>
                <a:cubicBezTo>
                  <a:pt x="8328" y="47507"/>
                  <a:pt x="11167" y="38990"/>
                  <a:pt x="16845" y="30662"/>
                </a:cubicBezTo>
                <a:close/>
                <a:moveTo>
                  <a:pt x="16845" y="89148"/>
                </a:moveTo>
                <a:lnTo>
                  <a:pt x="16845" y="89148"/>
                </a:lnTo>
                <a:cubicBezTo>
                  <a:pt x="11167" y="80820"/>
                  <a:pt x="8328" y="72492"/>
                  <a:pt x="8328" y="64164"/>
                </a:cubicBezTo>
                <a:cubicBezTo>
                  <a:pt x="39179" y="64164"/>
                  <a:pt x="39179" y="64164"/>
                  <a:pt x="39179" y="64164"/>
                </a:cubicBezTo>
                <a:cubicBezTo>
                  <a:pt x="39179" y="69652"/>
                  <a:pt x="39179" y="77981"/>
                  <a:pt x="39179" y="83659"/>
                </a:cubicBezTo>
                <a:cubicBezTo>
                  <a:pt x="33501" y="86498"/>
                  <a:pt x="25173" y="86498"/>
                  <a:pt x="16845" y="89148"/>
                </a:cubicBezTo>
                <a:close/>
                <a:moveTo>
                  <a:pt x="22334" y="94826"/>
                </a:moveTo>
                <a:lnTo>
                  <a:pt x="22334" y="94826"/>
                </a:lnTo>
                <a:cubicBezTo>
                  <a:pt x="28012" y="94826"/>
                  <a:pt x="36340" y="91987"/>
                  <a:pt x="41829" y="91987"/>
                </a:cubicBezTo>
                <a:cubicBezTo>
                  <a:pt x="41829" y="97476"/>
                  <a:pt x="44668" y="105993"/>
                  <a:pt x="47507" y="111482"/>
                </a:cubicBezTo>
                <a:cubicBezTo>
                  <a:pt x="39179" y="108643"/>
                  <a:pt x="28012" y="103154"/>
                  <a:pt x="22334" y="94826"/>
                </a:cubicBezTo>
                <a:close/>
                <a:moveTo>
                  <a:pt x="64164" y="111482"/>
                </a:moveTo>
                <a:lnTo>
                  <a:pt x="64164" y="111482"/>
                </a:lnTo>
                <a:lnTo>
                  <a:pt x="61324" y="111482"/>
                </a:lnTo>
                <a:cubicBezTo>
                  <a:pt x="58675" y="111482"/>
                  <a:pt x="58675" y="111482"/>
                  <a:pt x="55835" y="111482"/>
                </a:cubicBezTo>
                <a:cubicBezTo>
                  <a:pt x="52996" y="105993"/>
                  <a:pt x="50157" y="97476"/>
                  <a:pt x="50157" y="89148"/>
                </a:cubicBezTo>
                <a:cubicBezTo>
                  <a:pt x="52996" y="89148"/>
                  <a:pt x="55835" y="89148"/>
                  <a:pt x="61324" y="89148"/>
                </a:cubicBezTo>
                <a:cubicBezTo>
                  <a:pt x="64164" y="89148"/>
                  <a:pt x="67003" y="89148"/>
                  <a:pt x="72492" y="89148"/>
                </a:cubicBezTo>
                <a:cubicBezTo>
                  <a:pt x="69842" y="97476"/>
                  <a:pt x="67003" y="105993"/>
                  <a:pt x="64164" y="111482"/>
                </a:cubicBezTo>
                <a:close/>
                <a:moveTo>
                  <a:pt x="72492" y="111482"/>
                </a:moveTo>
                <a:lnTo>
                  <a:pt x="72492" y="111482"/>
                </a:lnTo>
                <a:cubicBezTo>
                  <a:pt x="75331" y="105993"/>
                  <a:pt x="77981" y="97476"/>
                  <a:pt x="77981" y="91987"/>
                </a:cubicBezTo>
                <a:cubicBezTo>
                  <a:pt x="86498" y="91987"/>
                  <a:pt x="91987" y="94826"/>
                  <a:pt x="97665" y="94826"/>
                </a:cubicBezTo>
                <a:cubicBezTo>
                  <a:pt x="91987" y="103154"/>
                  <a:pt x="83659" y="108643"/>
                  <a:pt x="72492" y="111482"/>
                </a:cubicBezTo>
                <a:close/>
                <a:moveTo>
                  <a:pt x="103154" y="89148"/>
                </a:moveTo>
                <a:lnTo>
                  <a:pt x="103154" y="89148"/>
                </a:lnTo>
                <a:cubicBezTo>
                  <a:pt x="97665" y="86498"/>
                  <a:pt x="89148" y="86498"/>
                  <a:pt x="80820" y="83659"/>
                </a:cubicBezTo>
                <a:cubicBezTo>
                  <a:pt x="80820" y="77981"/>
                  <a:pt x="83659" y="69652"/>
                  <a:pt x="83659" y="64164"/>
                </a:cubicBezTo>
                <a:cubicBezTo>
                  <a:pt x="111482" y="64164"/>
                  <a:pt x="111482" y="64164"/>
                  <a:pt x="111482" y="64164"/>
                </a:cubicBezTo>
                <a:cubicBezTo>
                  <a:pt x="111482" y="72492"/>
                  <a:pt x="108643" y="80820"/>
                  <a:pt x="103154" y="891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6" name="Shape 4691">
            <a:extLst>
              <a:ext uri="{FF2B5EF4-FFF2-40B4-BE49-F238E27FC236}">
                <a16:creationId xmlns:a16="http://schemas.microsoft.com/office/drawing/2014/main" id="{29A01AFF-E88E-4D32-A9B9-8F7E230B5390}"/>
              </a:ext>
            </a:extLst>
          </p:cNvPr>
          <p:cNvSpPr/>
          <p:nvPr/>
        </p:nvSpPr>
        <p:spPr>
          <a:xfrm>
            <a:off x="6337707" y="7312566"/>
            <a:ext cx="506643" cy="59303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76" y="11721"/>
                </a:moveTo>
                <a:lnTo>
                  <a:pt x="6976" y="11721"/>
                </a:lnTo>
                <a:cubicBezTo>
                  <a:pt x="89069" y="11721"/>
                  <a:pt x="89069" y="11721"/>
                  <a:pt x="89069" y="11721"/>
                </a:cubicBezTo>
                <a:cubicBezTo>
                  <a:pt x="89069" y="11721"/>
                  <a:pt x="92558" y="8741"/>
                  <a:pt x="92558" y="5761"/>
                </a:cubicBezTo>
                <a:lnTo>
                  <a:pt x="89069" y="2781"/>
                </a:lnTo>
                <a:cubicBezTo>
                  <a:pt x="6976" y="2781"/>
                  <a:pt x="6976" y="2781"/>
                  <a:pt x="6976" y="2781"/>
                </a:cubicBezTo>
                <a:cubicBezTo>
                  <a:pt x="3488" y="2781"/>
                  <a:pt x="0" y="5761"/>
                  <a:pt x="0" y="5761"/>
                </a:cubicBezTo>
                <a:cubicBezTo>
                  <a:pt x="0" y="8741"/>
                  <a:pt x="3488" y="11721"/>
                  <a:pt x="6976" y="11721"/>
                </a:cubicBezTo>
                <a:close/>
                <a:moveTo>
                  <a:pt x="6976" y="34966"/>
                </a:moveTo>
                <a:lnTo>
                  <a:pt x="6976" y="34966"/>
                </a:lnTo>
                <a:cubicBezTo>
                  <a:pt x="89069" y="34966"/>
                  <a:pt x="89069" y="34966"/>
                  <a:pt x="89069" y="34966"/>
                </a:cubicBezTo>
                <a:cubicBezTo>
                  <a:pt x="89069" y="34966"/>
                  <a:pt x="92558" y="32185"/>
                  <a:pt x="92558" y="29205"/>
                </a:cubicBezTo>
                <a:lnTo>
                  <a:pt x="89069" y="26225"/>
                </a:lnTo>
                <a:cubicBezTo>
                  <a:pt x="6976" y="26225"/>
                  <a:pt x="6976" y="26225"/>
                  <a:pt x="6976" y="26225"/>
                </a:cubicBezTo>
                <a:cubicBezTo>
                  <a:pt x="3488" y="26225"/>
                  <a:pt x="0" y="29205"/>
                  <a:pt x="0" y="29205"/>
                </a:cubicBezTo>
                <a:cubicBezTo>
                  <a:pt x="0" y="32185"/>
                  <a:pt x="3488" y="34966"/>
                  <a:pt x="6976" y="34966"/>
                </a:cubicBezTo>
                <a:close/>
                <a:moveTo>
                  <a:pt x="34186" y="73112"/>
                </a:moveTo>
                <a:lnTo>
                  <a:pt x="34186" y="73112"/>
                </a:lnTo>
                <a:cubicBezTo>
                  <a:pt x="6976" y="73112"/>
                  <a:pt x="6976" y="73112"/>
                  <a:pt x="6976" y="73112"/>
                </a:cubicBezTo>
                <a:cubicBezTo>
                  <a:pt x="3488" y="73112"/>
                  <a:pt x="0" y="75894"/>
                  <a:pt x="0" y="75894"/>
                </a:cubicBezTo>
                <a:cubicBezTo>
                  <a:pt x="0" y="78874"/>
                  <a:pt x="3488" y="81854"/>
                  <a:pt x="6976" y="81854"/>
                </a:cubicBezTo>
                <a:cubicBezTo>
                  <a:pt x="34186" y="81854"/>
                  <a:pt x="34186" y="81854"/>
                  <a:pt x="34186" y="81854"/>
                </a:cubicBezTo>
                <a:cubicBezTo>
                  <a:pt x="34186" y="81854"/>
                  <a:pt x="37674" y="78874"/>
                  <a:pt x="37674" y="75894"/>
                </a:cubicBezTo>
                <a:lnTo>
                  <a:pt x="34186" y="73112"/>
                </a:lnTo>
                <a:close/>
                <a:moveTo>
                  <a:pt x="6976" y="58410"/>
                </a:moveTo>
                <a:lnTo>
                  <a:pt x="6976" y="58410"/>
                </a:lnTo>
                <a:cubicBezTo>
                  <a:pt x="54883" y="58410"/>
                  <a:pt x="54883" y="58410"/>
                  <a:pt x="54883" y="58410"/>
                </a:cubicBezTo>
                <a:cubicBezTo>
                  <a:pt x="58372" y="58410"/>
                  <a:pt x="61627" y="55629"/>
                  <a:pt x="61627" y="52450"/>
                </a:cubicBezTo>
                <a:cubicBezTo>
                  <a:pt x="61627" y="52450"/>
                  <a:pt x="58372" y="49668"/>
                  <a:pt x="54883" y="49668"/>
                </a:cubicBezTo>
                <a:cubicBezTo>
                  <a:pt x="6976" y="49668"/>
                  <a:pt x="6976" y="49668"/>
                  <a:pt x="6976" y="49668"/>
                </a:cubicBezTo>
                <a:cubicBezTo>
                  <a:pt x="3488" y="49668"/>
                  <a:pt x="0" y="52450"/>
                  <a:pt x="0" y="52450"/>
                </a:cubicBezTo>
                <a:cubicBezTo>
                  <a:pt x="0" y="55629"/>
                  <a:pt x="3488" y="58410"/>
                  <a:pt x="6976" y="58410"/>
                </a:cubicBezTo>
                <a:close/>
                <a:moveTo>
                  <a:pt x="116511" y="0"/>
                </a:moveTo>
                <a:lnTo>
                  <a:pt x="116511" y="0"/>
                </a:lnTo>
                <a:cubicBezTo>
                  <a:pt x="113023" y="0"/>
                  <a:pt x="109534" y="0"/>
                  <a:pt x="109534" y="2781"/>
                </a:cubicBezTo>
                <a:cubicBezTo>
                  <a:pt x="109534" y="67152"/>
                  <a:pt x="109534" y="67152"/>
                  <a:pt x="109534" y="67152"/>
                </a:cubicBezTo>
                <a:cubicBezTo>
                  <a:pt x="99302" y="61390"/>
                  <a:pt x="85581" y="61390"/>
                  <a:pt x="68372" y="67152"/>
                </a:cubicBezTo>
                <a:cubicBezTo>
                  <a:pt x="51395" y="75894"/>
                  <a:pt x="41162" y="93576"/>
                  <a:pt x="51395" y="105298"/>
                </a:cubicBezTo>
                <a:cubicBezTo>
                  <a:pt x="58372" y="117019"/>
                  <a:pt x="78837" y="119801"/>
                  <a:pt x="99302" y="111059"/>
                </a:cubicBezTo>
                <a:cubicBezTo>
                  <a:pt x="113023" y="102317"/>
                  <a:pt x="119767" y="90596"/>
                  <a:pt x="119767" y="81854"/>
                </a:cubicBezTo>
                <a:lnTo>
                  <a:pt x="119767" y="81854"/>
                </a:lnTo>
                <a:cubicBezTo>
                  <a:pt x="119767" y="2781"/>
                  <a:pt x="119767" y="2781"/>
                  <a:pt x="119767" y="2781"/>
                </a:cubicBezTo>
                <a:cubicBezTo>
                  <a:pt x="119767" y="0"/>
                  <a:pt x="116511" y="0"/>
                  <a:pt x="116511" y="0"/>
                </a:cubicBezTo>
                <a:close/>
                <a:moveTo>
                  <a:pt x="95813" y="102317"/>
                </a:moveTo>
                <a:lnTo>
                  <a:pt x="95813" y="102317"/>
                </a:lnTo>
                <a:cubicBezTo>
                  <a:pt x="82093" y="111059"/>
                  <a:pt x="65116" y="111059"/>
                  <a:pt x="58372" y="102317"/>
                </a:cubicBezTo>
                <a:cubicBezTo>
                  <a:pt x="51395" y="93576"/>
                  <a:pt x="58372" y="81854"/>
                  <a:pt x="72093" y="73112"/>
                </a:cubicBezTo>
                <a:cubicBezTo>
                  <a:pt x="85581" y="67152"/>
                  <a:pt x="102790" y="67152"/>
                  <a:pt x="109534" y="75894"/>
                </a:cubicBezTo>
                <a:cubicBezTo>
                  <a:pt x="116511" y="84834"/>
                  <a:pt x="109534" y="96357"/>
                  <a:pt x="95813" y="1023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7" name="Shape 4692">
            <a:extLst>
              <a:ext uri="{FF2B5EF4-FFF2-40B4-BE49-F238E27FC236}">
                <a16:creationId xmlns:a16="http://schemas.microsoft.com/office/drawing/2014/main" id="{8FA49E1F-0E0A-4E97-A196-4FC6A9830E8A}"/>
              </a:ext>
            </a:extLst>
          </p:cNvPr>
          <p:cNvSpPr/>
          <p:nvPr/>
        </p:nvSpPr>
        <p:spPr>
          <a:xfrm>
            <a:off x="5304661" y="7298190"/>
            <a:ext cx="603658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2746" y="16845"/>
                </a:moveTo>
                <a:lnTo>
                  <a:pt x="102746" y="16845"/>
                </a:lnTo>
                <a:cubicBezTo>
                  <a:pt x="51373" y="22334"/>
                  <a:pt x="51373" y="22334"/>
                  <a:pt x="51373" y="22334"/>
                </a:cubicBezTo>
                <a:cubicBezTo>
                  <a:pt x="51373" y="22334"/>
                  <a:pt x="48465" y="25173"/>
                  <a:pt x="48465" y="27823"/>
                </a:cubicBezTo>
                <a:cubicBezTo>
                  <a:pt x="48465" y="58675"/>
                  <a:pt x="48465" y="58675"/>
                  <a:pt x="48465" y="58675"/>
                </a:cubicBezTo>
                <a:cubicBezTo>
                  <a:pt x="42843" y="55646"/>
                  <a:pt x="34313" y="55646"/>
                  <a:pt x="25589" y="61324"/>
                </a:cubicBezTo>
                <a:cubicBezTo>
                  <a:pt x="17059" y="66813"/>
                  <a:pt x="11437" y="75331"/>
                  <a:pt x="17059" y="83659"/>
                </a:cubicBezTo>
                <a:cubicBezTo>
                  <a:pt x="19967" y="91987"/>
                  <a:pt x="34313" y="91987"/>
                  <a:pt x="45557" y="86498"/>
                </a:cubicBezTo>
                <a:cubicBezTo>
                  <a:pt x="54281" y="80820"/>
                  <a:pt x="56995" y="75331"/>
                  <a:pt x="56995" y="66813"/>
                </a:cubicBezTo>
                <a:lnTo>
                  <a:pt x="56995" y="30662"/>
                </a:lnTo>
                <a:cubicBezTo>
                  <a:pt x="96930" y="25173"/>
                  <a:pt x="96930" y="25173"/>
                  <a:pt x="96930" y="25173"/>
                </a:cubicBezTo>
                <a:cubicBezTo>
                  <a:pt x="96930" y="50157"/>
                  <a:pt x="96930" y="50157"/>
                  <a:pt x="96930" y="50157"/>
                </a:cubicBezTo>
                <a:cubicBezTo>
                  <a:pt x="91308" y="47507"/>
                  <a:pt x="82778" y="47507"/>
                  <a:pt x="76962" y="52996"/>
                </a:cubicBezTo>
                <a:cubicBezTo>
                  <a:pt x="65718" y="58675"/>
                  <a:pt x="59903" y="69652"/>
                  <a:pt x="65718" y="75331"/>
                </a:cubicBezTo>
                <a:cubicBezTo>
                  <a:pt x="71340" y="83659"/>
                  <a:pt x="82778" y="83659"/>
                  <a:pt x="94216" y="77981"/>
                </a:cubicBezTo>
                <a:cubicBezTo>
                  <a:pt x="102746" y="75331"/>
                  <a:pt x="105460" y="66813"/>
                  <a:pt x="105460" y="61324"/>
                </a:cubicBezTo>
                <a:lnTo>
                  <a:pt x="105460" y="19495"/>
                </a:lnTo>
                <a:cubicBezTo>
                  <a:pt x="105460" y="16845"/>
                  <a:pt x="102746" y="16845"/>
                  <a:pt x="102746" y="16845"/>
                </a:cubicBezTo>
                <a:close/>
                <a:moveTo>
                  <a:pt x="39935" y="80820"/>
                </a:moveTo>
                <a:lnTo>
                  <a:pt x="39935" y="80820"/>
                </a:lnTo>
                <a:cubicBezTo>
                  <a:pt x="34313" y="83659"/>
                  <a:pt x="25589" y="83659"/>
                  <a:pt x="22875" y="80820"/>
                </a:cubicBezTo>
                <a:cubicBezTo>
                  <a:pt x="19967" y="75331"/>
                  <a:pt x="22875" y="69652"/>
                  <a:pt x="28497" y="66813"/>
                </a:cubicBezTo>
                <a:cubicBezTo>
                  <a:pt x="37027" y="64164"/>
                  <a:pt x="42843" y="64164"/>
                  <a:pt x="45557" y="66813"/>
                </a:cubicBezTo>
                <a:cubicBezTo>
                  <a:pt x="51373" y="69652"/>
                  <a:pt x="48465" y="77981"/>
                  <a:pt x="39935" y="80820"/>
                </a:cubicBezTo>
                <a:close/>
                <a:moveTo>
                  <a:pt x="91308" y="72492"/>
                </a:moveTo>
                <a:lnTo>
                  <a:pt x="91308" y="72492"/>
                </a:lnTo>
                <a:cubicBezTo>
                  <a:pt x="85492" y="77981"/>
                  <a:pt x="76962" y="75331"/>
                  <a:pt x="71340" y="72492"/>
                </a:cubicBezTo>
                <a:cubicBezTo>
                  <a:pt x="68432" y="69652"/>
                  <a:pt x="71340" y="61324"/>
                  <a:pt x="79870" y="58675"/>
                </a:cubicBezTo>
                <a:cubicBezTo>
                  <a:pt x="85492" y="55646"/>
                  <a:pt x="91308" y="55646"/>
                  <a:pt x="96930" y="58675"/>
                </a:cubicBezTo>
                <a:cubicBezTo>
                  <a:pt x="99838" y="61324"/>
                  <a:pt x="96930" y="69652"/>
                  <a:pt x="91308" y="72492"/>
                </a:cubicBezTo>
                <a:close/>
                <a:moveTo>
                  <a:pt x="108368" y="111482"/>
                </a:moveTo>
                <a:lnTo>
                  <a:pt x="108368" y="111482"/>
                </a:lnTo>
                <a:cubicBezTo>
                  <a:pt x="11437" y="111482"/>
                  <a:pt x="11437" y="111482"/>
                  <a:pt x="11437" y="111482"/>
                </a:cubicBezTo>
                <a:cubicBezTo>
                  <a:pt x="8529" y="111482"/>
                  <a:pt x="5621" y="114321"/>
                  <a:pt x="5621" y="117160"/>
                </a:cubicBezTo>
                <a:cubicBezTo>
                  <a:pt x="5621" y="117160"/>
                  <a:pt x="8529" y="119810"/>
                  <a:pt x="11437" y="119810"/>
                </a:cubicBezTo>
                <a:cubicBezTo>
                  <a:pt x="108368" y="119810"/>
                  <a:pt x="108368" y="119810"/>
                  <a:pt x="108368" y="119810"/>
                </a:cubicBezTo>
                <a:cubicBezTo>
                  <a:pt x="111276" y="119810"/>
                  <a:pt x="114184" y="117160"/>
                  <a:pt x="114184" y="117160"/>
                </a:cubicBezTo>
                <a:cubicBezTo>
                  <a:pt x="114184" y="114321"/>
                  <a:pt x="111276" y="111482"/>
                  <a:pt x="108368" y="111482"/>
                </a:cubicBezTo>
                <a:close/>
                <a:moveTo>
                  <a:pt x="105460" y="0"/>
                </a:moveTo>
                <a:lnTo>
                  <a:pt x="105460" y="0"/>
                </a:lnTo>
                <a:cubicBezTo>
                  <a:pt x="14151" y="0"/>
                  <a:pt x="14151" y="0"/>
                  <a:pt x="14151" y="0"/>
                </a:cubicBezTo>
                <a:cubicBezTo>
                  <a:pt x="5621" y="0"/>
                  <a:pt x="0" y="8328"/>
                  <a:pt x="0" y="16845"/>
                </a:cubicBezTo>
                <a:cubicBezTo>
                  <a:pt x="0" y="89148"/>
                  <a:pt x="0" y="89148"/>
                  <a:pt x="0" y="89148"/>
                </a:cubicBezTo>
                <a:cubicBezTo>
                  <a:pt x="0" y="97476"/>
                  <a:pt x="5621" y="105993"/>
                  <a:pt x="14151" y="105993"/>
                </a:cubicBezTo>
                <a:cubicBezTo>
                  <a:pt x="105460" y="105993"/>
                  <a:pt x="105460" y="105993"/>
                  <a:pt x="105460" y="105993"/>
                </a:cubicBezTo>
                <a:cubicBezTo>
                  <a:pt x="114184" y="105993"/>
                  <a:pt x="119806" y="97476"/>
                  <a:pt x="119806" y="89148"/>
                </a:cubicBezTo>
                <a:cubicBezTo>
                  <a:pt x="119806" y="16845"/>
                  <a:pt x="119806" y="16845"/>
                  <a:pt x="119806" y="16845"/>
                </a:cubicBezTo>
                <a:cubicBezTo>
                  <a:pt x="119806" y="8328"/>
                  <a:pt x="114184" y="0"/>
                  <a:pt x="105460" y="0"/>
                </a:cubicBezTo>
                <a:close/>
                <a:moveTo>
                  <a:pt x="114184" y="89148"/>
                </a:moveTo>
                <a:lnTo>
                  <a:pt x="114184" y="89148"/>
                </a:lnTo>
                <a:cubicBezTo>
                  <a:pt x="114184" y="94826"/>
                  <a:pt x="108368" y="97476"/>
                  <a:pt x="105460" y="97476"/>
                </a:cubicBezTo>
                <a:cubicBezTo>
                  <a:pt x="14151" y="97476"/>
                  <a:pt x="14151" y="97476"/>
                  <a:pt x="14151" y="97476"/>
                </a:cubicBezTo>
                <a:cubicBezTo>
                  <a:pt x="11437" y="97476"/>
                  <a:pt x="5621" y="94826"/>
                  <a:pt x="5621" y="89148"/>
                </a:cubicBezTo>
                <a:cubicBezTo>
                  <a:pt x="5621" y="16845"/>
                  <a:pt x="5621" y="16845"/>
                  <a:pt x="5621" y="16845"/>
                </a:cubicBezTo>
                <a:cubicBezTo>
                  <a:pt x="5621" y="11167"/>
                  <a:pt x="11437" y="8328"/>
                  <a:pt x="14151" y="8328"/>
                </a:cubicBezTo>
                <a:cubicBezTo>
                  <a:pt x="105460" y="8328"/>
                  <a:pt x="105460" y="8328"/>
                  <a:pt x="105460" y="8328"/>
                </a:cubicBezTo>
                <a:cubicBezTo>
                  <a:pt x="108368" y="8328"/>
                  <a:pt x="114184" y="11167"/>
                  <a:pt x="114184" y="16845"/>
                </a:cubicBezTo>
                <a:lnTo>
                  <a:pt x="114184" y="89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8" name="Shape 4693">
            <a:extLst>
              <a:ext uri="{FF2B5EF4-FFF2-40B4-BE49-F238E27FC236}">
                <a16:creationId xmlns:a16="http://schemas.microsoft.com/office/drawing/2014/main" id="{3623844E-603B-4F00-AEEA-5B528517E0D7}"/>
              </a:ext>
            </a:extLst>
          </p:cNvPr>
          <p:cNvSpPr/>
          <p:nvPr/>
        </p:nvSpPr>
        <p:spPr>
          <a:xfrm>
            <a:off x="14345163" y="6279238"/>
            <a:ext cx="632406" cy="59303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041" y="0"/>
                </a:moveTo>
                <a:lnTo>
                  <a:pt x="117041" y="0"/>
                </a:lnTo>
                <a:cubicBezTo>
                  <a:pt x="117041" y="0"/>
                  <a:pt x="117041" y="0"/>
                  <a:pt x="114453" y="0"/>
                </a:cubicBezTo>
                <a:cubicBezTo>
                  <a:pt x="54545" y="17652"/>
                  <a:pt x="54545" y="17652"/>
                  <a:pt x="54545" y="17652"/>
                </a:cubicBezTo>
                <a:cubicBezTo>
                  <a:pt x="54545" y="17652"/>
                  <a:pt x="51771" y="17652"/>
                  <a:pt x="51771" y="20429"/>
                </a:cubicBezTo>
                <a:cubicBezTo>
                  <a:pt x="51771" y="75966"/>
                  <a:pt x="51771" y="75966"/>
                  <a:pt x="51771" y="75966"/>
                </a:cubicBezTo>
                <a:cubicBezTo>
                  <a:pt x="43636" y="70016"/>
                  <a:pt x="32727" y="70016"/>
                  <a:pt x="21818" y="75966"/>
                </a:cubicBezTo>
                <a:cubicBezTo>
                  <a:pt x="8320" y="84694"/>
                  <a:pt x="0" y="99371"/>
                  <a:pt x="5546" y="108099"/>
                </a:cubicBezTo>
                <a:cubicBezTo>
                  <a:pt x="13682" y="119801"/>
                  <a:pt x="29953" y="119801"/>
                  <a:pt x="43636" y="113851"/>
                </a:cubicBezTo>
                <a:cubicBezTo>
                  <a:pt x="51771" y="108099"/>
                  <a:pt x="57318" y="99371"/>
                  <a:pt x="59907" y="90446"/>
                </a:cubicBezTo>
                <a:lnTo>
                  <a:pt x="59907" y="23404"/>
                </a:lnTo>
                <a:cubicBezTo>
                  <a:pt x="114453" y="8727"/>
                  <a:pt x="114453" y="8727"/>
                  <a:pt x="114453" y="8727"/>
                </a:cubicBezTo>
                <a:cubicBezTo>
                  <a:pt x="114453" y="58314"/>
                  <a:pt x="114453" y="58314"/>
                  <a:pt x="114453" y="58314"/>
                </a:cubicBezTo>
                <a:cubicBezTo>
                  <a:pt x="106317" y="55537"/>
                  <a:pt x="92634" y="55537"/>
                  <a:pt x="81725" y="61289"/>
                </a:cubicBezTo>
                <a:cubicBezTo>
                  <a:pt x="68228" y="67239"/>
                  <a:pt x="62681" y="81719"/>
                  <a:pt x="68228" y="93421"/>
                </a:cubicBezTo>
                <a:cubicBezTo>
                  <a:pt x="73590" y="102148"/>
                  <a:pt x="90046" y="105123"/>
                  <a:pt x="106317" y="99371"/>
                </a:cubicBezTo>
                <a:cubicBezTo>
                  <a:pt x="114453" y="93421"/>
                  <a:pt x="119815" y="81719"/>
                  <a:pt x="119815" y="75966"/>
                </a:cubicBezTo>
                <a:cubicBezTo>
                  <a:pt x="119815" y="72991"/>
                  <a:pt x="119815" y="5950"/>
                  <a:pt x="119815" y="5950"/>
                </a:cubicBezTo>
                <a:cubicBezTo>
                  <a:pt x="119815" y="2975"/>
                  <a:pt x="119815" y="0"/>
                  <a:pt x="117041" y="0"/>
                </a:cubicBezTo>
                <a:close/>
                <a:moveTo>
                  <a:pt x="40862" y="105123"/>
                </a:moveTo>
                <a:lnTo>
                  <a:pt x="40862" y="105123"/>
                </a:lnTo>
                <a:cubicBezTo>
                  <a:pt x="29953" y="111074"/>
                  <a:pt x="19229" y="111074"/>
                  <a:pt x="13682" y="105123"/>
                </a:cubicBezTo>
                <a:cubicBezTo>
                  <a:pt x="8320" y="99371"/>
                  <a:pt x="13682" y="87669"/>
                  <a:pt x="24591" y="81719"/>
                </a:cubicBezTo>
                <a:cubicBezTo>
                  <a:pt x="32727" y="75966"/>
                  <a:pt x="43636" y="75966"/>
                  <a:pt x="49183" y="81719"/>
                </a:cubicBezTo>
                <a:cubicBezTo>
                  <a:pt x="57318" y="87669"/>
                  <a:pt x="49183" y="102148"/>
                  <a:pt x="40862" y="105123"/>
                </a:cubicBezTo>
                <a:close/>
                <a:moveTo>
                  <a:pt x="103543" y="90446"/>
                </a:moveTo>
                <a:lnTo>
                  <a:pt x="103543" y="90446"/>
                </a:lnTo>
                <a:cubicBezTo>
                  <a:pt x="92634" y="96396"/>
                  <a:pt x="79137" y="96396"/>
                  <a:pt x="76363" y="90446"/>
                </a:cubicBezTo>
                <a:cubicBezTo>
                  <a:pt x="70816" y="81719"/>
                  <a:pt x="73590" y="72991"/>
                  <a:pt x="84499" y="67239"/>
                </a:cubicBezTo>
                <a:cubicBezTo>
                  <a:pt x="95408" y="61289"/>
                  <a:pt x="106317" y="61289"/>
                  <a:pt x="111679" y="67239"/>
                </a:cubicBezTo>
                <a:cubicBezTo>
                  <a:pt x="117041" y="72991"/>
                  <a:pt x="111679" y="84694"/>
                  <a:pt x="103543" y="9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9" name="Shape 4694">
            <a:extLst>
              <a:ext uri="{FF2B5EF4-FFF2-40B4-BE49-F238E27FC236}">
                <a16:creationId xmlns:a16="http://schemas.microsoft.com/office/drawing/2014/main" id="{87B356BC-9821-4657-96E0-7FC14FF98CF1}"/>
              </a:ext>
            </a:extLst>
          </p:cNvPr>
          <p:cNvSpPr/>
          <p:nvPr/>
        </p:nvSpPr>
        <p:spPr>
          <a:xfrm>
            <a:off x="13498965" y="6272050"/>
            <a:ext cx="334164" cy="6074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352" y="0"/>
                </a:moveTo>
                <a:lnTo>
                  <a:pt x="114352" y="0"/>
                </a:lnTo>
                <a:cubicBezTo>
                  <a:pt x="103764" y="0"/>
                  <a:pt x="103764" y="5815"/>
                  <a:pt x="103764" y="5815"/>
                </a:cubicBezTo>
                <a:cubicBezTo>
                  <a:pt x="103764" y="65718"/>
                  <a:pt x="103764" y="65718"/>
                  <a:pt x="103764" y="65718"/>
                </a:cubicBezTo>
                <a:cubicBezTo>
                  <a:pt x="88588" y="59903"/>
                  <a:pt x="62470" y="59903"/>
                  <a:pt x="41647" y="68432"/>
                </a:cubicBezTo>
                <a:cubicBezTo>
                  <a:pt x="15529" y="77156"/>
                  <a:pt x="0" y="94216"/>
                  <a:pt x="10588" y="105654"/>
                </a:cubicBezTo>
                <a:cubicBezTo>
                  <a:pt x="26117" y="117092"/>
                  <a:pt x="57176" y="119806"/>
                  <a:pt x="88588" y="108562"/>
                </a:cubicBezTo>
                <a:cubicBezTo>
                  <a:pt x="109411" y="102746"/>
                  <a:pt x="119647" y="91308"/>
                  <a:pt x="119647" y="79870"/>
                </a:cubicBezTo>
                <a:cubicBezTo>
                  <a:pt x="119647" y="5815"/>
                  <a:pt x="119647" y="5815"/>
                  <a:pt x="119647" y="5815"/>
                </a:cubicBezTo>
                <a:cubicBezTo>
                  <a:pt x="119647" y="2907"/>
                  <a:pt x="114352" y="0"/>
                  <a:pt x="114352" y="0"/>
                </a:cubicBezTo>
                <a:close/>
                <a:moveTo>
                  <a:pt x="83294" y="102746"/>
                </a:moveTo>
                <a:lnTo>
                  <a:pt x="83294" y="102746"/>
                </a:lnTo>
                <a:cubicBezTo>
                  <a:pt x="62470" y="111276"/>
                  <a:pt x="36352" y="111276"/>
                  <a:pt x="26117" y="102746"/>
                </a:cubicBezTo>
                <a:cubicBezTo>
                  <a:pt x="15529" y="94216"/>
                  <a:pt x="26117" y="79870"/>
                  <a:pt x="46941" y="74248"/>
                </a:cubicBezTo>
                <a:cubicBezTo>
                  <a:pt x="67764" y="65718"/>
                  <a:pt x="93529" y="68432"/>
                  <a:pt x="103764" y="77156"/>
                </a:cubicBezTo>
                <a:cubicBezTo>
                  <a:pt x="114352" y="85686"/>
                  <a:pt x="98823" y="97124"/>
                  <a:pt x="83294" y="1027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0" name="Shape 4695">
            <a:extLst>
              <a:ext uri="{FF2B5EF4-FFF2-40B4-BE49-F238E27FC236}">
                <a16:creationId xmlns:a16="http://schemas.microsoft.com/office/drawing/2014/main" id="{D3FF15E3-B3C9-4890-B86C-16F24D72A3CE}"/>
              </a:ext>
            </a:extLst>
          </p:cNvPr>
          <p:cNvSpPr/>
          <p:nvPr/>
        </p:nvSpPr>
        <p:spPr>
          <a:xfrm>
            <a:off x="12458729" y="6264861"/>
            <a:ext cx="463521" cy="621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932" y="24984"/>
                </a:moveTo>
                <a:lnTo>
                  <a:pt x="115932" y="24984"/>
                </a:lnTo>
                <a:cubicBezTo>
                  <a:pt x="82372" y="2649"/>
                  <a:pt x="82372" y="2649"/>
                  <a:pt x="82372" y="2649"/>
                </a:cubicBezTo>
                <a:cubicBezTo>
                  <a:pt x="82372" y="0"/>
                  <a:pt x="78559" y="0"/>
                  <a:pt x="74745" y="2649"/>
                </a:cubicBezTo>
                <a:lnTo>
                  <a:pt x="74745" y="5488"/>
                </a:lnTo>
                <a:cubicBezTo>
                  <a:pt x="74745" y="69652"/>
                  <a:pt x="74745" y="69652"/>
                  <a:pt x="74745" y="69652"/>
                </a:cubicBezTo>
                <a:cubicBezTo>
                  <a:pt x="63559" y="63974"/>
                  <a:pt x="44745" y="63974"/>
                  <a:pt x="29745" y="72302"/>
                </a:cubicBezTo>
                <a:cubicBezTo>
                  <a:pt x="7372" y="80820"/>
                  <a:pt x="0" y="97476"/>
                  <a:pt x="7372" y="108643"/>
                </a:cubicBezTo>
                <a:cubicBezTo>
                  <a:pt x="18559" y="119810"/>
                  <a:pt x="41186" y="119810"/>
                  <a:pt x="59745" y="111482"/>
                </a:cubicBezTo>
                <a:cubicBezTo>
                  <a:pt x="74745" y="105804"/>
                  <a:pt x="85932" y="94637"/>
                  <a:pt x="85932" y="83470"/>
                </a:cubicBezTo>
                <a:cubicBezTo>
                  <a:pt x="85932" y="13817"/>
                  <a:pt x="85932" y="13817"/>
                  <a:pt x="85932" y="13817"/>
                </a:cubicBezTo>
                <a:cubicBezTo>
                  <a:pt x="108305" y="30662"/>
                  <a:pt x="108305" y="30662"/>
                  <a:pt x="108305" y="30662"/>
                </a:cubicBezTo>
                <a:cubicBezTo>
                  <a:pt x="112118" y="33312"/>
                  <a:pt x="115932" y="33312"/>
                  <a:pt x="115932" y="30662"/>
                </a:cubicBezTo>
                <a:cubicBezTo>
                  <a:pt x="119745" y="30662"/>
                  <a:pt x="119745" y="27823"/>
                  <a:pt x="115932" y="24984"/>
                </a:cubicBezTo>
                <a:close/>
                <a:moveTo>
                  <a:pt x="55932" y="105804"/>
                </a:moveTo>
                <a:lnTo>
                  <a:pt x="55932" y="105804"/>
                </a:lnTo>
                <a:cubicBezTo>
                  <a:pt x="44745" y="114132"/>
                  <a:pt x="26186" y="111482"/>
                  <a:pt x="18559" y="105804"/>
                </a:cubicBezTo>
                <a:cubicBezTo>
                  <a:pt x="11186" y="97476"/>
                  <a:pt x="18559" y="83470"/>
                  <a:pt x="33559" y="77981"/>
                </a:cubicBezTo>
                <a:cubicBezTo>
                  <a:pt x="44745" y="69652"/>
                  <a:pt x="63559" y="72302"/>
                  <a:pt x="70932" y="80820"/>
                </a:cubicBezTo>
                <a:cubicBezTo>
                  <a:pt x="78559" y="86309"/>
                  <a:pt x="70932" y="100315"/>
                  <a:pt x="55932" y="1058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1" name="Shape 4696">
            <a:extLst>
              <a:ext uri="{FF2B5EF4-FFF2-40B4-BE49-F238E27FC236}">
                <a16:creationId xmlns:a16="http://schemas.microsoft.com/office/drawing/2014/main" id="{D61DA9CF-8758-4557-8D2B-4CFC02FD5117}"/>
              </a:ext>
            </a:extLst>
          </p:cNvPr>
          <p:cNvSpPr/>
          <p:nvPr/>
        </p:nvSpPr>
        <p:spPr>
          <a:xfrm>
            <a:off x="11314294" y="6322369"/>
            <a:ext cx="632406" cy="50677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07" y="109323"/>
                </a:moveTo>
                <a:lnTo>
                  <a:pt x="59907" y="109323"/>
                </a:lnTo>
                <a:cubicBezTo>
                  <a:pt x="40862" y="109323"/>
                  <a:pt x="27180" y="92379"/>
                  <a:pt x="21818" y="71721"/>
                </a:cubicBezTo>
                <a:cubicBezTo>
                  <a:pt x="32727" y="71721"/>
                  <a:pt x="32727" y="71721"/>
                  <a:pt x="32727" y="71721"/>
                </a:cubicBezTo>
                <a:cubicBezTo>
                  <a:pt x="35500" y="71721"/>
                  <a:pt x="35500" y="68471"/>
                  <a:pt x="32727" y="68471"/>
                </a:cubicBezTo>
                <a:cubicBezTo>
                  <a:pt x="19044" y="51295"/>
                  <a:pt x="19044" y="51295"/>
                  <a:pt x="19044" y="51295"/>
                </a:cubicBezTo>
                <a:lnTo>
                  <a:pt x="16271" y="51295"/>
                </a:lnTo>
                <a:cubicBezTo>
                  <a:pt x="2773" y="68471"/>
                  <a:pt x="2773" y="68471"/>
                  <a:pt x="2773" y="68471"/>
                </a:cubicBezTo>
                <a:cubicBezTo>
                  <a:pt x="0" y="71721"/>
                  <a:pt x="2773" y="71721"/>
                  <a:pt x="2773" y="71721"/>
                </a:cubicBezTo>
                <a:cubicBezTo>
                  <a:pt x="13682" y="71721"/>
                  <a:pt x="13682" y="71721"/>
                  <a:pt x="13682" y="71721"/>
                </a:cubicBezTo>
                <a:cubicBezTo>
                  <a:pt x="19044" y="99110"/>
                  <a:pt x="38089" y="119767"/>
                  <a:pt x="59907" y="119767"/>
                </a:cubicBezTo>
                <a:cubicBezTo>
                  <a:pt x="76363" y="119767"/>
                  <a:pt x="92634" y="106073"/>
                  <a:pt x="100770" y="88897"/>
                </a:cubicBezTo>
                <a:cubicBezTo>
                  <a:pt x="92634" y="85415"/>
                  <a:pt x="92634" y="85415"/>
                  <a:pt x="92634" y="85415"/>
                </a:cubicBezTo>
                <a:cubicBezTo>
                  <a:pt x="87087" y="99110"/>
                  <a:pt x="73590" y="109323"/>
                  <a:pt x="59907" y="109323"/>
                </a:cubicBezTo>
                <a:close/>
                <a:moveTo>
                  <a:pt x="117041" y="51295"/>
                </a:moveTo>
                <a:lnTo>
                  <a:pt x="117041" y="51295"/>
                </a:lnTo>
                <a:cubicBezTo>
                  <a:pt x="106132" y="51295"/>
                  <a:pt x="106132" y="51295"/>
                  <a:pt x="106132" y="51295"/>
                </a:cubicBezTo>
                <a:cubicBezTo>
                  <a:pt x="103543" y="20657"/>
                  <a:pt x="84314" y="0"/>
                  <a:pt x="59907" y="0"/>
                </a:cubicBezTo>
                <a:cubicBezTo>
                  <a:pt x="40862" y="0"/>
                  <a:pt x="24591" y="13694"/>
                  <a:pt x="19044" y="30870"/>
                </a:cubicBezTo>
                <a:cubicBezTo>
                  <a:pt x="24591" y="34352"/>
                  <a:pt x="24591" y="34352"/>
                  <a:pt x="24591" y="34352"/>
                </a:cubicBezTo>
                <a:cubicBezTo>
                  <a:pt x="32727" y="20657"/>
                  <a:pt x="43636" y="10444"/>
                  <a:pt x="59907" y="10444"/>
                </a:cubicBezTo>
                <a:cubicBezTo>
                  <a:pt x="78952" y="10444"/>
                  <a:pt x="95223" y="27388"/>
                  <a:pt x="97996" y="51295"/>
                </a:cubicBezTo>
                <a:cubicBezTo>
                  <a:pt x="87087" y="51295"/>
                  <a:pt x="87087" y="51295"/>
                  <a:pt x="87087" y="51295"/>
                </a:cubicBezTo>
                <a:cubicBezTo>
                  <a:pt x="84314" y="51295"/>
                  <a:pt x="84314" y="51295"/>
                  <a:pt x="87087" y="54777"/>
                </a:cubicBezTo>
                <a:cubicBezTo>
                  <a:pt x="100770" y="71721"/>
                  <a:pt x="100770" y="71721"/>
                  <a:pt x="100770" y="71721"/>
                </a:cubicBezTo>
                <a:lnTo>
                  <a:pt x="103543" y="71721"/>
                </a:lnTo>
                <a:cubicBezTo>
                  <a:pt x="117041" y="54777"/>
                  <a:pt x="117041" y="54777"/>
                  <a:pt x="117041" y="54777"/>
                </a:cubicBezTo>
                <a:cubicBezTo>
                  <a:pt x="119815" y="54777"/>
                  <a:pt x="117041" y="51295"/>
                  <a:pt x="117041" y="512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2" name="Shape 4697">
            <a:extLst>
              <a:ext uri="{FF2B5EF4-FFF2-40B4-BE49-F238E27FC236}">
                <a16:creationId xmlns:a16="http://schemas.microsoft.com/office/drawing/2014/main" id="{C269187B-3DD3-46E9-9A43-2383CDB2B1F6}"/>
              </a:ext>
            </a:extLst>
          </p:cNvPr>
          <p:cNvSpPr/>
          <p:nvPr/>
        </p:nvSpPr>
        <p:spPr>
          <a:xfrm>
            <a:off x="10342333" y="6351121"/>
            <a:ext cx="517422" cy="4492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163" y="27045"/>
                </a:moveTo>
                <a:lnTo>
                  <a:pt x="3163" y="27045"/>
                </a:lnTo>
                <a:cubicBezTo>
                  <a:pt x="23276" y="27045"/>
                  <a:pt x="23276" y="27045"/>
                  <a:pt x="23276" y="27045"/>
                </a:cubicBezTo>
                <a:cubicBezTo>
                  <a:pt x="36610" y="50415"/>
                  <a:pt x="36610" y="50415"/>
                  <a:pt x="36610" y="50415"/>
                </a:cubicBezTo>
                <a:cubicBezTo>
                  <a:pt x="43163" y="42538"/>
                  <a:pt x="43163" y="42538"/>
                  <a:pt x="43163" y="42538"/>
                </a:cubicBezTo>
                <a:cubicBezTo>
                  <a:pt x="43163" y="42538"/>
                  <a:pt x="26440" y="19431"/>
                  <a:pt x="26440" y="15492"/>
                </a:cubicBezTo>
                <a:cubicBezTo>
                  <a:pt x="3163" y="15492"/>
                  <a:pt x="3163" y="15492"/>
                  <a:pt x="3163" y="15492"/>
                </a:cubicBezTo>
                <a:cubicBezTo>
                  <a:pt x="3163" y="15492"/>
                  <a:pt x="0" y="19431"/>
                  <a:pt x="0" y="23107"/>
                </a:cubicBezTo>
                <a:cubicBezTo>
                  <a:pt x="0" y="27045"/>
                  <a:pt x="3163" y="27045"/>
                  <a:pt x="3163" y="27045"/>
                </a:cubicBezTo>
                <a:close/>
                <a:moveTo>
                  <a:pt x="93107" y="27045"/>
                </a:moveTo>
                <a:lnTo>
                  <a:pt x="93107" y="27045"/>
                </a:lnTo>
                <a:cubicBezTo>
                  <a:pt x="93107" y="42538"/>
                  <a:pt x="93107" y="42538"/>
                  <a:pt x="93107" y="42538"/>
                </a:cubicBezTo>
                <a:lnTo>
                  <a:pt x="99661" y="42538"/>
                </a:lnTo>
                <a:cubicBezTo>
                  <a:pt x="119774" y="23107"/>
                  <a:pt x="119774" y="23107"/>
                  <a:pt x="119774" y="23107"/>
                </a:cubicBezTo>
                <a:lnTo>
                  <a:pt x="119774" y="19431"/>
                </a:lnTo>
                <a:cubicBezTo>
                  <a:pt x="99661" y="3938"/>
                  <a:pt x="99661" y="3938"/>
                  <a:pt x="99661" y="3938"/>
                </a:cubicBezTo>
                <a:cubicBezTo>
                  <a:pt x="99661" y="0"/>
                  <a:pt x="93107" y="0"/>
                  <a:pt x="93107" y="3938"/>
                </a:cubicBezTo>
                <a:cubicBezTo>
                  <a:pt x="93107" y="15492"/>
                  <a:pt x="93107" y="15492"/>
                  <a:pt x="93107" y="15492"/>
                </a:cubicBezTo>
                <a:cubicBezTo>
                  <a:pt x="69830" y="15492"/>
                  <a:pt x="69830" y="15492"/>
                  <a:pt x="69830" y="15492"/>
                </a:cubicBezTo>
                <a:cubicBezTo>
                  <a:pt x="23276" y="92691"/>
                  <a:pt x="23276" y="92691"/>
                  <a:pt x="23276" y="92691"/>
                </a:cubicBezTo>
                <a:cubicBezTo>
                  <a:pt x="3163" y="92691"/>
                  <a:pt x="3163" y="92691"/>
                  <a:pt x="3163" y="92691"/>
                </a:cubicBezTo>
                <a:cubicBezTo>
                  <a:pt x="3163" y="92691"/>
                  <a:pt x="0" y="96630"/>
                  <a:pt x="0" y="100568"/>
                </a:cubicBezTo>
                <a:lnTo>
                  <a:pt x="3163" y="104245"/>
                </a:lnTo>
                <a:cubicBezTo>
                  <a:pt x="26440" y="104245"/>
                  <a:pt x="26440" y="104245"/>
                  <a:pt x="26440" y="104245"/>
                </a:cubicBezTo>
                <a:cubicBezTo>
                  <a:pt x="76384" y="27045"/>
                  <a:pt x="76384" y="27045"/>
                  <a:pt x="76384" y="27045"/>
                </a:cubicBezTo>
                <a:lnTo>
                  <a:pt x="93107" y="27045"/>
                </a:lnTo>
                <a:close/>
                <a:moveTo>
                  <a:pt x="99661" y="81137"/>
                </a:moveTo>
                <a:lnTo>
                  <a:pt x="99661" y="81137"/>
                </a:lnTo>
                <a:cubicBezTo>
                  <a:pt x="99661" y="77199"/>
                  <a:pt x="93107" y="77199"/>
                  <a:pt x="93107" y="81137"/>
                </a:cubicBezTo>
                <a:cubicBezTo>
                  <a:pt x="93107" y="92691"/>
                  <a:pt x="93107" y="92691"/>
                  <a:pt x="93107" y="92691"/>
                </a:cubicBezTo>
                <a:cubicBezTo>
                  <a:pt x="76384" y="92691"/>
                  <a:pt x="76384" y="92691"/>
                  <a:pt x="76384" y="92691"/>
                </a:cubicBezTo>
                <a:cubicBezTo>
                  <a:pt x="59887" y="69584"/>
                  <a:pt x="59887" y="69584"/>
                  <a:pt x="59887" y="69584"/>
                </a:cubicBezTo>
                <a:cubicBezTo>
                  <a:pt x="53107" y="77199"/>
                  <a:pt x="53107" y="77199"/>
                  <a:pt x="53107" y="77199"/>
                </a:cubicBezTo>
                <a:cubicBezTo>
                  <a:pt x="69830" y="104245"/>
                  <a:pt x="69830" y="104245"/>
                  <a:pt x="69830" y="104245"/>
                </a:cubicBezTo>
                <a:cubicBezTo>
                  <a:pt x="93107" y="104245"/>
                  <a:pt x="93107" y="104245"/>
                  <a:pt x="93107" y="104245"/>
                </a:cubicBezTo>
                <a:cubicBezTo>
                  <a:pt x="93107" y="119737"/>
                  <a:pt x="93107" y="119737"/>
                  <a:pt x="93107" y="119737"/>
                </a:cubicBezTo>
                <a:lnTo>
                  <a:pt x="99661" y="119737"/>
                </a:lnTo>
                <a:cubicBezTo>
                  <a:pt x="119774" y="100568"/>
                  <a:pt x="119774" y="100568"/>
                  <a:pt x="119774" y="100568"/>
                </a:cubicBezTo>
                <a:lnTo>
                  <a:pt x="119774" y="96630"/>
                </a:lnTo>
                <a:lnTo>
                  <a:pt x="99661" y="811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3" name="Shape 4698">
            <a:extLst>
              <a:ext uri="{FF2B5EF4-FFF2-40B4-BE49-F238E27FC236}">
                <a16:creationId xmlns:a16="http://schemas.microsoft.com/office/drawing/2014/main" id="{518D87B7-5545-481A-939D-000A4EF51FC4}"/>
              </a:ext>
            </a:extLst>
          </p:cNvPr>
          <p:cNvSpPr/>
          <p:nvPr/>
        </p:nvSpPr>
        <p:spPr>
          <a:xfrm>
            <a:off x="9373963" y="6343933"/>
            <a:ext cx="449150" cy="46364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37" y="56186"/>
                </a:moveTo>
                <a:lnTo>
                  <a:pt x="119737" y="56186"/>
                </a:lnTo>
                <a:cubicBezTo>
                  <a:pt x="61834" y="3813"/>
                  <a:pt x="61834" y="3813"/>
                  <a:pt x="61834" y="3813"/>
                </a:cubicBezTo>
                <a:cubicBezTo>
                  <a:pt x="61834" y="0"/>
                  <a:pt x="57903" y="0"/>
                  <a:pt x="53973" y="3813"/>
                </a:cubicBezTo>
                <a:cubicBezTo>
                  <a:pt x="53973" y="3813"/>
                  <a:pt x="53973" y="7627"/>
                  <a:pt x="53973" y="11186"/>
                </a:cubicBezTo>
                <a:cubicBezTo>
                  <a:pt x="107947" y="59745"/>
                  <a:pt x="107947" y="59745"/>
                  <a:pt x="107947" y="59745"/>
                </a:cubicBezTo>
                <a:cubicBezTo>
                  <a:pt x="53973" y="112372"/>
                  <a:pt x="53973" y="112372"/>
                  <a:pt x="53973" y="112372"/>
                </a:cubicBezTo>
                <a:cubicBezTo>
                  <a:pt x="53973" y="115932"/>
                  <a:pt x="53973" y="115932"/>
                  <a:pt x="53973" y="119745"/>
                </a:cubicBezTo>
                <a:cubicBezTo>
                  <a:pt x="57903" y="119745"/>
                  <a:pt x="61834" y="119745"/>
                  <a:pt x="61834" y="119745"/>
                </a:cubicBezTo>
                <a:cubicBezTo>
                  <a:pt x="119737" y="63559"/>
                  <a:pt x="119737" y="63559"/>
                  <a:pt x="119737" y="63559"/>
                </a:cubicBezTo>
                <a:cubicBezTo>
                  <a:pt x="119737" y="63559"/>
                  <a:pt x="119737" y="63559"/>
                  <a:pt x="119737" y="59745"/>
                </a:cubicBezTo>
                <a:cubicBezTo>
                  <a:pt x="119737" y="59745"/>
                  <a:pt x="119737" y="59745"/>
                  <a:pt x="119737" y="56186"/>
                </a:cubicBezTo>
                <a:close/>
                <a:moveTo>
                  <a:pt x="57903" y="59745"/>
                </a:moveTo>
                <a:lnTo>
                  <a:pt x="57903" y="59745"/>
                </a:lnTo>
                <a:cubicBezTo>
                  <a:pt x="57903" y="59745"/>
                  <a:pt x="57903" y="59745"/>
                  <a:pt x="57903" y="56186"/>
                </a:cubicBezTo>
                <a:cubicBezTo>
                  <a:pt x="11528" y="11186"/>
                  <a:pt x="11528" y="11186"/>
                  <a:pt x="11528" y="11186"/>
                </a:cubicBezTo>
                <a:cubicBezTo>
                  <a:pt x="7860" y="11186"/>
                  <a:pt x="3930" y="11186"/>
                  <a:pt x="3930" y="11186"/>
                </a:cubicBezTo>
                <a:cubicBezTo>
                  <a:pt x="0" y="15000"/>
                  <a:pt x="0" y="18813"/>
                  <a:pt x="3930" y="18813"/>
                </a:cubicBezTo>
                <a:cubicBezTo>
                  <a:pt x="46375" y="59745"/>
                  <a:pt x="46375" y="59745"/>
                  <a:pt x="46375" y="59745"/>
                </a:cubicBezTo>
                <a:cubicBezTo>
                  <a:pt x="3930" y="100932"/>
                  <a:pt x="3930" y="100932"/>
                  <a:pt x="3930" y="100932"/>
                </a:cubicBezTo>
                <a:cubicBezTo>
                  <a:pt x="0" y="104745"/>
                  <a:pt x="0" y="108559"/>
                  <a:pt x="3930" y="108559"/>
                </a:cubicBezTo>
                <a:cubicBezTo>
                  <a:pt x="3930" y="112372"/>
                  <a:pt x="7860" y="112372"/>
                  <a:pt x="11528" y="108559"/>
                </a:cubicBezTo>
                <a:cubicBezTo>
                  <a:pt x="57903" y="63559"/>
                  <a:pt x="57903" y="63559"/>
                  <a:pt x="57903" y="63559"/>
                </a:cubicBezTo>
                <a:cubicBezTo>
                  <a:pt x="57903" y="63559"/>
                  <a:pt x="57903" y="63559"/>
                  <a:pt x="57903" y="597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4" name="Shape 4699">
            <a:extLst>
              <a:ext uri="{FF2B5EF4-FFF2-40B4-BE49-F238E27FC236}">
                <a16:creationId xmlns:a16="http://schemas.microsoft.com/office/drawing/2014/main" id="{8508BD96-A81F-44E0-93A2-77860535D508}"/>
              </a:ext>
            </a:extLst>
          </p:cNvPr>
          <p:cNvSpPr/>
          <p:nvPr/>
        </p:nvSpPr>
        <p:spPr>
          <a:xfrm>
            <a:off x="8378646" y="6343933"/>
            <a:ext cx="449150" cy="46364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28" y="59745"/>
                </a:moveTo>
                <a:lnTo>
                  <a:pt x="11528" y="59745"/>
                </a:lnTo>
                <a:cubicBezTo>
                  <a:pt x="65764" y="11186"/>
                  <a:pt x="65764" y="11186"/>
                  <a:pt x="65764" y="11186"/>
                </a:cubicBezTo>
                <a:cubicBezTo>
                  <a:pt x="69432" y="7627"/>
                  <a:pt x="69432" y="3813"/>
                  <a:pt x="65764" y="3813"/>
                </a:cubicBezTo>
                <a:cubicBezTo>
                  <a:pt x="65764" y="0"/>
                  <a:pt x="61834" y="0"/>
                  <a:pt x="57903" y="3813"/>
                </a:cubicBezTo>
                <a:cubicBezTo>
                  <a:pt x="3930" y="56186"/>
                  <a:pt x="3930" y="56186"/>
                  <a:pt x="3930" y="56186"/>
                </a:cubicBezTo>
                <a:cubicBezTo>
                  <a:pt x="0" y="59745"/>
                  <a:pt x="0" y="59745"/>
                  <a:pt x="0" y="59745"/>
                </a:cubicBezTo>
                <a:cubicBezTo>
                  <a:pt x="0" y="63559"/>
                  <a:pt x="0" y="63559"/>
                  <a:pt x="3930" y="63559"/>
                </a:cubicBezTo>
                <a:cubicBezTo>
                  <a:pt x="57903" y="119745"/>
                  <a:pt x="57903" y="119745"/>
                  <a:pt x="57903" y="119745"/>
                </a:cubicBezTo>
                <a:cubicBezTo>
                  <a:pt x="61834" y="119745"/>
                  <a:pt x="65764" y="119745"/>
                  <a:pt x="65764" y="119745"/>
                </a:cubicBezTo>
                <a:cubicBezTo>
                  <a:pt x="69432" y="115932"/>
                  <a:pt x="69432" y="115932"/>
                  <a:pt x="65764" y="112372"/>
                </a:cubicBezTo>
                <a:lnTo>
                  <a:pt x="11528" y="59745"/>
                </a:lnTo>
                <a:close/>
                <a:moveTo>
                  <a:pt x="77030" y="59745"/>
                </a:moveTo>
                <a:lnTo>
                  <a:pt x="77030" y="59745"/>
                </a:lnTo>
                <a:cubicBezTo>
                  <a:pt x="119737" y="18813"/>
                  <a:pt x="119737" y="18813"/>
                  <a:pt x="119737" y="18813"/>
                </a:cubicBezTo>
                <a:cubicBezTo>
                  <a:pt x="119737" y="18813"/>
                  <a:pt x="119737" y="15000"/>
                  <a:pt x="119737" y="11186"/>
                </a:cubicBezTo>
                <a:cubicBezTo>
                  <a:pt x="115807" y="11186"/>
                  <a:pt x="111877" y="11186"/>
                  <a:pt x="111877" y="11186"/>
                </a:cubicBezTo>
                <a:cubicBezTo>
                  <a:pt x="65764" y="56186"/>
                  <a:pt x="65764" y="56186"/>
                  <a:pt x="65764" y="56186"/>
                </a:cubicBezTo>
                <a:cubicBezTo>
                  <a:pt x="65764" y="59745"/>
                  <a:pt x="61834" y="59745"/>
                  <a:pt x="61834" y="59745"/>
                </a:cubicBezTo>
                <a:cubicBezTo>
                  <a:pt x="61834" y="63559"/>
                  <a:pt x="65764" y="63559"/>
                  <a:pt x="65764" y="63559"/>
                </a:cubicBezTo>
                <a:cubicBezTo>
                  <a:pt x="111877" y="108559"/>
                  <a:pt x="111877" y="108559"/>
                  <a:pt x="111877" y="108559"/>
                </a:cubicBezTo>
                <a:cubicBezTo>
                  <a:pt x="111877" y="112372"/>
                  <a:pt x="115807" y="112372"/>
                  <a:pt x="119737" y="108559"/>
                </a:cubicBezTo>
                <a:cubicBezTo>
                  <a:pt x="119737" y="108559"/>
                  <a:pt x="119737" y="104745"/>
                  <a:pt x="119737" y="100932"/>
                </a:cubicBezTo>
                <a:lnTo>
                  <a:pt x="77030" y="597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5" name="Shape 4700">
            <a:extLst>
              <a:ext uri="{FF2B5EF4-FFF2-40B4-BE49-F238E27FC236}">
                <a16:creationId xmlns:a16="http://schemas.microsoft.com/office/drawing/2014/main" id="{0C84707F-66C3-42D8-93DD-B0BC3524CA6F}"/>
              </a:ext>
            </a:extLst>
          </p:cNvPr>
          <p:cNvSpPr/>
          <p:nvPr/>
        </p:nvSpPr>
        <p:spPr>
          <a:xfrm>
            <a:off x="7342009" y="6403236"/>
            <a:ext cx="535384" cy="34503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9230" y="14915"/>
                </a:moveTo>
                <a:lnTo>
                  <a:pt x="29230" y="14915"/>
                </a:lnTo>
                <a:cubicBezTo>
                  <a:pt x="116483" y="14915"/>
                  <a:pt x="116483" y="14915"/>
                  <a:pt x="116483" y="14915"/>
                </a:cubicBezTo>
                <a:cubicBezTo>
                  <a:pt x="119780" y="14915"/>
                  <a:pt x="119780" y="9830"/>
                  <a:pt x="119780" y="9830"/>
                </a:cubicBezTo>
                <a:cubicBezTo>
                  <a:pt x="119780" y="5084"/>
                  <a:pt x="119780" y="0"/>
                  <a:pt x="116483" y="0"/>
                </a:cubicBezTo>
                <a:cubicBezTo>
                  <a:pt x="29230" y="0"/>
                  <a:pt x="29230" y="0"/>
                  <a:pt x="29230" y="0"/>
                </a:cubicBezTo>
                <a:cubicBezTo>
                  <a:pt x="29230" y="0"/>
                  <a:pt x="25934" y="5084"/>
                  <a:pt x="25934" y="9830"/>
                </a:cubicBezTo>
                <a:lnTo>
                  <a:pt x="29230" y="14915"/>
                </a:lnTo>
                <a:close/>
                <a:moveTo>
                  <a:pt x="3296" y="109830"/>
                </a:moveTo>
                <a:lnTo>
                  <a:pt x="3296" y="109830"/>
                </a:lnTo>
                <a:cubicBezTo>
                  <a:pt x="3296" y="109830"/>
                  <a:pt x="0" y="109830"/>
                  <a:pt x="0" y="114576"/>
                </a:cubicBezTo>
                <a:cubicBezTo>
                  <a:pt x="0" y="119661"/>
                  <a:pt x="3296" y="119661"/>
                  <a:pt x="3296" y="119661"/>
                </a:cubicBezTo>
                <a:cubicBezTo>
                  <a:pt x="6593" y="119661"/>
                  <a:pt x="9890" y="119661"/>
                  <a:pt x="9890" y="114576"/>
                </a:cubicBezTo>
                <a:cubicBezTo>
                  <a:pt x="9890" y="109830"/>
                  <a:pt x="6593" y="109830"/>
                  <a:pt x="3296" y="109830"/>
                </a:cubicBezTo>
                <a:close/>
                <a:moveTo>
                  <a:pt x="3296" y="54915"/>
                </a:moveTo>
                <a:lnTo>
                  <a:pt x="3296" y="54915"/>
                </a:lnTo>
                <a:lnTo>
                  <a:pt x="0" y="59661"/>
                </a:lnTo>
                <a:cubicBezTo>
                  <a:pt x="0" y="64745"/>
                  <a:pt x="3296" y="69830"/>
                  <a:pt x="3296" y="69830"/>
                </a:cubicBezTo>
                <a:cubicBezTo>
                  <a:pt x="6593" y="69830"/>
                  <a:pt x="9890" y="64745"/>
                  <a:pt x="9890" y="59661"/>
                </a:cubicBezTo>
                <a:cubicBezTo>
                  <a:pt x="9890" y="59661"/>
                  <a:pt x="6593" y="54915"/>
                  <a:pt x="3296" y="54915"/>
                </a:cubicBezTo>
                <a:close/>
                <a:moveTo>
                  <a:pt x="116483" y="109830"/>
                </a:moveTo>
                <a:lnTo>
                  <a:pt x="116483" y="109830"/>
                </a:lnTo>
                <a:cubicBezTo>
                  <a:pt x="29230" y="109830"/>
                  <a:pt x="29230" y="109830"/>
                  <a:pt x="29230" y="109830"/>
                </a:cubicBezTo>
                <a:cubicBezTo>
                  <a:pt x="29230" y="109830"/>
                  <a:pt x="25934" y="109830"/>
                  <a:pt x="25934" y="114576"/>
                </a:cubicBezTo>
                <a:cubicBezTo>
                  <a:pt x="25934" y="119661"/>
                  <a:pt x="29230" y="119661"/>
                  <a:pt x="29230" y="119661"/>
                </a:cubicBezTo>
                <a:cubicBezTo>
                  <a:pt x="116483" y="119661"/>
                  <a:pt x="116483" y="119661"/>
                  <a:pt x="116483" y="119661"/>
                </a:cubicBezTo>
                <a:cubicBezTo>
                  <a:pt x="119780" y="119661"/>
                  <a:pt x="119780" y="119661"/>
                  <a:pt x="119780" y="114576"/>
                </a:cubicBezTo>
                <a:cubicBezTo>
                  <a:pt x="119780" y="109830"/>
                  <a:pt x="119780" y="109830"/>
                  <a:pt x="116483" y="109830"/>
                </a:cubicBezTo>
                <a:close/>
                <a:moveTo>
                  <a:pt x="116483" y="54915"/>
                </a:moveTo>
                <a:lnTo>
                  <a:pt x="116483" y="54915"/>
                </a:lnTo>
                <a:cubicBezTo>
                  <a:pt x="29230" y="54915"/>
                  <a:pt x="29230" y="54915"/>
                  <a:pt x="29230" y="54915"/>
                </a:cubicBezTo>
                <a:lnTo>
                  <a:pt x="25934" y="59661"/>
                </a:lnTo>
                <a:cubicBezTo>
                  <a:pt x="25934" y="64745"/>
                  <a:pt x="29230" y="69830"/>
                  <a:pt x="29230" y="69830"/>
                </a:cubicBezTo>
                <a:cubicBezTo>
                  <a:pt x="116483" y="69830"/>
                  <a:pt x="116483" y="69830"/>
                  <a:pt x="116483" y="69830"/>
                </a:cubicBezTo>
                <a:cubicBezTo>
                  <a:pt x="119780" y="69830"/>
                  <a:pt x="119780" y="64745"/>
                  <a:pt x="119780" y="59661"/>
                </a:cubicBezTo>
                <a:cubicBezTo>
                  <a:pt x="119780" y="59661"/>
                  <a:pt x="119780" y="54915"/>
                  <a:pt x="116483" y="54915"/>
                </a:cubicBezTo>
                <a:close/>
                <a:moveTo>
                  <a:pt x="3296" y="0"/>
                </a:moveTo>
                <a:lnTo>
                  <a:pt x="3296" y="0"/>
                </a:lnTo>
                <a:cubicBezTo>
                  <a:pt x="3296" y="0"/>
                  <a:pt x="0" y="5084"/>
                  <a:pt x="0" y="9830"/>
                </a:cubicBezTo>
                <a:lnTo>
                  <a:pt x="3296" y="14915"/>
                </a:lnTo>
                <a:cubicBezTo>
                  <a:pt x="6593" y="14915"/>
                  <a:pt x="9890" y="9830"/>
                  <a:pt x="9890" y="9830"/>
                </a:cubicBezTo>
                <a:cubicBezTo>
                  <a:pt x="9890" y="5084"/>
                  <a:pt x="6593" y="0"/>
                  <a:pt x="32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6" name="Shape 4701">
            <a:extLst>
              <a:ext uri="{FF2B5EF4-FFF2-40B4-BE49-F238E27FC236}">
                <a16:creationId xmlns:a16="http://schemas.microsoft.com/office/drawing/2014/main" id="{297BFF1F-E2F8-433B-BE94-6FEB7E8CC89C}"/>
              </a:ext>
            </a:extLst>
          </p:cNvPr>
          <p:cNvSpPr/>
          <p:nvPr/>
        </p:nvSpPr>
        <p:spPr>
          <a:xfrm>
            <a:off x="6310758" y="6322369"/>
            <a:ext cx="560540" cy="50677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3739" y="109323"/>
                </a:moveTo>
                <a:lnTo>
                  <a:pt x="113739" y="109323"/>
                </a:lnTo>
                <a:cubicBezTo>
                  <a:pt x="6052" y="109323"/>
                  <a:pt x="6052" y="109323"/>
                  <a:pt x="6052" y="109323"/>
                </a:cubicBezTo>
                <a:cubicBezTo>
                  <a:pt x="3130" y="109323"/>
                  <a:pt x="3130" y="112804"/>
                  <a:pt x="3130" y="112804"/>
                </a:cubicBezTo>
                <a:cubicBezTo>
                  <a:pt x="3130" y="116286"/>
                  <a:pt x="3130" y="119767"/>
                  <a:pt x="6052" y="119767"/>
                </a:cubicBezTo>
                <a:cubicBezTo>
                  <a:pt x="113739" y="119767"/>
                  <a:pt x="113739" y="119767"/>
                  <a:pt x="113739" y="119767"/>
                </a:cubicBezTo>
                <a:cubicBezTo>
                  <a:pt x="113739" y="119767"/>
                  <a:pt x="116660" y="116286"/>
                  <a:pt x="116660" y="112804"/>
                </a:cubicBezTo>
                <a:lnTo>
                  <a:pt x="113739" y="109323"/>
                </a:lnTo>
                <a:close/>
                <a:moveTo>
                  <a:pt x="9182" y="99110"/>
                </a:moveTo>
                <a:lnTo>
                  <a:pt x="9182" y="99110"/>
                </a:lnTo>
                <a:cubicBezTo>
                  <a:pt x="107478" y="99110"/>
                  <a:pt x="107478" y="99110"/>
                  <a:pt x="107478" y="99110"/>
                </a:cubicBezTo>
                <a:cubicBezTo>
                  <a:pt x="119791" y="99110"/>
                  <a:pt x="116660" y="92379"/>
                  <a:pt x="116660" y="88897"/>
                </a:cubicBezTo>
                <a:cubicBezTo>
                  <a:pt x="64486" y="3481"/>
                  <a:pt x="64486" y="3481"/>
                  <a:pt x="64486" y="3481"/>
                </a:cubicBezTo>
                <a:cubicBezTo>
                  <a:pt x="64486" y="0"/>
                  <a:pt x="55304" y="0"/>
                  <a:pt x="52173" y="3481"/>
                </a:cubicBezTo>
                <a:cubicBezTo>
                  <a:pt x="3130" y="88897"/>
                  <a:pt x="3130" y="88897"/>
                  <a:pt x="3130" y="88897"/>
                </a:cubicBezTo>
                <a:cubicBezTo>
                  <a:pt x="0" y="95628"/>
                  <a:pt x="0" y="99110"/>
                  <a:pt x="9182" y="99110"/>
                </a:cubicBezTo>
                <a:close/>
                <a:moveTo>
                  <a:pt x="58434" y="13694"/>
                </a:moveTo>
                <a:lnTo>
                  <a:pt x="58434" y="13694"/>
                </a:lnTo>
                <a:cubicBezTo>
                  <a:pt x="104556" y="92379"/>
                  <a:pt x="104556" y="92379"/>
                  <a:pt x="104556" y="92379"/>
                </a:cubicBezTo>
                <a:cubicBezTo>
                  <a:pt x="12313" y="92379"/>
                  <a:pt x="12313" y="92379"/>
                  <a:pt x="12313" y="92379"/>
                </a:cubicBezTo>
                <a:lnTo>
                  <a:pt x="58434" y="136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67" name="Shape 4702">
            <a:extLst>
              <a:ext uri="{FF2B5EF4-FFF2-40B4-BE49-F238E27FC236}">
                <a16:creationId xmlns:a16="http://schemas.microsoft.com/office/drawing/2014/main" id="{EB144D5D-8216-47A6-833E-42FDAD547C36}"/>
              </a:ext>
            </a:extLst>
          </p:cNvPr>
          <p:cNvSpPr/>
          <p:nvPr/>
        </p:nvSpPr>
        <p:spPr>
          <a:xfrm>
            <a:off x="5295678" y="6300802"/>
            <a:ext cx="621625" cy="54990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482" y="3214"/>
                </a:moveTo>
                <a:lnTo>
                  <a:pt x="111482" y="3214"/>
                </a:lnTo>
                <a:cubicBezTo>
                  <a:pt x="75141" y="31500"/>
                  <a:pt x="75141" y="31500"/>
                  <a:pt x="75141" y="31500"/>
                </a:cubicBezTo>
                <a:cubicBezTo>
                  <a:pt x="75141" y="9428"/>
                  <a:pt x="75141" y="9428"/>
                  <a:pt x="75141" y="9428"/>
                </a:cubicBezTo>
                <a:cubicBezTo>
                  <a:pt x="75141" y="0"/>
                  <a:pt x="72492" y="0"/>
                  <a:pt x="67003" y="3214"/>
                </a:cubicBezTo>
                <a:cubicBezTo>
                  <a:pt x="2839" y="53571"/>
                  <a:pt x="2839" y="53571"/>
                  <a:pt x="2839" y="53571"/>
                </a:cubicBezTo>
                <a:cubicBezTo>
                  <a:pt x="0" y="56785"/>
                  <a:pt x="0" y="63000"/>
                  <a:pt x="2839" y="66214"/>
                </a:cubicBezTo>
                <a:cubicBezTo>
                  <a:pt x="67003" y="119785"/>
                  <a:pt x="67003" y="119785"/>
                  <a:pt x="67003" y="119785"/>
                </a:cubicBezTo>
                <a:cubicBezTo>
                  <a:pt x="69652" y="119785"/>
                  <a:pt x="75141" y="119785"/>
                  <a:pt x="75141" y="110357"/>
                </a:cubicBezTo>
                <a:cubicBezTo>
                  <a:pt x="75141" y="88285"/>
                  <a:pt x="75141" y="88285"/>
                  <a:pt x="75141" y="88285"/>
                </a:cubicBezTo>
                <a:cubicBezTo>
                  <a:pt x="111482" y="119785"/>
                  <a:pt x="111482" y="119785"/>
                  <a:pt x="111482" y="119785"/>
                </a:cubicBezTo>
                <a:cubicBezTo>
                  <a:pt x="114321" y="119785"/>
                  <a:pt x="119810" y="119785"/>
                  <a:pt x="119810" y="110357"/>
                </a:cubicBezTo>
                <a:cubicBezTo>
                  <a:pt x="119810" y="9428"/>
                  <a:pt x="119810" y="9428"/>
                  <a:pt x="119810" y="9428"/>
                </a:cubicBezTo>
                <a:cubicBezTo>
                  <a:pt x="119810" y="0"/>
                  <a:pt x="116971" y="0"/>
                  <a:pt x="111482" y="3214"/>
                </a:cubicBezTo>
                <a:close/>
                <a:moveTo>
                  <a:pt x="114321" y="107142"/>
                </a:moveTo>
                <a:lnTo>
                  <a:pt x="114321" y="107142"/>
                </a:lnTo>
                <a:cubicBezTo>
                  <a:pt x="69652" y="72428"/>
                  <a:pt x="69652" y="72428"/>
                  <a:pt x="69652" y="72428"/>
                </a:cubicBezTo>
                <a:lnTo>
                  <a:pt x="69652" y="107142"/>
                </a:lnTo>
                <a:cubicBezTo>
                  <a:pt x="8328" y="59785"/>
                  <a:pt x="8328" y="59785"/>
                  <a:pt x="8328" y="59785"/>
                </a:cubicBezTo>
                <a:cubicBezTo>
                  <a:pt x="69652" y="12642"/>
                  <a:pt x="69652" y="12642"/>
                  <a:pt x="69652" y="12642"/>
                </a:cubicBezTo>
                <a:cubicBezTo>
                  <a:pt x="69652" y="22071"/>
                  <a:pt x="69652" y="50571"/>
                  <a:pt x="69652" y="50571"/>
                </a:cubicBezTo>
                <a:cubicBezTo>
                  <a:pt x="114321" y="12642"/>
                  <a:pt x="114321" y="12642"/>
                  <a:pt x="114321" y="12642"/>
                </a:cubicBezTo>
                <a:lnTo>
                  <a:pt x="114321" y="1071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3232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4663">
            <a:extLst>
              <a:ext uri="{FF2B5EF4-FFF2-40B4-BE49-F238E27FC236}">
                <a16:creationId xmlns:a16="http://schemas.microsoft.com/office/drawing/2014/main" id="{7AD1948C-2CF8-4C25-B82B-393CBE51D220}"/>
              </a:ext>
            </a:extLst>
          </p:cNvPr>
          <p:cNvSpPr/>
          <p:nvPr/>
        </p:nvSpPr>
        <p:spPr>
          <a:xfrm>
            <a:off x="14359533" y="3269674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2810" y="97511"/>
                </a:moveTo>
                <a:lnTo>
                  <a:pt x="62810" y="97511"/>
                </a:lnTo>
                <a:cubicBezTo>
                  <a:pt x="62810" y="97511"/>
                  <a:pt x="59903" y="97511"/>
                  <a:pt x="59903" y="100157"/>
                </a:cubicBezTo>
                <a:cubicBezTo>
                  <a:pt x="59903" y="102992"/>
                  <a:pt x="62810" y="102992"/>
                  <a:pt x="62810" y="102992"/>
                </a:cubicBezTo>
                <a:cubicBezTo>
                  <a:pt x="65718" y="102992"/>
                  <a:pt x="68432" y="102992"/>
                  <a:pt x="68432" y="100157"/>
                </a:cubicBezTo>
                <a:cubicBezTo>
                  <a:pt x="68432" y="97511"/>
                  <a:pt x="65718" y="97511"/>
                  <a:pt x="62810" y="97511"/>
                </a:cubicBezTo>
                <a:close/>
                <a:moveTo>
                  <a:pt x="39935" y="97511"/>
                </a:moveTo>
                <a:lnTo>
                  <a:pt x="39935" y="97511"/>
                </a:lnTo>
                <a:cubicBezTo>
                  <a:pt x="39935" y="97511"/>
                  <a:pt x="37027" y="97511"/>
                  <a:pt x="37027" y="100157"/>
                </a:cubicBezTo>
                <a:cubicBezTo>
                  <a:pt x="37027" y="102992"/>
                  <a:pt x="39935" y="102992"/>
                  <a:pt x="39935" y="102992"/>
                </a:cubicBezTo>
                <a:cubicBezTo>
                  <a:pt x="42843" y="102992"/>
                  <a:pt x="45751" y="102992"/>
                  <a:pt x="45751" y="100157"/>
                </a:cubicBezTo>
                <a:cubicBezTo>
                  <a:pt x="45751" y="97511"/>
                  <a:pt x="42843" y="97511"/>
                  <a:pt x="39935" y="97511"/>
                </a:cubicBezTo>
                <a:close/>
                <a:moveTo>
                  <a:pt x="48465" y="111307"/>
                </a:moveTo>
                <a:lnTo>
                  <a:pt x="48465" y="111307"/>
                </a:lnTo>
                <a:cubicBezTo>
                  <a:pt x="45751" y="111307"/>
                  <a:pt x="45751" y="114141"/>
                  <a:pt x="45751" y="114141"/>
                </a:cubicBezTo>
                <a:cubicBezTo>
                  <a:pt x="45751" y="116976"/>
                  <a:pt x="45751" y="119811"/>
                  <a:pt x="48465" y="119811"/>
                </a:cubicBezTo>
                <a:cubicBezTo>
                  <a:pt x="51373" y="119811"/>
                  <a:pt x="51373" y="116976"/>
                  <a:pt x="51373" y="114141"/>
                </a:cubicBezTo>
                <a:cubicBezTo>
                  <a:pt x="51373" y="114141"/>
                  <a:pt x="51373" y="111307"/>
                  <a:pt x="48465" y="111307"/>
                </a:cubicBezTo>
                <a:close/>
                <a:moveTo>
                  <a:pt x="71340" y="111307"/>
                </a:moveTo>
                <a:lnTo>
                  <a:pt x="71340" y="111307"/>
                </a:lnTo>
                <a:cubicBezTo>
                  <a:pt x="68432" y="111307"/>
                  <a:pt x="68432" y="114141"/>
                  <a:pt x="68432" y="114141"/>
                </a:cubicBezTo>
                <a:cubicBezTo>
                  <a:pt x="68432" y="116976"/>
                  <a:pt x="68432" y="119811"/>
                  <a:pt x="71340" y="119811"/>
                </a:cubicBezTo>
                <a:cubicBezTo>
                  <a:pt x="74248" y="119811"/>
                  <a:pt x="74248" y="116976"/>
                  <a:pt x="74248" y="114141"/>
                </a:cubicBezTo>
                <a:cubicBezTo>
                  <a:pt x="74248" y="114141"/>
                  <a:pt x="74248" y="111307"/>
                  <a:pt x="71340" y="111307"/>
                </a:cubicBezTo>
                <a:close/>
                <a:moveTo>
                  <a:pt x="85492" y="97511"/>
                </a:moveTo>
                <a:lnTo>
                  <a:pt x="85492" y="97511"/>
                </a:lnTo>
                <a:cubicBezTo>
                  <a:pt x="85492" y="97511"/>
                  <a:pt x="82778" y="97511"/>
                  <a:pt x="82778" y="100157"/>
                </a:cubicBezTo>
                <a:cubicBezTo>
                  <a:pt x="82778" y="102992"/>
                  <a:pt x="85492" y="102992"/>
                  <a:pt x="85492" y="102992"/>
                </a:cubicBezTo>
                <a:cubicBezTo>
                  <a:pt x="88594" y="102992"/>
                  <a:pt x="91308" y="102992"/>
                  <a:pt x="91308" y="100157"/>
                </a:cubicBezTo>
                <a:cubicBezTo>
                  <a:pt x="91308" y="97511"/>
                  <a:pt x="88594" y="97511"/>
                  <a:pt x="85492" y="97511"/>
                </a:cubicBezTo>
                <a:close/>
                <a:moveTo>
                  <a:pt x="85492" y="19653"/>
                </a:moveTo>
                <a:lnTo>
                  <a:pt x="85492" y="19653"/>
                </a:lnTo>
                <a:cubicBezTo>
                  <a:pt x="79870" y="8503"/>
                  <a:pt x="68432" y="0"/>
                  <a:pt x="56995" y="0"/>
                </a:cubicBezTo>
                <a:cubicBezTo>
                  <a:pt x="37027" y="0"/>
                  <a:pt x="22875" y="13984"/>
                  <a:pt x="22875" y="30803"/>
                </a:cubicBezTo>
                <a:cubicBezTo>
                  <a:pt x="8529" y="33448"/>
                  <a:pt x="0" y="47433"/>
                  <a:pt x="0" y="58582"/>
                </a:cubicBezTo>
                <a:cubicBezTo>
                  <a:pt x="0" y="75212"/>
                  <a:pt x="11437" y="89196"/>
                  <a:pt x="28497" y="89196"/>
                </a:cubicBezTo>
                <a:lnTo>
                  <a:pt x="85492" y="89196"/>
                </a:lnTo>
                <a:cubicBezTo>
                  <a:pt x="105654" y="89196"/>
                  <a:pt x="119806" y="72377"/>
                  <a:pt x="119806" y="52913"/>
                </a:cubicBezTo>
                <a:cubicBezTo>
                  <a:pt x="119806" y="33448"/>
                  <a:pt x="105654" y="19653"/>
                  <a:pt x="85492" y="19653"/>
                </a:cubicBezTo>
                <a:close/>
                <a:moveTo>
                  <a:pt x="82778" y="80692"/>
                </a:moveTo>
                <a:lnTo>
                  <a:pt x="82778" y="80692"/>
                </a:lnTo>
                <a:lnTo>
                  <a:pt x="34313" y="80692"/>
                </a:lnTo>
                <a:cubicBezTo>
                  <a:pt x="14345" y="80692"/>
                  <a:pt x="5621" y="66897"/>
                  <a:pt x="5621" y="58582"/>
                </a:cubicBezTo>
                <a:cubicBezTo>
                  <a:pt x="5621" y="50267"/>
                  <a:pt x="17059" y="39118"/>
                  <a:pt x="28497" y="36283"/>
                </a:cubicBezTo>
                <a:cubicBezTo>
                  <a:pt x="28497" y="22299"/>
                  <a:pt x="39935" y="8503"/>
                  <a:pt x="56995" y="8503"/>
                </a:cubicBezTo>
                <a:cubicBezTo>
                  <a:pt x="68432" y="8503"/>
                  <a:pt x="77156" y="13984"/>
                  <a:pt x="79870" y="25133"/>
                </a:cubicBezTo>
                <a:cubicBezTo>
                  <a:pt x="99838" y="25133"/>
                  <a:pt x="114184" y="36283"/>
                  <a:pt x="114184" y="52913"/>
                </a:cubicBezTo>
                <a:cubicBezTo>
                  <a:pt x="114184" y="66897"/>
                  <a:pt x="102746" y="80692"/>
                  <a:pt x="82778" y="8069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4" name="Shape 4664">
            <a:extLst>
              <a:ext uri="{FF2B5EF4-FFF2-40B4-BE49-F238E27FC236}">
                <a16:creationId xmlns:a16="http://schemas.microsoft.com/office/drawing/2014/main" id="{460922BB-5649-4589-A212-BF0C35135CCC}"/>
              </a:ext>
            </a:extLst>
          </p:cNvPr>
          <p:cNvSpPr/>
          <p:nvPr/>
        </p:nvSpPr>
        <p:spPr>
          <a:xfrm>
            <a:off x="13345775" y="3348744"/>
            <a:ext cx="603659" cy="46364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5492" y="26186"/>
                </a:moveTo>
                <a:lnTo>
                  <a:pt x="85492" y="26186"/>
                </a:lnTo>
                <a:cubicBezTo>
                  <a:pt x="79870" y="11186"/>
                  <a:pt x="68432" y="0"/>
                  <a:pt x="56995" y="0"/>
                </a:cubicBezTo>
                <a:cubicBezTo>
                  <a:pt x="37027" y="0"/>
                  <a:pt x="22875" y="18813"/>
                  <a:pt x="22875" y="41186"/>
                </a:cubicBezTo>
                <a:cubicBezTo>
                  <a:pt x="8529" y="48813"/>
                  <a:pt x="0" y="63813"/>
                  <a:pt x="0" y="82372"/>
                </a:cubicBezTo>
                <a:cubicBezTo>
                  <a:pt x="0" y="101186"/>
                  <a:pt x="11437" y="119745"/>
                  <a:pt x="28497" y="119745"/>
                </a:cubicBezTo>
                <a:lnTo>
                  <a:pt x="82778" y="119745"/>
                </a:lnTo>
                <a:cubicBezTo>
                  <a:pt x="102746" y="119745"/>
                  <a:pt x="119806" y="101186"/>
                  <a:pt x="119806" y="74745"/>
                </a:cubicBezTo>
                <a:cubicBezTo>
                  <a:pt x="119806" y="48813"/>
                  <a:pt x="105654" y="26186"/>
                  <a:pt x="85492" y="26186"/>
                </a:cubicBezTo>
                <a:close/>
                <a:moveTo>
                  <a:pt x="82778" y="112372"/>
                </a:moveTo>
                <a:lnTo>
                  <a:pt x="82778" y="112372"/>
                </a:lnTo>
                <a:lnTo>
                  <a:pt x="28497" y="112372"/>
                </a:lnTo>
                <a:cubicBezTo>
                  <a:pt x="28497" y="112372"/>
                  <a:pt x="5621" y="108559"/>
                  <a:pt x="5621" y="82372"/>
                </a:cubicBezTo>
                <a:cubicBezTo>
                  <a:pt x="5621" y="67372"/>
                  <a:pt x="17059" y="52372"/>
                  <a:pt x="28497" y="52372"/>
                </a:cubicBezTo>
                <a:cubicBezTo>
                  <a:pt x="28497" y="30000"/>
                  <a:pt x="39935" y="11186"/>
                  <a:pt x="56995" y="11186"/>
                </a:cubicBezTo>
                <a:cubicBezTo>
                  <a:pt x="68432" y="11186"/>
                  <a:pt x="77156" y="22627"/>
                  <a:pt x="79870" y="37372"/>
                </a:cubicBezTo>
                <a:cubicBezTo>
                  <a:pt x="99838" y="33813"/>
                  <a:pt x="111276" y="56186"/>
                  <a:pt x="114184" y="71186"/>
                </a:cubicBezTo>
                <a:cubicBezTo>
                  <a:pt x="114184" y="93559"/>
                  <a:pt x="96930" y="112372"/>
                  <a:pt x="82778" y="11237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5" name="Shape 4665">
            <a:extLst>
              <a:ext uri="{FF2B5EF4-FFF2-40B4-BE49-F238E27FC236}">
                <a16:creationId xmlns:a16="http://schemas.microsoft.com/office/drawing/2014/main" id="{68BCF605-ACA4-42D4-A9B7-A3667769203C}"/>
              </a:ext>
            </a:extLst>
          </p:cNvPr>
          <p:cNvSpPr/>
          <p:nvPr/>
        </p:nvSpPr>
        <p:spPr>
          <a:xfrm>
            <a:off x="12352108" y="3291239"/>
            <a:ext cx="578507" cy="57865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01" y="0"/>
                </a:moveTo>
                <a:lnTo>
                  <a:pt x="6101" y="0"/>
                </a:lnTo>
                <a:cubicBezTo>
                  <a:pt x="3050" y="0"/>
                  <a:pt x="0" y="3050"/>
                  <a:pt x="0" y="6101"/>
                </a:cubicBezTo>
                <a:cubicBezTo>
                  <a:pt x="0" y="116745"/>
                  <a:pt x="0" y="116745"/>
                  <a:pt x="0" y="116745"/>
                </a:cubicBezTo>
                <a:cubicBezTo>
                  <a:pt x="0" y="119796"/>
                  <a:pt x="3050" y="119796"/>
                  <a:pt x="6101" y="119796"/>
                </a:cubicBezTo>
                <a:cubicBezTo>
                  <a:pt x="6101" y="119796"/>
                  <a:pt x="9152" y="119796"/>
                  <a:pt x="9152" y="116745"/>
                </a:cubicBezTo>
                <a:cubicBezTo>
                  <a:pt x="9152" y="6101"/>
                  <a:pt x="9152" y="6101"/>
                  <a:pt x="9152" y="6101"/>
                </a:cubicBezTo>
                <a:cubicBezTo>
                  <a:pt x="9152" y="3050"/>
                  <a:pt x="6101" y="0"/>
                  <a:pt x="6101" y="0"/>
                </a:cubicBezTo>
                <a:close/>
                <a:moveTo>
                  <a:pt x="113898" y="8949"/>
                </a:moveTo>
                <a:lnTo>
                  <a:pt x="113898" y="8949"/>
                </a:lnTo>
                <a:cubicBezTo>
                  <a:pt x="24000" y="0"/>
                  <a:pt x="24000" y="0"/>
                  <a:pt x="24000" y="0"/>
                </a:cubicBezTo>
                <a:cubicBezTo>
                  <a:pt x="20949" y="0"/>
                  <a:pt x="18101" y="6101"/>
                  <a:pt x="18101" y="8949"/>
                </a:cubicBezTo>
                <a:cubicBezTo>
                  <a:pt x="18101" y="53898"/>
                  <a:pt x="18101" y="53898"/>
                  <a:pt x="18101" y="53898"/>
                </a:cubicBezTo>
                <a:cubicBezTo>
                  <a:pt x="18101" y="56949"/>
                  <a:pt x="20949" y="60000"/>
                  <a:pt x="24000" y="60000"/>
                </a:cubicBezTo>
                <a:cubicBezTo>
                  <a:pt x="113898" y="53898"/>
                  <a:pt x="113898" y="53898"/>
                  <a:pt x="113898" y="53898"/>
                </a:cubicBezTo>
                <a:cubicBezTo>
                  <a:pt x="116745" y="53898"/>
                  <a:pt x="119796" y="48000"/>
                  <a:pt x="119796" y="44949"/>
                </a:cubicBezTo>
                <a:cubicBezTo>
                  <a:pt x="119796" y="18101"/>
                  <a:pt x="119796" y="18101"/>
                  <a:pt x="119796" y="18101"/>
                </a:cubicBezTo>
                <a:cubicBezTo>
                  <a:pt x="119796" y="12000"/>
                  <a:pt x="116745" y="8949"/>
                  <a:pt x="113898" y="8949"/>
                </a:cubicBezTo>
                <a:close/>
                <a:moveTo>
                  <a:pt x="56949" y="51050"/>
                </a:moveTo>
                <a:lnTo>
                  <a:pt x="56949" y="51050"/>
                </a:lnTo>
                <a:cubicBezTo>
                  <a:pt x="30101" y="53898"/>
                  <a:pt x="30101" y="53898"/>
                  <a:pt x="30101" y="53898"/>
                </a:cubicBezTo>
                <a:cubicBezTo>
                  <a:pt x="24000" y="53898"/>
                  <a:pt x="24000" y="51050"/>
                  <a:pt x="24000" y="48000"/>
                </a:cubicBezTo>
                <a:cubicBezTo>
                  <a:pt x="24000" y="12000"/>
                  <a:pt x="24000" y="12000"/>
                  <a:pt x="24000" y="12000"/>
                </a:cubicBezTo>
                <a:cubicBezTo>
                  <a:pt x="24000" y="8949"/>
                  <a:pt x="24000" y="8949"/>
                  <a:pt x="30101" y="8949"/>
                </a:cubicBezTo>
                <a:cubicBezTo>
                  <a:pt x="56949" y="12000"/>
                  <a:pt x="56949" y="12000"/>
                  <a:pt x="56949" y="12000"/>
                </a:cubicBezTo>
                <a:lnTo>
                  <a:pt x="56949" y="51050"/>
                </a:lnTo>
                <a:close/>
                <a:moveTo>
                  <a:pt x="89898" y="48000"/>
                </a:moveTo>
                <a:lnTo>
                  <a:pt x="89898" y="48000"/>
                </a:lnTo>
                <a:cubicBezTo>
                  <a:pt x="65898" y="48000"/>
                  <a:pt x="65898" y="48000"/>
                  <a:pt x="65898" y="48000"/>
                </a:cubicBezTo>
                <a:cubicBezTo>
                  <a:pt x="65898" y="12000"/>
                  <a:pt x="65898" y="12000"/>
                  <a:pt x="65898" y="12000"/>
                </a:cubicBezTo>
                <a:cubicBezTo>
                  <a:pt x="89898" y="15050"/>
                  <a:pt x="89898" y="15050"/>
                  <a:pt x="89898" y="15050"/>
                </a:cubicBezTo>
                <a:lnTo>
                  <a:pt x="89898" y="48000"/>
                </a:lnTo>
                <a:close/>
                <a:moveTo>
                  <a:pt x="113898" y="41898"/>
                </a:moveTo>
                <a:lnTo>
                  <a:pt x="113898" y="41898"/>
                </a:lnTo>
                <a:cubicBezTo>
                  <a:pt x="113898" y="44949"/>
                  <a:pt x="113898" y="44949"/>
                  <a:pt x="107796" y="44949"/>
                </a:cubicBezTo>
                <a:cubicBezTo>
                  <a:pt x="95796" y="44949"/>
                  <a:pt x="95796" y="44949"/>
                  <a:pt x="95796" y="44949"/>
                </a:cubicBezTo>
                <a:cubicBezTo>
                  <a:pt x="95796" y="15050"/>
                  <a:pt x="95796" y="15050"/>
                  <a:pt x="95796" y="15050"/>
                </a:cubicBezTo>
                <a:cubicBezTo>
                  <a:pt x="107796" y="18101"/>
                  <a:pt x="107796" y="18101"/>
                  <a:pt x="107796" y="18101"/>
                </a:cubicBezTo>
                <a:cubicBezTo>
                  <a:pt x="113898" y="18101"/>
                  <a:pt x="113898" y="18101"/>
                  <a:pt x="113898" y="20949"/>
                </a:cubicBezTo>
                <a:lnTo>
                  <a:pt x="113898" y="41898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6" name="Shape 4666">
            <a:extLst>
              <a:ext uri="{FF2B5EF4-FFF2-40B4-BE49-F238E27FC236}">
                <a16:creationId xmlns:a16="http://schemas.microsoft.com/office/drawing/2014/main" id="{C993FE16-9AC1-4A92-8D48-B90BFBDC59C1}"/>
              </a:ext>
            </a:extLst>
          </p:cNvPr>
          <p:cNvSpPr/>
          <p:nvPr/>
        </p:nvSpPr>
        <p:spPr>
          <a:xfrm>
            <a:off x="11359911" y="3269674"/>
            <a:ext cx="546167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748" y="0"/>
                </a:moveTo>
                <a:lnTo>
                  <a:pt x="100748" y="0"/>
                </a:lnTo>
                <a:cubicBezTo>
                  <a:pt x="19037" y="0"/>
                  <a:pt x="19037" y="0"/>
                  <a:pt x="19037" y="0"/>
                </a:cubicBezTo>
                <a:cubicBezTo>
                  <a:pt x="9411" y="0"/>
                  <a:pt x="0" y="5669"/>
                  <a:pt x="0" y="13984"/>
                </a:cubicBezTo>
                <a:cubicBezTo>
                  <a:pt x="0" y="119811"/>
                  <a:pt x="0" y="119811"/>
                  <a:pt x="0" y="119811"/>
                </a:cubicBezTo>
                <a:cubicBezTo>
                  <a:pt x="9411" y="119811"/>
                  <a:pt x="9411" y="119811"/>
                  <a:pt x="9411" y="119811"/>
                </a:cubicBezTo>
                <a:cubicBezTo>
                  <a:pt x="25240" y="108661"/>
                  <a:pt x="25240" y="108661"/>
                  <a:pt x="25240" y="108661"/>
                </a:cubicBezTo>
                <a:cubicBezTo>
                  <a:pt x="44278" y="119811"/>
                  <a:pt x="44278" y="119811"/>
                  <a:pt x="44278" y="119811"/>
                </a:cubicBezTo>
                <a:cubicBezTo>
                  <a:pt x="59893" y="108661"/>
                  <a:pt x="59893" y="108661"/>
                  <a:pt x="59893" y="108661"/>
                </a:cubicBezTo>
                <a:cubicBezTo>
                  <a:pt x="75721" y="119811"/>
                  <a:pt x="75721" y="119811"/>
                  <a:pt x="75721" y="119811"/>
                </a:cubicBezTo>
                <a:cubicBezTo>
                  <a:pt x="94545" y="108661"/>
                  <a:pt x="94545" y="108661"/>
                  <a:pt x="94545" y="108661"/>
                </a:cubicBezTo>
                <a:cubicBezTo>
                  <a:pt x="110374" y="119811"/>
                  <a:pt x="110374" y="119811"/>
                  <a:pt x="110374" y="119811"/>
                </a:cubicBezTo>
                <a:cubicBezTo>
                  <a:pt x="119786" y="119811"/>
                  <a:pt x="119786" y="119811"/>
                  <a:pt x="119786" y="119811"/>
                </a:cubicBezTo>
                <a:cubicBezTo>
                  <a:pt x="119786" y="13984"/>
                  <a:pt x="119786" y="13984"/>
                  <a:pt x="119786" y="13984"/>
                </a:cubicBezTo>
                <a:cubicBezTo>
                  <a:pt x="119786" y="5669"/>
                  <a:pt x="110374" y="0"/>
                  <a:pt x="100748" y="0"/>
                </a:cubicBezTo>
                <a:close/>
                <a:moveTo>
                  <a:pt x="110374" y="111307"/>
                </a:moveTo>
                <a:lnTo>
                  <a:pt x="110374" y="111307"/>
                </a:lnTo>
                <a:cubicBezTo>
                  <a:pt x="94545" y="100157"/>
                  <a:pt x="94545" y="100157"/>
                  <a:pt x="94545" y="100157"/>
                </a:cubicBezTo>
                <a:cubicBezTo>
                  <a:pt x="75721" y="111307"/>
                  <a:pt x="75721" y="111307"/>
                  <a:pt x="75721" y="111307"/>
                </a:cubicBezTo>
                <a:cubicBezTo>
                  <a:pt x="59893" y="100157"/>
                  <a:pt x="59893" y="100157"/>
                  <a:pt x="59893" y="100157"/>
                </a:cubicBezTo>
                <a:cubicBezTo>
                  <a:pt x="44278" y="111307"/>
                  <a:pt x="44278" y="111307"/>
                  <a:pt x="44278" y="111307"/>
                </a:cubicBezTo>
                <a:cubicBezTo>
                  <a:pt x="25240" y="100157"/>
                  <a:pt x="25240" y="100157"/>
                  <a:pt x="25240" y="100157"/>
                </a:cubicBezTo>
                <a:cubicBezTo>
                  <a:pt x="9411" y="111307"/>
                  <a:pt x="9411" y="111307"/>
                  <a:pt x="9411" y="111307"/>
                </a:cubicBezTo>
                <a:cubicBezTo>
                  <a:pt x="9411" y="13984"/>
                  <a:pt x="9411" y="13984"/>
                  <a:pt x="9411" y="13984"/>
                </a:cubicBezTo>
                <a:cubicBezTo>
                  <a:pt x="9411" y="11149"/>
                  <a:pt x="12620" y="8503"/>
                  <a:pt x="19037" y="8503"/>
                </a:cubicBezTo>
                <a:cubicBezTo>
                  <a:pt x="100748" y="8503"/>
                  <a:pt x="100748" y="8503"/>
                  <a:pt x="100748" y="8503"/>
                </a:cubicBezTo>
                <a:cubicBezTo>
                  <a:pt x="107165" y="8503"/>
                  <a:pt x="110374" y="11149"/>
                  <a:pt x="110374" y="13984"/>
                </a:cubicBezTo>
                <a:lnTo>
                  <a:pt x="110374" y="111307"/>
                </a:lnTo>
                <a:close/>
                <a:moveTo>
                  <a:pt x="88128" y="66897"/>
                </a:moveTo>
                <a:lnTo>
                  <a:pt x="88128" y="66897"/>
                </a:lnTo>
                <a:cubicBezTo>
                  <a:pt x="31657" y="66897"/>
                  <a:pt x="31657" y="66897"/>
                  <a:pt x="31657" y="66897"/>
                </a:cubicBezTo>
                <a:cubicBezTo>
                  <a:pt x="28449" y="66897"/>
                  <a:pt x="25240" y="69543"/>
                  <a:pt x="25240" y="69543"/>
                </a:cubicBezTo>
                <a:cubicBezTo>
                  <a:pt x="25240" y="72377"/>
                  <a:pt x="28449" y="75212"/>
                  <a:pt x="31657" y="75212"/>
                </a:cubicBezTo>
                <a:cubicBezTo>
                  <a:pt x="88128" y="75212"/>
                  <a:pt x="88128" y="75212"/>
                  <a:pt x="88128" y="75212"/>
                </a:cubicBezTo>
                <a:cubicBezTo>
                  <a:pt x="91336" y="75212"/>
                  <a:pt x="94545" y="72377"/>
                  <a:pt x="94545" y="69543"/>
                </a:cubicBezTo>
                <a:cubicBezTo>
                  <a:pt x="94545" y="69543"/>
                  <a:pt x="91336" y="66897"/>
                  <a:pt x="88128" y="66897"/>
                </a:cubicBezTo>
                <a:close/>
                <a:moveTo>
                  <a:pt x="88128" y="44598"/>
                </a:moveTo>
                <a:lnTo>
                  <a:pt x="88128" y="44598"/>
                </a:lnTo>
                <a:cubicBezTo>
                  <a:pt x="31657" y="44598"/>
                  <a:pt x="31657" y="44598"/>
                  <a:pt x="31657" y="44598"/>
                </a:cubicBezTo>
                <a:cubicBezTo>
                  <a:pt x="28449" y="44598"/>
                  <a:pt x="25240" y="47433"/>
                  <a:pt x="25240" y="47433"/>
                </a:cubicBezTo>
                <a:cubicBezTo>
                  <a:pt x="25240" y="50267"/>
                  <a:pt x="28449" y="52913"/>
                  <a:pt x="31657" y="52913"/>
                </a:cubicBezTo>
                <a:cubicBezTo>
                  <a:pt x="88128" y="52913"/>
                  <a:pt x="88128" y="52913"/>
                  <a:pt x="88128" y="52913"/>
                </a:cubicBezTo>
                <a:cubicBezTo>
                  <a:pt x="91336" y="52913"/>
                  <a:pt x="94545" y="50267"/>
                  <a:pt x="94545" y="47433"/>
                </a:cubicBezTo>
                <a:cubicBezTo>
                  <a:pt x="94545" y="47433"/>
                  <a:pt x="91336" y="44598"/>
                  <a:pt x="88128" y="44598"/>
                </a:cubicBezTo>
                <a:close/>
                <a:moveTo>
                  <a:pt x="88128" y="22299"/>
                </a:moveTo>
                <a:lnTo>
                  <a:pt x="88128" y="22299"/>
                </a:lnTo>
                <a:cubicBezTo>
                  <a:pt x="31657" y="22299"/>
                  <a:pt x="31657" y="22299"/>
                  <a:pt x="31657" y="22299"/>
                </a:cubicBezTo>
                <a:cubicBezTo>
                  <a:pt x="28449" y="22299"/>
                  <a:pt x="25240" y="25133"/>
                  <a:pt x="25240" y="25133"/>
                </a:cubicBezTo>
                <a:cubicBezTo>
                  <a:pt x="25240" y="27968"/>
                  <a:pt x="28449" y="30803"/>
                  <a:pt x="31657" y="30803"/>
                </a:cubicBezTo>
                <a:cubicBezTo>
                  <a:pt x="88128" y="30803"/>
                  <a:pt x="88128" y="30803"/>
                  <a:pt x="88128" y="30803"/>
                </a:cubicBezTo>
                <a:cubicBezTo>
                  <a:pt x="91336" y="30803"/>
                  <a:pt x="94545" y="27968"/>
                  <a:pt x="94545" y="25133"/>
                </a:cubicBezTo>
                <a:cubicBezTo>
                  <a:pt x="94545" y="25133"/>
                  <a:pt x="91336" y="22299"/>
                  <a:pt x="88128" y="22299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7" name="Shape 4667">
            <a:extLst>
              <a:ext uri="{FF2B5EF4-FFF2-40B4-BE49-F238E27FC236}">
                <a16:creationId xmlns:a16="http://schemas.microsoft.com/office/drawing/2014/main" id="{B07C4465-9BFD-4C3A-8644-EE43B9F72373}"/>
              </a:ext>
            </a:extLst>
          </p:cNvPr>
          <p:cNvSpPr/>
          <p:nvPr/>
        </p:nvSpPr>
        <p:spPr>
          <a:xfrm>
            <a:off x="10308755" y="3269674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492" y="25133"/>
                </a:moveTo>
                <a:lnTo>
                  <a:pt x="72492" y="25133"/>
                </a:lnTo>
                <a:cubicBezTo>
                  <a:pt x="67003" y="30803"/>
                  <a:pt x="67003" y="39118"/>
                  <a:pt x="72492" y="47433"/>
                </a:cubicBezTo>
                <a:cubicBezTo>
                  <a:pt x="81009" y="52913"/>
                  <a:pt x="89148" y="52913"/>
                  <a:pt x="94826" y="47433"/>
                </a:cubicBezTo>
                <a:cubicBezTo>
                  <a:pt x="100315" y="39118"/>
                  <a:pt x="100315" y="30803"/>
                  <a:pt x="94826" y="25133"/>
                </a:cubicBezTo>
                <a:cubicBezTo>
                  <a:pt x="89148" y="19653"/>
                  <a:pt x="81009" y="19653"/>
                  <a:pt x="72492" y="25133"/>
                </a:cubicBezTo>
                <a:close/>
                <a:moveTo>
                  <a:pt x="89148" y="41763"/>
                </a:moveTo>
                <a:lnTo>
                  <a:pt x="89148" y="41763"/>
                </a:lnTo>
                <a:cubicBezTo>
                  <a:pt x="86498" y="44598"/>
                  <a:pt x="81009" y="44598"/>
                  <a:pt x="77981" y="41763"/>
                </a:cubicBezTo>
                <a:cubicBezTo>
                  <a:pt x="75331" y="39118"/>
                  <a:pt x="75331" y="33448"/>
                  <a:pt x="77981" y="30803"/>
                </a:cubicBezTo>
                <a:cubicBezTo>
                  <a:pt x="81009" y="27968"/>
                  <a:pt x="86498" y="27968"/>
                  <a:pt x="89148" y="30803"/>
                </a:cubicBezTo>
                <a:cubicBezTo>
                  <a:pt x="91987" y="33448"/>
                  <a:pt x="91987" y="39118"/>
                  <a:pt x="89148" y="41763"/>
                </a:cubicBezTo>
                <a:close/>
                <a:moveTo>
                  <a:pt x="111482" y="0"/>
                </a:moveTo>
                <a:lnTo>
                  <a:pt x="111482" y="0"/>
                </a:lnTo>
                <a:cubicBezTo>
                  <a:pt x="64164" y="0"/>
                  <a:pt x="64164" y="0"/>
                  <a:pt x="64164" y="0"/>
                </a:cubicBezTo>
                <a:cubicBezTo>
                  <a:pt x="58675" y="0"/>
                  <a:pt x="58675" y="2834"/>
                  <a:pt x="55835" y="5669"/>
                </a:cubicBezTo>
                <a:cubicBezTo>
                  <a:pt x="5678" y="55748"/>
                  <a:pt x="5678" y="55748"/>
                  <a:pt x="5678" y="55748"/>
                </a:cubicBezTo>
                <a:cubicBezTo>
                  <a:pt x="0" y="61417"/>
                  <a:pt x="0" y="69543"/>
                  <a:pt x="5678" y="75212"/>
                </a:cubicBezTo>
                <a:cubicBezTo>
                  <a:pt x="44668" y="114141"/>
                  <a:pt x="44668" y="114141"/>
                  <a:pt x="44668" y="114141"/>
                </a:cubicBezTo>
                <a:cubicBezTo>
                  <a:pt x="50157" y="119811"/>
                  <a:pt x="58675" y="119811"/>
                  <a:pt x="64164" y="114141"/>
                </a:cubicBezTo>
                <a:cubicBezTo>
                  <a:pt x="114321" y="64062"/>
                  <a:pt x="114321" y="64062"/>
                  <a:pt x="114321" y="64062"/>
                </a:cubicBezTo>
                <a:cubicBezTo>
                  <a:pt x="117160" y="61417"/>
                  <a:pt x="119810" y="61417"/>
                  <a:pt x="119810" y="55748"/>
                </a:cubicBezTo>
                <a:cubicBezTo>
                  <a:pt x="119810" y="8503"/>
                  <a:pt x="119810" y="8503"/>
                  <a:pt x="119810" y="8503"/>
                </a:cubicBezTo>
                <a:cubicBezTo>
                  <a:pt x="119810" y="2834"/>
                  <a:pt x="117160" y="0"/>
                  <a:pt x="111482" y="0"/>
                </a:cubicBezTo>
                <a:close/>
                <a:moveTo>
                  <a:pt x="61324" y="108661"/>
                </a:moveTo>
                <a:lnTo>
                  <a:pt x="61324" y="108661"/>
                </a:lnTo>
                <a:cubicBezTo>
                  <a:pt x="55835" y="111307"/>
                  <a:pt x="52996" y="111307"/>
                  <a:pt x="50157" y="108661"/>
                </a:cubicBezTo>
                <a:cubicBezTo>
                  <a:pt x="11167" y="69543"/>
                  <a:pt x="11167" y="69543"/>
                  <a:pt x="11167" y="69543"/>
                </a:cubicBezTo>
                <a:cubicBezTo>
                  <a:pt x="8517" y="66897"/>
                  <a:pt x="8517" y="64062"/>
                  <a:pt x="11167" y="61417"/>
                </a:cubicBezTo>
                <a:cubicBezTo>
                  <a:pt x="16845" y="55748"/>
                  <a:pt x="16845" y="55748"/>
                  <a:pt x="16845" y="55748"/>
                </a:cubicBezTo>
                <a:cubicBezTo>
                  <a:pt x="64164" y="102992"/>
                  <a:pt x="64164" y="102992"/>
                  <a:pt x="64164" y="102992"/>
                </a:cubicBezTo>
                <a:lnTo>
                  <a:pt x="61324" y="108661"/>
                </a:lnTo>
                <a:close/>
                <a:moveTo>
                  <a:pt x="111482" y="52913"/>
                </a:moveTo>
                <a:lnTo>
                  <a:pt x="111482" y="52913"/>
                </a:lnTo>
                <a:cubicBezTo>
                  <a:pt x="111482" y="55748"/>
                  <a:pt x="111482" y="58582"/>
                  <a:pt x="108832" y="61417"/>
                </a:cubicBezTo>
                <a:cubicBezTo>
                  <a:pt x="69842" y="97511"/>
                  <a:pt x="69842" y="97511"/>
                  <a:pt x="69842" y="97511"/>
                </a:cubicBezTo>
                <a:cubicBezTo>
                  <a:pt x="22334" y="50267"/>
                  <a:pt x="22334" y="50267"/>
                  <a:pt x="22334" y="50267"/>
                </a:cubicBezTo>
                <a:cubicBezTo>
                  <a:pt x="61324" y="11149"/>
                  <a:pt x="61324" y="11149"/>
                  <a:pt x="61324" y="11149"/>
                </a:cubicBezTo>
                <a:cubicBezTo>
                  <a:pt x="61324" y="8503"/>
                  <a:pt x="64164" y="8503"/>
                  <a:pt x="67003" y="8503"/>
                </a:cubicBezTo>
                <a:cubicBezTo>
                  <a:pt x="108832" y="8503"/>
                  <a:pt x="108832" y="8503"/>
                  <a:pt x="108832" y="8503"/>
                </a:cubicBezTo>
                <a:cubicBezTo>
                  <a:pt x="111482" y="8503"/>
                  <a:pt x="111482" y="8503"/>
                  <a:pt x="111482" y="11149"/>
                </a:cubicBezTo>
                <a:lnTo>
                  <a:pt x="111482" y="52913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8" name="Shape 4668">
            <a:extLst>
              <a:ext uri="{FF2B5EF4-FFF2-40B4-BE49-F238E27FC236}">
                <a16:creationId xmlns:a16="http://schemas.microsoft.com/office/drawing/2014/main" id="{0A7CD624-56D6-4261-B9A3-F11DB2AF6D96}"/>
              </a:ext>
            </a:extLst>
          </p:cNvPr>
          <p:cNvSpPr/>
          <p:nvPr/>
        </p:nvSpPr>
        <p:spPr>
          <a:xfrm>
            <a:off x="9440523" y="3269674"/>
            <a:ext cx="416811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514" y="36283"/>
                </a:moveTo>
                <a:lnTo>
                  <a:pt x="115514" y="36283"/>
                </a:lnTo>
                <a:cubicBezTo>
                  <a:pt x="65887" y="2834"/>
                  <a:pt x="65887" y="2834"/>
                  <a:pt x="65887" y="2834"/>
                </a:cubicBezTo>
                <a:cubicBezTo>
                  <a:pt x="61962" y="0"/>
                  <a:pt x="53551" y="0"/>
                  <a:pt x="49345" y="2834"/>
                </a:cubicBezTo>
                <a:cubicBezTo>
                  <a:pt x="0" y="36283"/>
                  <a:pt x="0" y="36283"/>
                  <a:pt x="0" y="36283"/>
                </a:cubicBezTo>
                <a:cubicBezTo>
                  <a:pt x="0" y="39118"/>
                  <a:pt x="0" y="39118"/>
                  <a:pt x="0" y="41763"/>
                </a:cubicBezTo>
                <a:lnTo>
                  <a:pt x="0" y="41763"/>
                </a:lnTo>
                <a:cubicBezTo>
                  <a:pt x="0" y="102992"/>
                  <a:pt x="0" y="102992"/>
                  <a:pt x="0" y="102992"/>
                </a:cubicBezTo>
                <a:cubicBezTo>
                  <a:pt x="0" y="111307"/>
                  <a:pt x="8130" y="119811"/>
                  <a:pt x="20467" y="119811"/>
                </a:cubicBezTo>
                <a:cubicBezTo>
                  <a:pt x="98971" y="119811"/>
                  <a:pt x="98971" y="119811"/>
                  <a:pt x="98971" y="119811"/>
                </a:cubicBezTo>
                <a:cubicBezTo>
                  <a:pt x="107102" y="119811"/>
                  <a:pt x="119719" y="111307"/>
                  <a:pt x="119719" y="102992"/>
                </a:cubicBezTo>
                <a:cubicBezTo>
                  <a:pt x="119719" y="47433"/>
                  <a:pt x="119719" y="47433"/>
                  <a:pt x="119719" y="47433"/>
                </a:cubicBezTo>
                <a:cubicBezTo>
                  <a:pt x="119719" y="41763"/>
                  <a:pt x="119719" y="39118"/>
                  <a:pt x="115514" y="36283"/>
                </a:cubicBezTo>
                <a:close/>
                <a:moveTo>
                  <a:pt x="107102" y="102992"/>
                </a:moveTo>
                <a:lnTo>
                  <a:pt x="107102" y="102992"/>
                </a:lnTo>
                <a:cubicBezTo>
                  <a:pt x="107102" y="108661"/>
                  <a:pt x="103177" y="111307"/>
                  <a:pt x="98971" y="111307"/>
                </a:cubicBezTo>
                <a:cubicBezTo>
                  <a:pt x="20467" y="111307"/>
                  <a:pt x="20467" y="111307"/>
                  <a:pt x="20467" y="111307"/>
                </a:cubicBezTo>
                <a:cubicBezTo>
                  <a:pt x="16542" y="111307"/>
                  <a:pt x="8130" y="108661"/>
                  <a:pt x="8130" y="102992"/>
                </a:cubicBezTo>
                <a:cubicBezTo>
                  <a:pt x="8130" y="44598"/>
                  <a:pt x="8130" y="44598"/>
                  <a:pt x="8130" y="44598"/>
                </a:cubicBezTo>
                <a:cubicBezTo>
                  <a:pt x="8130" y="41763"/>
                  <a:pt x="8130" y="41763"/>
                  <a:pt x="12336" y="39118"/>
                </a:cubicBezTo>
                <a:cubicBezTo>
                  <a:pt x="53551" y="8503"/>
                  <a:pt x="53551" y="8503"/>
                  <a:pt x="53551" y="8503"/>
                </a:cubicBezTo>
                <a:cubicBezTo>
                  <a:pt x="57757" y="8503"/>
                  <a:pt x="61962" y="8503"/>
                  <a:pt x="61962" y="8503"/>
                </a:cubicBezTo>
                <a:cubicBezTo>
                  <a:pt x="103177" y="39118"/>
                  <a:pt x="103177" y="39118"/>
                  <a:pt x="103177" y="39118"/>
                </a:cubicBezTo>
                <a:cubicBezTo>
                  <a:pt x="107102" y="41763"/>
                  <a:pt x="107102" y="41763"/>
                  <a:pt x="107102" y="44598"/>
                </a:cubicBezTo>
                <a:lnTo>
                  <a:pt x="107102" y="102992"/>
                </a:lnTo>
                <a:close/>
                <a:moveTo>
                  <a:pt x="57757" y="30803"/>
                </a:moveTo>
                <a:lnTo>
                  <a:pt x="57757" y="30803"/>
                </a:lnTo>
                <a:cubicBezTo>
                  <a:pt x="45420" y="30803"/>
                  <a:pt x="37009" y="39118"/>
                  <a:pt x="37009" y="47433"/>
                </a:cubicBezTo>
                <a:cubicBezTo>
                  <a:pt x="37009" y="55748"/>
                  <a:pt x="45420" y="61417"/>
                  <a:pt x="57757" y="61417"/>
                </a:cubicBezTo>
                <a:cubicBezTo>
                  <a:pt x="70093" y="61417"/>
                  <a:pt x="82429" y="55748"/>
                  <a:pt x="82429" y="47433"/>
                </a:cubicBezTo>
                <a:cubicBezTo>
                  <a:pt x="82429" y="39118"/>
                  <a:pt x="70093" y="30803"/>
                  <a:pt x="57757" y="30803"/>
                </a:cubicBezTo>
                <a:close/>
                <a:moveTo>
                  <a:pt x="57757" y="52913"/>
                </a:moveTo>
                <a:lnTo>
                  <a:pt x="57757" y="52913"/>
                </a:lnTo>
                <a:cubicBezTo>
                  <a:pt x="53551" y="52913"/>
                  <a:pt x="49345" y="50267"/>
                  <a:pt x="49345" y="47433"/>
                </a:cubicBezTo>
                <a:cubicBezTo>
                  <a:pt x="49345" y="41763"/>
                  <a:pt x="53551" y="39118"/>
                  <a:pt x="57757" y="39118"/>
                </a:cubicBezTo>
                <a:cubicBezTo>
                  <a:pt x="65887" y="39118"/>
                  <a:pt x="70093" y="41763"/>
                  <a:pt x="70093" y="47433"/>
                </a:cubicBezTo>
                <a:cubicBezTo>
                  <a:pt x="70093" y="50267"/>
                  <a:pt x="65887" y="52913"/>
                  <a:pt x="57757" y="52913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9" name="Shape 4669">
            <a:extLst>
              <a:ext uri="{FF2B5EF4-FFF2-40B4-BE49-F238E27FC236}">
                <a16:creationId xmlns:a16="http://schemas.microsoft.com/office/drawing/2014/main" id="{E3A1EFD6-2024-4B0D-9A91-8625D46D02A1}"/>
              </a:ext>
            </a:extLst>
          </p:cNvPr>
          <p:cNvSpPr/>
          <p:nvPr/>
        </p:nvSpPr>
        <p:spPr>
          <a:xfrm>
            <a:off x="8325850" y="3269674"/>
            <a:ext cx="57850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0831" y="30803"/>
                </a:moveTo>
                <a:lnTo>
                  <a:pt x="110831" y="30803"/>
                </a:lnTo>
                <a:cubicBezTo>
                  <a:pt x="110831" y="2834"/>
                  <a:pt x="110831" y="2834"/>
                  <a:pt x="110831" y="2834"/>
                </a:cubicBezTo>
                <a:cubicBezTo>
                  <a:pt x="110831" y="2834"/>
                  <a:pt x="110831" y="0"/>
                  <a:pt x="107979" y="0"/>
                </a:cubicBezTo>
                <a:lnTo>
                  <a:pt x="104923" y="0"/>
                </a:lnTo>
                <a:cubicBezTo>
                  <a:pt x="0" y="30803"/>
                  <a:pt x="0" y="30803"/>
                  <a:pt x="0" y="30803"/>
                </a:cubicBezTo>
                <a:cubicBezTo>
                  <a:pt x="0" y="36283"/>
                  <a:pt x="0" y="36283"/>
                  <a:pt x="0" y="36283"/>
                </a:cubicBezTo>
                <a:cubicBezTo>
                  <a:pt x="0" y="111307"/>
                  <a:pt x="0" y="111307"/>
                  <a:pt x="0" y="111307"/>
                </a:cubicBezTo>
                <a:cubicBezTo>
                  <a:pt x="0" y="114141"/>
                  <a:pt x="2852" y="119811"/>
                  <a:pt x="8964" y="119811"/>
                </a:cubicBezTo>
                <a:cubicBezTo>
                  <a:pt x="110831" y="119811"/>
                  <a:pt x="110831" y="119811"/>
                  <a:pt x="110831" y="119811"/>
                </a:cubicBezTo>
                <a:cubicBezTo>
                  <a:pt x="116943" y="119811"/>
                  <a:pt x="119796" y="114141"/>
                  <a:pt x="119796" y="111307"/>
                </a:cubicBezTo>
                <a:cubicBezTo>
                  <a:pt x="119796" y="36283"/>
                  <a:pt x="119796" y="36283"/>
                  <a:pt x="119796" y="36283"/>
                </a:cubicBezTo>
                <a:cubicBezTo>
                  <a:pt x="119796" y="33448"/>
                  <a:pt x="116943" y="30803"/>
                  <a:pt x="110831" y="30803"/>
                </a:cubicBezTo>
                <a:close/>
                <a:moveTo>
                  <a:pt x="104923" y="8503"/>
                </a:moveTo>
                <a:lnTo>
                  <a:pt x="104923" y="8503"/>
                </a:lnTo>
                <a:cubicBezTo>
                  <a:pt x="104923" y="30803"/>
                  <a:pt x="104923" y="30803"/>
                  <a:pt x="104923" y="30803"/>
                </a:cubicBezTo>
                <a:cubicBezTo>
                  <a:pt x="26893" y="30803"/>
                  <a:pt x="26893" y="30803"/>
                  <a:pt x="26893" y="30803"/>
                </a:cubicBezTo>
                <a:lnTo>
                  <a:pt x="104923" y="8503"/>
                </a:lnTo>
                <a:close/>
                <a:moveTo>
                  <a:pt x="110831" y="78047"/>
                </a:moveTo>
                <a:lnTo>
                  <a:pt x="110831" y="78047"/>
                </a:lnTo>
                <a:cubicBezTo>
                  <a:pt x="110831" y="80692"/>
                  <a:pt x="110831" y="78047"/>
                  <a:pt x="110831" y="80692"/>
                </a:cubicBezTo>
                <a:cubicBezTo>
                  <a:pt x="95959" y="80692"/>
                  <a:pt x="95959" y="80692"/>
                  <a:pt x="95959" y="80692"/>
                </a:cubicBezTo>
                <a:cubicBezTo>
                  <a:pt x="95959" y="78047"/>
                  <a:pt x="95959" y="80692"/>
                  <a:pt x="95959" y="78047"/>
                </a:cubicBezTo>
                <a:cubicBezTo>
                  <a:pt x="95959" y="75212"/>
                  <a:pt x="95959" y="75212"/>
                  <a:pt x="95959" y="75212"/>
                </a:cubicBezTo>
                <a:cubicBezTo>
                  <a:pt x="110831" y="75212"/>
                  <a:pt x="110831" y="75212"/>
                  <a:pt x="110831" y="75212"/>
                </a:cubicBezTo>
                <a:cubicBezTo>
                  <a:pt x="110831" y="78047"/>
                  <a:pt x="110831" y="75212"/>
                  <a:pt x="110831" y="78047"/>
                </a:cubicBezTo>
                <a:close/>
                <a:moveTo>
                  <a:pt x="110831" y="66897"/>
                </a:moveTo>
                <a:lnTo>
                  <a:pt x="110831" y="66897"/>
                </a:lnTo>
                <a:cubicBezTo>
                  <a:pt x="92903" y="66897"/>
                  <a:pt x="92903" y="66897"/>
                  <a:pt x="92903" y="66897"/>
                </a:cubicBezTo>
                <a:cubicBezTo>
                  <a:pt x="89847" y="66897"/>
                  <a:pt x="86791" y="69543"/>
                  <a:pt x="86791" y="69543"/>
                </a:cubicBezTo>
                <a:cubicBezTo>
                  <a:pt x="86791" y="86362"/>
                  <a:pt x="86791" y="86362"/>
                  <a:pt x="86791" y="86362"/>
                </a:cubicBezTo>
                <a:cubicBezTo>
                  <a:pt x="86791" y="86362"/>
                  <a:pt x="89847" y="89196"/>
                  <a:pt x="92903" y="89196"/>
                </a:cubicBezTo>
                <a:cubicBezTo>
                  <a:pt x="110831" y="89196"/>
                  <a:pt x="110831" y="89196"/>
                  <a:pt x="110831" y="89196"/>
                </a:cubicBezTo>
                <a:cubicBezTo>
                  <a:pt x="110831" y="108661"/>
                  <a:pt x="110831" y="108661"/>
                  <a:pt x="110831" y="108661"/>
                </a:cubicBezTo>
                <a:cubicBezTo>
                  <a:pt x="110831" y="108661"/>
                  <a:pt x="110831" y="111307"/>
                  <a:pt x="107979" y="111307"/>
                </a:cubicBezTo>
                <a:cubicBezTo>
                  <a:pt x="11816" y="111307"/>
                  <a:pt x="11816" y="111307"/>
                  <a:pt x="11816" y="111307"/>
                </a:cubicBezTo>
                <a:cubicBezTo>
                  <a:pt x="8964" y="111307"/>
                  <a:pt x="8964" y="108661"/>
                  <a:pt x="8964" y="108661"/>
                </a:cubicBezTo>
                <a:cubicBezTo>
                  <a:pt x="8964" y="108661"/>
                  <a:pt x="8964" y="39118"/>
                  <a:pt x="8964" y="36283"/>
                </a:cubicBezTo>
                <a:cubicBezTo>
                  <a:pt x="107979" y="36283"/>
                  <a:pt x="107979" y="36283"/>
                  <a:pt x="107979" y="36283"/>
                </a:cubicBezTo>
                <a:cubicBezTo>
                  <a:pt x="110831" y="36283"/>
                  <a:pt x="110831" y="39118"/>
                  <a:pt x="110831" y="41763"/>
                </a:cubicBezTo>
                <a:lnTo>
                  <a:pt x="110831" y="66897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0" name="Shape 4670">
            <a:extLst>
              <a:ext uri="{FF2B5EF4-FFF2-40B4-BE49-F238E27FC236}">
                <a16:creationId xmlns:a16="http://schemas.microsoft.com/office/drawing/2014/main" id="{5BEAF330-6992-4B16-979B-6FFF7472BBED}"/>
              </a:ext>
            </a:extLst>
          </p:cNvPr>
          <p:cNvSpPr/>
          <p:nvPr/>
        </p:nvSpPr>
        <p:spPr>
          <a:xfrm>
            <a:off x="7296402" y="3269674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4164" y="30803"/>
                </a:moveTo>
                <a:lnTo>
                  <a:pt x="64164" y="30803"/>
                </a:lnTo>
                <a:cubicBezTo>
                  <a:pt x="61324" y="30803"/>
                  <a:pt x="61324" y="30803"/>
                  <a:pt x="61324" y="30803"/>
                </a:cubicBezTo>
                <a:cubicBezTo>
                  <a:pt x="58675" y="30803"/>
                  <a:pt x="58675" y="30803"/>
                  <a:pt x="58675" y="30803"/>
                </a:cubicBezTo>
                <a:cubicBezTo>
                  <a:pt x="39179" y="52913"/>
                  <a:pt x="39179" y="52913"/>
                  <a:pt x="39179" y="52913"/>
                </a:cubicBezTo>
                <a:cubicBezTo>
                  <a:pt x="39179" y="55748"/>
                  <a:pt x="39179" y="55748"/>
                  <a:pt x="39179" y="58582"/>
                </a:cubicBezTo>
                <a:cubicBezTo>
                  <a:pt x="41829" y="58582"/>
                  <a:pt x="41829" y="58582"/>
                  <a:pt x="44668" y="58582"/>
                </a:cubicBezTo>
                <a:cubicBezTo>
                  <a:pt x="55835" y="44598"/>
                  <a:pt x="55835" y="44598"/>
                  <a:pt x="55835" y="44598"/>
                </a:cubicBezTo>
                <a:cubicBezTo>
                  <a:pt x="55835" y="100157"/>
                  <a:pt x="55835" y="100157"/>
                  <a:pt x="55835" y="100157"/>
                </a:cubicBezTo>
                <a:cubicBezTo>
                  <a:pt x="55835" y="102992"/>
                  <a:pt x="58675" y="102992"/>
                  <a:pt x="61324" y="102992"/>
                </a:cubicBezTo>
                <a:cubicBezTo>
                  <a:pt x="61324" y="102992"/>
                  <a:pt x="64164" y="102992"/>
                  <a:pt x="64164" y="100157"/>
                </a:cubicBezTo>
                <a:cubicBezTo>
                  <a:pt x="64164" y="44598"/>
                  <a:pt x="64164" y="44598"/>
                  <a:pt x="64164" y="44598"/>
                </a:cubicBezTo>
                <a:cubicBezTo>
                  <a:pt x="75331" y="58582"/>
                  <a:pt x="75331" y="58582"/>
                  <a:pt x="75331" y="58582"/>
                </a:cubicBezTo>
                <a:cubicBezTo>
                  <a:pt x="77981" y="58582"/>
                  <a:pt x="80820" y="58582"/>
                  <a:pt x="80820" y="58582"/>
                </a:cubicBezTo>
                <a:cubicBezTo>
                  <a:pt x="83659" y="55748"/>
                  <a:pt x="83659" y="55748"/>
                  <a:pt x="80820" y="52913"/>
                </a:cubicBezTo>
                <a:lnTo>
                  <a:pt x="64164" y="30803"/>
                </a:lnTo>
                <a:close/>
                <a:moveTo>
                  <a:pt x="105993" y="0"/>
                </a:moveTo>
                <a:lnTo>
                  <a:pt x="105993" y="0"/>
                </a:lnTo>
                <a:cubicBezTo>
                  <a:pt x="16845" y="0"/>
                  <a:pt x="16845" y="0"/>
                  <a:pt x="16845" y="0"/>
                </a:cubicBezTo>
                <a:cubicBezTo>
                  <a:pt x="8328" y="0"/>
                  <a:pt x="0" y="5669"/>
                  <a:pt x="0" y="13984"/>
                </a:cubicBezTo>
                <a:cubicBezTo>
                  <a:pt x="0" y="102992"/>
                  <a:pt x="0" y="102992"/>
                  <a:pt x="0" y="102992"/>
                </a:cubicBezTo>
                <a:cubicBezTo>
                  <a:pt x="0" y="111307"/>
                  <a:pt x="8328" y="119811"/>
                  <a:pt x="16845" y="119811"/>
                </a:cubicBezTo>
                <a:cubicBezTo>
                  <a:pt x="105993" y="119811"/>
                  <a:pt x="105993" y="119811"/>
                  <a:pt x="105993" y="119811"/>
                </a:cubicBezTo>
                <a:cubicBezTo>
                  <a:pt x="114321" y="119811"/>
                  <a:pt x="119810" y="111307"/>
                  <a:pt x="119810" y="102992"/>
                </a:cubicBezTo>
                <a:cubicBezTo>
                  <a:pt x="119810" y="13984"/>
                  <a:pt x="119810" y="13984"/>
                  <a:pt x="119810" y="13984"/>
                </a:cubicBezTo>
                <a:cubicBezTo>
                  <a:pt x="119810" y="5669"/>
                  <a:pt x="114321" y="0"/>
                  <a:pt x="105993" y="0"/>
                </a:cubicBezTo>
                <a:close/>
                <a:moveTo>
                  <a:pt x="111482" y="102992"/>
                </a:moveTo>
                <a:lnTo>
                  <a:pt x="111482" y="102992"/>
                </a:lnTo>
                <a:cubicBezTo>
                  <a:pt x="111482" y="108661"/>
                  <a:pt x="108643" y="111307"/>
                  <a:pt x="105993" y="111307"/>
                </a:cubicBezTo>
                <a:cubicBezTo>
                  <a:pt x="16845" y="111307"/>
                  <a:pt x="16845" y="111307"/>
                  <a:pt x="16845" y="111307"/>
                </a:cubicBezTo>
                <a:cubicBezTo>
                  <a:pt x="11167" y="111307"/>
                  <a:pt x="8328" y="108661"/>
                  <a:pt x="8328" y="102992"/>
                </a:cubicBezTo>
                <a:cubicBezTo>
                  <a:pt x="8328" y="13984"/>
                  <a:pt x="8328" y="13984"/>
                  <a:pt x="8328" y="13984"/>
                </a:cubicBezTo>
                <a:cubicBezTo>
                  <a:pt x="8328" y="11149"/>
                  <a:pt x="11167" y="8503"/>
                  <a:pt x="16845" y="8503"/>
                </a:cubicBezTo>
                <a:cubicBezTo>
                  <a:pt x="105993" y="8503"/>
                  <a:pt x="105993" y="8503"/>
                  <a:pt x="105993" y="8503"/>
                </a:cubicBezTo>
                <a:cubicBezTo>
                  <a:pt x="108643" y="8503"/>
                  <a:pt x="111482" y="11149"/>
                  <a:pt x="111482" y="13984"/>
                </a:cubicBezTo>
                <a:lnTo>
                  <a:pt x="111482" y="102992"/>
                </a:lnTo>
                <a:close/>
                <a:moveTo>
                  <a:pt x="94826" y="13984"/>
                </a:moveTo>
                <a:lnTo>
                  <a:pt x="94826" y="13984"/>
                </a:lnTo>
                <a:cubicBezTo>
                  <a:pt x="28012" y="13984"/>
                  <a:pt x="28012" y="13984"/>
                  <a:pt x="28012" y="13984"/>
                </a:cubicBezTo>
                <a:cubicBezTo>
                  <a:pt x="25173" y="13984"/>
                  <a:pt x="22334" y="16818"/>
                  <a:pt x="22334" y="19653"/>
                </a:cubicBezTo>
                <a:cubicBezTo>
                  <a:pt x="22334" y="19653"/>
                  <a:pt x="25173" y="22299"/>
                  <a:pt x="28012" y="22299"/>
                </a:cubicBezTo>
                <a:cubicBezTo>
                  <a:pt x="94826" y="22299"/>
                  <a:pt x="94826" y="22299"/>
                  <a:pt x="94826" y="22299"/>
                </a:cubicBezTo>
                <a:lnTo>
                  <a:pt x="97665" y="19653"/>
                </a:lnTo>
                <a:cubicBezTo>
                  <a:pt x="97665" y="16818"/>
                  <a:pt x="94826" y="13984"/>
                  <a:pt x="94826" y="1398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1" name="Shape 4673">
            <a:extLst>
              <a:ext uri="{FF2B5EF4-FFF2-40B4-BE49-F238E27FC236}">
                <a16:creationId xmlns:a16="http://schemas.microsoft.com/office/drawing/2014/main" id="{DA610C59-D81C-43AA-98BD-88AE4264A400}"/>
              </a:ext>
            </a:extLst>
          </p:cNvPr>
          <p:cNvSpPr/>
          <p:nvPr/>
        </p:nvSpPr>
        <p:spPr>
          <a:xfrm>
            <a:off x="14429600" y="2281286"/>
            <a:ext cx="463525" cy="60740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932" y="14151"/>
                </a:moveTo>
                <a:lnTo>
                  <a:pt x="100932" y="14151"/>
                </a:lnTo>
                <a:cubicBezTo>
                  <a:pt x="89745" y="14151"/>
                  <a:pt x="89745" y="14151"/>
                  <a:pt x="89745" y="14151"/>
                </a:cubicBezTo>
                <a:cubicBezTo>
                  <a:pt x="89745" y="5621"/>
                  <a:pt x="74745" y="0"/>
                  <a:pt x="59745" y="0"/>
                </a:cubicBezTo>
                <a:cubicBezTo>
                  <a:pt x="44745" y="0"/>
                  <a:pt x="29745" y="5621"/>
                  <a:pt x="29745" y="14151"/>
                </a:cubicBezTo>
                <a:cubicBezTo>
                  <a:pt x="18559" y="14151"/>
                  <a:pt x="18559" y="14151"/>
                  <a:pt x="18559" y="14151"/>
                </a:cubicBezTo>
                <a:cubicBezTo>
                  <a:pt x="7372" y="14151"/>
                  <a:pt x="0" y="19967"/>
                  <a:pt x="0" y="28497"/>
                </a:cubicBezTo>
                <a:cubicBezTo>
                  <a:pt x="0" y="105460"/>
                  <a:pt x="0" y="105460"/>
                  <a:pt x="0" y="105460"/>
                </a:cubicBezTo>
                <a:cubicBezTo>
                  <a:pt x="0" y="114184"/>
                  <a:pt x="7372" y="119806"/>
                  <a:pt x="18559" y="119806"/>
                </a:cubicBezTo>
                <a:cubicBezTo>
                  <a:pt x="100932" y="119806"/>
                  <a:pt x="100932" y="119806"/>
                  <a:pt x="100932" y="119806"/>
                </a:cubicBezTo>
                <a:cubicBezTo>
                  <a:pt x="112118" y="119806"/>
                  <a:pt x="119745" y="114184"/>
                  <a:pt x="119745" y="105460"/>
                </a:cubicBezTo>
                <a:cubicBezTo>
                  <a:pt x="119745" y="28497"/>
                  <a:pt x="119745" y="28497"/>
                  <a:pt x="119745" y="28497"/>
                </a:cubicBezTo>
                <a:cubicBezTo>
                  <a:pt x="119745" y="19967"/>
                  <a:pt x="112118" y="14151"/>
                  <a:pt x="100932" y="14151"/>
                </a:cubicBezTo>
                <a:close/>
                <a:moveTo>
                  <a:pt x="59745" y="5621"/>
                </a:moveTo>
                <a:lnTo>
                  <a:pt x="59745" y="5621"/>
                </a:lnTo>
                <a:cubicBezTo>
                  <a:pt x="70932" y="5621"/>
                  <a:pt x="78559" y="8529"/>
                  <a:pt x="78559" y="14151"/>
                </a:cubicBezTo>
                <a:cubicBezTo>
                  <a:pt x="41186" y="14151"/>
                  <a:pt x="41186" y="14151"/>
                  <a:pt x="41186" y="14151"/>
                </a:cubicBezTo>
                <a:cubicBezTo>
                  <a:pt x="41186" y="8529"/>
                  <a:pt x="48559" y="5621"/>
                  <a:pt x="59745" y="5621"/>
                </a:cubicBezTo>
                <a:close/>
                <a:moveTo>
                  <a:pt x="108305" y="105460"/>
                </a:moveTo>
                <a:lnTo>
                  <a:pt x="108305" y="105460"/>
                </a:lnTo>
                <a:cubicBezTo>
                  <a:pt x="108305" y="108368"/>
                  <a:pt x="104745" y="114184"/>
                  <a:pt x="100932" y="114184"/>
                </a:cubicBezTo>
                <a:cubicBezTo>
                  <a:pt x="18559" y="114184"/>
                  <a:pt x="18559" y="114184"/>
                  <a:pt x="18559" y="114184"/>
                </a:cubicBezTo>
                <a:cubicBezTo>
                  <a:pt x="14745" y="114184"/>
                  <a:pt x="11186" y="108368"/>
                  <a:pt x="11186" y="105460"/>
                </a:cubicBezTo>
                <a:cubicBezTo>
                  <a:pt x="11186" y="96930"/>
                  <a:pt x="11186" y="96930"/>
                  <a:pt x="11186" y="96930"/>
                </a:cubicBezTo>
                <a:cubicBezTo>
                  <a:pt x="108305" y="96930"/>
                  <a:pt x="108305" y="96930"/>
                  <a:pt x="108305" y="96930"/>
                </a:cubicBezTo>
                <a:lnTo>
                  <a:pt x="108305" y="105460"/>
                </a:lnTo>
                <a:close/>
                <a:moveTo>
                  <a:pt x="108305" y="91308"/>
                </a:moveTo>
                <a:lnTo>
                  <a:pt x="108305" y="91308"/>
                </a:lnTo>
                <a:cubicBezTo>
                  <a:pt x="11186" y="91308"/>
                  <a:pt x="11186" y="91308"/>
                  <a:pt x="11186" y="91308"/>
                </a:cubicBezTo>
                <a:cubicBezTo>
                  <a:pt x="11186" y="28497"/>
                  <a:pt x="11186" y="28497"/>
                  <a:pt x="11186" y="28497"/>
                </a:cubicBezTo>
                <a:cubicBezTo>
                  <a:pt x="11186" y="25589"/>
                  <a:pt x="14745" y="22875"/>
                  <a:pt x="18559" y="22875"/>
                </a:cubicBezTo>
                <a:cubicBezTo>
                  <a:pt x="29745" y="22875"/>
                  <a:pt x="29745" y="22875"/>
                  <a:pt x="29745" y="22875"/>
                </a:cubicBezTo>
                <a:cubicBezTo>
                  <a:pt x="29745" y="45557"/>
                  <a:pt x="29745" y="45557"/>
                  <a:pt x="29745" y="45557"/>
                </a:cubicBezTo>
                <a:cubicBezTo>
                  <a:pt x="41186" y="45557"/>
                  <a:pt x="41186" y="45557"/>
                  <a:pt x="41186" y="45557"/>
                </a:cubicBezTo>
                <a:cubicBezTo>
                  <a:pt x="41186" y="22875"/>
                  <a:pt x="41186" y="22875"/>
                  <a:pt x="41186" y="22875"/>
                </a:cubicBezTo>
                <a:cubicBezTo>
                  <a:pt x="78559" y="22875"/>
                  <a:pt x="78559" y="22875"/>
                  <a:pt x="78559" y="22875"/>
                </a:cubicBezTo>
                <a:cubicBezTo>
                  <a:pt x="78559" y="45557"/>
                  <a:pt x="78559" y="45557"/>
                  <a:pt x="78559" y="45557"/>
                </a:cubicBezTo>
                <a:cubicBezTo>
                  <a:pt x="89745" y="45557"/>
                  <a:pt x="89745" y="45557"/>
                  <a:pt x="89745" y="45557"/>
                </a:cubicBezTo>
                <a:cubicBezTo>
                  <a:pt x="89745" y="22875"/>
                  <a:pt x="89745" y="22875"/>
                  <a:pt x="89745" y="22875"/>
                </a:cubicBezTo>
                <a:cubicBezTo>
                  <a:pt x="100932" y="22875"/>
                  <a:pt x="100932" y="22875"/>
                  <a:pt x="100932" y="22875"/>
                </a:cubicBezTo>
                <a:cubicBezTo>
                  <a:pt x="104745" y="22875"/>
                  <a:pt x="108305" y="25589"/>
                  <a:pt x="108305" y="28497"/>
                </a:cubicBezTo>
                <a:lnTo>
                  <a:pt x="108305" y="91308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2" name="Shape 4674">
            <a:extLst>
              <a:ext uri="{FF2B5EF4-FFF2-40B4-BE49-F238E27FC236}">
                <a16:creationId xmlns:a16="http://schemas.microsoft.com/office/drawing/2014/main" id="{80578EC9-BBA6-4EEB-87B0-96C5ED909ACD}"/>
              </a:ext>
            </a:extLst>
          </p:cNvPr>
          <p:cNvSpPr/>
          <p:nvPr/>
        </p:nvSpPr>
        <p:spPr>
          <a:xfrm>
            <a:off x="13336792" y="2281286"/>
            <a:ext cx="621625" cy="60740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2334" y="105460"/>
                </a:moveTo>
                <a:lnTo>
                  <a:pt x="22334" y="105460"/>
                </a:lnTo>
                <a:cubicBezTo>
                  <a:pt x="22334" y="114184"/>
                  <a:pt x="30662" y="119806"/>
                  <a:pt x="39179" y="119806"/>
                </a:cubicBezTo>
                <a:cubicBezTo>
                  <a:pt x="47507" y="119806"/>
                  <a:pt x="52996" y="114184"/>
                  <a:pt x="52996" y="105460"/>
                </a:cubicBezTo>
                <a:cubicBezTo>
                  <a:pt x="52996" y="96930"/>
                  <a:pt x="47507" y="91308"/>
                  <a:pt x="39179" y="91308"/>
                </a:cubicBezTo>
                <a:cubicBezTo>
                  <a:pt x="30662" y="91308"/>
                  <a:pt x="22334" y="96930"/>
                  <a:pt x="22334" y="105460"/>
                </a:cubicBezTo>
                <a:close/>
                <a:moveTo>
                  <a:pt x="39179" y="96930"/>
                </a:moveTo>
                <a:lnTo>
                  <a:pt x="39179" y="96930"/>
                </a:lnTo>
                <a:cubicBezTo>
                  <a:pt x="41829" y="96930"/>
                  <a:pt x="44668" y="102746"/>
                  <a:pt x="44668" y="105460"/>
                </a:cubicBezTo>
                <a:cubicBezTo>
                  <a:pt x="44668" y="108368"/>
                  <a:pt x="41829" y="114184"/>
                  <a:pt x="39179" y="114184"/>
                </a:cubicBezTo>
                <a:cubicBezTo>
                  <a:pt x="33501" y="114184"/>
                  <a:pt x="30662" y="108368"/>
                  <a:pt x="30662" y="105460"/>
                </a:cubicBezTo>
                <a:cubicBezTo>
                  <a:pt x="30662" y="102746"/>
                  <a:pt x="33501" y="96930"/>
                  <a:pt x="39179" y="96930"/>
                </a:cubicBezTo>
                <a:close/>
                <a:moveTo>
                  <a:pt x="30662" y="82778"/>
                </a:moveTo>
                <a:lnTo>
                  <a:pt x="30662" y="82778"/>
                </a:lnTo>
                <a:cubicBezTo>
                  <a:pt x="28012" y="82778"/>
                  <a:pt x="22334" y="79870"/>
                  <a:pt x="22334" y="74054"/>
                </a:cubicBezTo>
                <a:cubicBezTo>
                  <a:pt x="108832" y="68432"/>
                  <a:pt x="108832" y="68432"/>
                  <a:pt x="108832" y="68432"/>
                </a:cubicBezTo>
                <a:cubicBezTo>
                  <a:pt x="108832" y="68432"/>
                  <a:pt x="119810" y="19967"/>
                  <a:pt x="119810" y="17059"/>
                </a:cubicBezTo>
                <a:lnTo>
                  <a:pt x="117160" y="14151"/>
                </a:lnTo>
                <a:cubicBezTo>
                  <a:pt x="22334" y="14151"/>
                  <a:pt x="22334" y="14151"/>
                  <a:pt x="22334" y="14151"/>
                </a:cubicBezTo>
                <a:cubicBezTo>
                  <a:pt x="22334" y="5621"/>
                  <a:pt x="22334" y="5621"/>
                  <a:pt x="22334" y="5621"/>
                </a:cubicBezTo>
                <a:cubicBezTo>
                  <a:pt x="28012" y="5621"/>
                  <a:pt x="28012" y="5621"/>
                  <a:pt x="28012" y="5621"/>
                </a:cubicBezTo>
                <a:cubicBezTo>
                  <a:pt x="28012" y="5621"/>
                  <a:pt x="30662" y="5621"/>
                  <a:pt x="30662" y="2714"/>
                </a:cubicBezTo>
                <a:cubicBezTo>
                  <a:pt x="30662" y="0"/>
                  <a:pt x="28012" y="0"/>
                  <a:pt x="28012" y="0"/>
                </a:cubicBezTo>
                <a:cubicBezTo>
                  <a:pt x="5678" y="0"/>
                  <a:pt x="5678" y="0"/>
                  <a:pt x="5678" y="0"/>
                </a:cubicBezTo>
                <a:cubicBezTo>
                  <a:pt x="2839" y="0"/>
                  <a:pt x="0" y="0"/>
                  <a:pt x="0" y="2714"/>
                </a:cubicBezTo>
                <a:cubicBezTo>
                  <a:pt x="0" y="5621"/>
                  <a:pt x="2839" y="5621"/>
                  <a:pt x="5678" y="5621"/>
                </a:cubicBezTo>
                <a:cubicBezTo>
                  <a:pt x="16845" y="5621"/>
                  <a:pt x="16845" y="5621"/>
                  <a:pt x="16845" y="5621"/>
                </a:cubicBezTo>
                <a:cubicBezTo>
                  <a:pt x="16845" y="74054"/>
                  <a:pt x="16845" y="74054"/>
                  <a:pt x="16845" y="74054"/>
                </a:cubicBezTo>
                <a:cubicBezTo>
                  <a:pt x="16845" y="82778"/>
                  <a:pt x="22334" y="91308"/>
                  <a:pt x="30662" y="91308"/>
                </a:cubicBezTo>
                <a:cubicBezTo>
                  <a:pt x="39179" y="91308"/>
                  <a:pt x="39179" y="91308"/>
                  <a:pt x="39179" y="91308"/>
                </a:cubicBezTo>
                <a:cubicBezTo>
                  <a:pt x="83659" y="91308"/>
                  <a:pt x="83659" y="91308"/>
                  <a:pt x="83659" y="91308"/>
                </a:cubicBezTo>
                <a:cubicBezTo>
                  <a:pt x="117160" y="91308"/>
                  <a:pt x="117160" y="91308"/>
                  <a:pt x="117160" y="91308"/>
                </a:cubicBezTo>
                <a:cubicBezTo>
                  <a:pt x="117160" y="91308"/>
                  <a:pt x="117160" y="85492"/>
                  <a:pt x="117160" y="82778"/>
                </a:cubicBezTo>
                <a:lnTo>
                  <a:pt x="30662" y="82778"/>
                </a:lnTo>
                <a:close/>
                <a:moveTo>
                  <a:pt x="22334" y="22875"/>
                </a:moveTo>
                <a:lnTo>
                  <a:pt x="22334" y="22875"/>
                </a:lnTo>
                <a:cubicBezTo>
                  <a:pt x="111482" y="22875"/>
                  <a:pt x="111482" y="22875"/>
                  <a:pt x="111482" y="22875"/>
                </a:cubicBezTo>
                <a:cubicBezTo>
                  <a:pt x="103154" y="59903"/>
                  <a:pt x="103154" y="59903"/>
                  <a:pt x="103154" y="59903"/>
                </a:cubicBezTo>
                <a:cubicBezTo>
                  <a:pt x="22334" y="68432"/>
                  <a:pt x="22334" y="68432"/>
                  <a:pt x="22334" y="68432"/>
                </a:cubicBezTo>
                <a:lnTo>
                  <a:pt x="22334" y="22875"/>
                </a:lnTo>
                <a:close/>
                <a:moveTo>
                  <a:pt x="67003" y="105460"/>
                </a:moveTo>
                <a:lnTo>
                  <a:pt x="67003" y="105460"/>
                </a:lnTo>
                <a:cubicBezTo>
                  <a:pt x="67003" y="114184"/>
                  <a:pt x="75331" y="119806"/>
                  <a:pt x="83659" y="119806"/>
                </a:cubicBezTo>
                <a:cubicBezTo>
                  <a:pt x="91987" y="119806"/>
                  <a:pt x="97665" y="114184"/>
                  <a:pt x="97665" y="105460"/>
                </a:cubicBezTo>
                <a:cubicBezTo>
                  <a:pt x="97665" y="96930"/>
                  <a:pt x="91987" y="91308"/>
                  <a:pt x="83659" y="91308"/>
                </a:cubicBezTo>
                <a:cubicBezTo>
                  <a:pt x="75331" y="91308"/>
                  <a:pt x="67003" y="96930"/>
                  <a:pt x="67003" y="105460"/>
                </a:cubicBezTo>
                <a:close/>
                <a:moveTo>
                  <a:pt x="83659" y="96930"/>
                </a:moveTo>
                <a:lnTo>
                  <a:pt x="83659" y="96930"/>
                </a:lnTo>
                <a:cubicBezTo>
                  <a:pt x="86498" y="96930"/>
                  <a:pt x="89148" y="102746"/>
                  <a:pt x="89148" y="105460"/>
                </a:cubicBezTo>
                <a:cubicBezTo>
                  <a:pt x="89148" y="108368"/>
                  <a:pt x="86498" y="114184"/>
                  <a:pt x="83659" y="114184"/>
                </a:cubicBezTo>
                <a:cubicBezTo>
                  <a:pt x="77981" y="114184"/>
                  <a:pt x="75331" y="108368"/>
                  <a:pt x="75331" y="105460"/>
                </a:cubicBezTo>
                <a:cubicBezTo>
                  <a:pt x="75331" y="102746"/>
                  <a:pt x="77981" y="96930"/>
                  <a:pt x="83659" y="96930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4" name="Shape 4675">
            <a:extLst>
              <a:ext uri="{FF2B5EF4-FFF2-40B4-BE49-F238E27FC236}">
                <a16:creationId xmlns:a16="http://schemas.microsoft.com/office/drawing/2014/main" id="{34D93602-EA35-4E6E-82F7-DF94BD275368}"/>
              </a:ext>
            </a:extLst>
          </p:cNvPr>
          <p:cNvSpPr/>
          <p:nvPr/>
        </p:nvSpPr>
        <p:spPr>
          <a:xfrm>
            <a:off x="12330550" y="2295662"/>
            <a:ext cx="621623" cy="57865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6151" y="32949"/>
                </a:moveTo>
                <a:lnTo>
                  <a:pt x="36151" y="32949"/>
                </a:lnTo>
                <a:cubicBezTo>
                  <a:pt x="27823" y="0"/>
                  <a:pt x="27823" y="0"/>
                  <a:pt x="27823" y="0"/>
                </a:cubicBezTo>
                <a:cubicBezTo>
                  <a:pt x="2649" y="0"/>
                  <a:pt x="2649" y="0"/>
                  <a:pt x="2649" y="0"/>
                </a:cubicBezTo>
                <a:lnTo>
                  <a:pt x="0" y="3050"/>
                </a:lnTo>
                <a:cubicBezTo>
                  <a:pt x="0" y="6101"/>
                  <a:pt x="2649" y="9152"/>
                  <a:pt x="2649" y="9152"/>
                </a:cubicBezTo>
                <a:cubicBezTo>
                  <a:pt x="22145" y="9152"/>
                  <a:pt x="22145" y="9152"/>
                  <a:pt x="22145" y="9152"/>
                </a:cubicBezTo>
                <a:cubicBezTo>
                  <a:pt x="30662" y="32949"/>
                  <a:pt x="30662" y="32949"/>
                  <a:pt x="30662" y="32949"/>
                </a:cubicBezTo>
                <a:lnTo>
                  <a:pt x="30662" y="32949"/>
                </a:lnTo>
                <a:cubicBezTo>
                  <a:pt x="36151" y="80949"/>
                  <a:pt x="36151" y="80949"/>
                  <a:pt x="36151" y="80949"/>
                </a:cubicBezTo>
                <a:cubicBezTo>
                  <a:pt x="36151" y="89898"/>
                  <a:pt x="44479" y="95796"/>
                  <a:pt x="52807" y="95796"/>
                </a:cubicBezTo>
                <a:cubicBezTo>
                  <a:pt x="91798" y="95796"/>
                  <a:pt x="91798" y="95796"/>
                  <a:pt x="91798" y="95796"/>
                </a:cubicBezTo>
                <a:cubicBezTo>
                  <a:pt x="100315" y="95796"/>
                  <a:pt x="108643" y="89898"/>
                  <a:pt x="108643" y="80949"/>
                </a:cubicBezTo>
                <a:cubicBezTo>
                  <a:pt x="119810" y="32949"/>
                  <a:pt x="119810" y="32949"/>
                  <a:pt x="119810" y="32949"/>
                </a:cubicBezTo>
                <a:lnTo>
                  <a:pt x="36151" y="32949"/>
                </a:lnTo>
                <a:close/>
                <a:moveTo>
                  <a:pt x="100315" y="80949"/>
                </a:moveTo>
                <a:lnTo>
                  <a:pt x="100315" y="80949"/>
                </a:lnTo>
                <a:cubicBezTo>
                  <a:pt x="100315" y="84000"/>
                  <a:pt x="97476" y="86847"/>
                  <a:pt x="91798" y="86847"/>
                </a:cubicBezTo>
                <a:cubicBezTo>
                  <a:pt x="52807" y="86847"/>
                  <a:pt x="52807" y="86847"/>
                  <a:pt x="52807" y="86847"/>
                </a:cubicBezTo>
                <a:cubicBezTo>
                  <a:pt x="47318" y="86847"/>
                  <a:pt x="44479" y="84000"/>
                  <a:pt x="44479" y="80949"/>
                </a:cubicBezTo>
                <a:cubicBezTo>
                  <a:pt x="38990" y="39050"/>
                  <a:pt x="38990" y="39050"/>
                  <a:pt x="38990" y="39050"/>
                </a:cubicBezTo>
                <a:cubicBezTo>
                  <a:pt x="108643" y="39050"/>
                  <a:pt x="108643" y="39050"/>
                  <a:pt x="108643" y="39050"/>
                </a:cubicBezTo>
                <a:lnTo>
                  <a:pt x="100315" y="80949"/>
                </a:lnTo>
                <a:close/>
                <a:moveTo>
                  <a:pt x="52807" y="104949"/>
                </a:moveTo>
                <a:lnTo>
                  <a:pt x="52807" y="104949"/>
                </a:lnTo>
                <a:cubicBezTo>
                  <a:pt x="47318" y="104949"/>
                  <a:pt x="44479" y="107796"/>
                  <a:pt x="44479" y="110847"/>
                </a:cubicBezTo>
                <a:cubicBezTo>
                  <a:pt x="44479" y="116949"/>
                  <a:pt x="47318" y="119796"/>
                  <a:pt x="52807" y="119796"/>
                </a:cubicBezTo>
                <a:cubicBezTo>
                  <a:pt x="55646" y="119796"/>
                  <a:pt x="58485" y="116949"/>
                  <a:pt x="58485" y="110847"/>
                </a:cubicBezTo>
                <a:cubicBezTo>
                  <a:pt x="58485" y="107796"/>
                  <a:pt x="55646" y="104949"/>
                  <a:pt x="52807" y="104949"/>
                </a:cubicBezTo>
                <a:close/>
                <a:moveTo>
                  <a:pt x="89148" y="104949"/>
                </a:moveTo>
                <a:lnTo>
                  <a:pt x="89148" y="104949"/>
                </a:lnTo>
                <a:cubicBezTo>
                  <a:pt x="86309" y="104949"/>
                  <a:pt x="80630" y="107796"/>
                  <a:pt x="80630" y="110847"/>
                </a:cubicBezTo>
                <a:cubicBezTo>
                  <a:pt x="80630" y="116949"/>
                  <a:pt x="86309" y="119796"/>
                  <a:pt x="89148" y="119796"/>
                </a:cubicBezTo>
                <a:cubicBezTo>
                  <a:pt x="91798" y="119796"/>
                  <a:pt x="97476" y="116949"/>
                  <a:pt x="97476" y="110847"/>
                </a:cubicBezTo>
                <a:cubicBezTo>
                  <a:pt x="97476" y="107796"/>
                  <a:pt x="91798" y="104949"/>
                  <a:pt x="89148" y="104949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5" name="Shape 4676">
            <a:extLst>
              <a:ext uri="{FF2B5EF4-FFF2-40B4-BE49-F238E27FC236}">
                <a16:creationId xmlns:a16="http://schemas.microsoft.com/office/drawing/2014/main" id="{73697FB6-D086-467D-B1BD-ABCE23E1BC2A}"/>
              </a:ext>
            </a:extLst>
          </p:cNvPr>
          <p:cNvSpPr/>
          <p:nvPr/>
        </p:nvSpPr>
        <p:spPr>
          <a:xfrm>
            <a:off x="11331165" y="2338791"/>
            <a:ext cx="603659" cy="49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898" y="28023"/>
                </a:moveTo>
                <a:lnTo>
                  <a:pt x="116898" y="28023"/>
                </a:lnTo>
                <a:cubicBezTo>
                  <a:pt x="91308" y="28023"/>
                  <a:pt x="91308" y="28023"/>
                  <a:pt x="91308" y="28023"/>
                </a:cubicBezTo>
                <a:cubicBezTo>
                  <a:pt x="99838" y="6946"/>
                  <a:pt x="99838" y="6946"/>
                  <a:pt x="99838" y="6946"/>
                </a:cubicBezTo>
                <a:cubicBezTo>
                  <a:pt x="108368" y="6946"/>
                  <a:pt x="108368" y="6946"/>
                  <a:pt x="108368" y="6946"/>
                </a:cubicBezTo>
                <a:cubicBezTo>
                  <a:pt x="111276" y="6946"/>
                  <a:pt x="114184" y="6946"/>
                  <a:pt x="114184" y="3353"/>
                </a:cubicBezTo>
                <a:cubicBezTo>
                  <a:pt x="114184" y="0"/>
                  <a:pt x="111276" y="0"/>
                  <a:pt x="108368" y="0"/>
                </a:cubicBezTo>
                <a:cubicBezTo>
                  <a:pt x="94216" y="0"/>
                  <a:pt x="94216" y="0"/>
                  <a:pt x="94216" y="0"/>
                </a:cubicBezTo>
                <a:cubicBezTo>
                  <a:pt x="82778" y="28023"/>
                  <a:pt x="82778" y="28023"/>
                  <a:pt x="82778" y="28023"/>
                </a:cubicBezTo>
                <a:cubicBezTo>
                  <a:pt x="37027" y="28023"/>
                  <a:pt x="37027" y="28023"/>
                  <a:pt x="37027" y="28023"/>
                </a:cubicBezTo>
                <a:cubicBezTo>
                  <a:pt x="25589" y="0"/>
                  <a:pt x="25589" y="0"/>
                  <a:pt x="25589" y="0"/>
                </a:cubicBezTo>
                <a:cubicBezTo>
                  <a:pt x="11437" y="0"/>
                  <a:pt x="11437" y="0"/>
                  <a:pt x="11437" y="0"/>
                </a:cubicBezTo>
                <a:cubicBezTo>
                  <a:pt x="8529" y="0"/>
                  <a:pt x="5621" y="0"/>
                  <a:pt x="5621" y="3353"/>
                </a:cubicBezTo>
                <a:cubicBezTo>
                  <a:pt x="5621" y="6946"/>
                  <a:pt x="8529" y="6946"/>
                  <a:pt x="11437" y="6946"/>
                </a:cubicBezTo>
                <a:cubicBezTo>
                  <a:pt x="19967" y="6946"/>
                  <a:pt x="19967" y="6946"/>
                  <a:pt x="19967" y="6946"/>
                </a:cubicBezTo>
                <a:cubicBezTo>
                  <a:pt x="28497" y="28023"/>
                  <a:pt x="28497" y="28023"/>
                  <a:pt x="28497" y="28023"/>
                </a:cubicBezTo>
                <a:cubicBezTo>
                  <a:pt x="2907" y="28023"/>
                  <a:pt x="2907" y="28023"/>
                  <a:pt x="2907" y="28023"/>
                </a:cubicBezTo>
                <a:cubicBezTo>
                  <a:pt x="0" y="28023"/>
                  <a:pt x="0" y="28023"/>
                  <a:pt x="0" y="31616"/>
                </a:cubicBezTo>
                <a:cubicBezTo>
                  <a:pt x="0" y="35209"/>
                  <a:pt x="0" y="35209"/>
                  <a:pt x="2907" y="35209"/>
                </a:cubicBezTo>
                <a:cubicBezTo>
                  <a:pt x="5621" y="35209"/>
                  <a:pt x="5621" y="35209"/>
                  <a:pt x="5621" y="35209"/>
                </a:cubicBezTo>
                <a:cubicBezTo>
                  <a:pt x="11437" y="102035"/>
                  <a:pt x="11437" y="102035"/>
                  <a:pt x="11437" y="102035"/>
                </a:cubicBezTo>
                <a:cubicBezTo>
                  <a:pt x="11437" y="112814"/>
                  <a:pt x="17059" y="119760"/>
                  <a:pt x="25589" y="119760"/>
                </a:cubicBezTo>
                <a:cubicBezTo>
                  <a:pt x="91308" y="119760"/>
                  <a:pt x="91308" y="119760"/>
                  <a:pt x="91308" y="119760"/>
                </a:cubicBezTo>
                <a:cubicBezTo>
                  <a:pt x="99838" y="119760"/>
                  <a:pt x="105654" y="112814"/>
                  <a:pt x="105654" y="102035"/>
                </a:cubicBezTo>
                <a:cubicBezTo>
                  <a:pt x="114184" y="35209"/>
                  <a:pt x="114184" y="35209"/>
                  <a:pt x="114184" y="35209"/>
                </a:cubicBezTo>
                <a:cubicBezTo>
                  <a:pt x="116898" y="35209"/>
                  <a:pt x="116898" y="35209"/>
                  <a:pt x="116898" y="35209"/>
                </a:cubicBezTo>
                <a:cubicBezTo>
                  <a:pt x="119806" y="35209"/>
                  <a:pt x="119806" y="35209"/>
                  <a:pt x="119806" y="31616"/>
                </a:cubicBezTo>
                <a:cubicBezTo>
                  <a:pt x="119806" y="28023"/>
                  <a:pt x="119806" y="28023"/>
                  <a:pt x="116898" y="28023"/>
                </a:cubicBezTo>
                <a:close/>
                <a:moveTo>
                  <a:pt x="37027" y="112814"/>
                </a:moveTo>
                <a:lnTo>
                  <a:pt x="37027" y="112814"/>
                </a:lnTo>
                <a:cubicBezTo>
                  <a:pt x="25589" y="112814"/>
                  <a:pt x="25589" y="112814"/>
                  <a:pt x="25589" y="112814"/>
                </a:cubicBezTo>
                <a:cubicBezTo>
                  <a:pt x="22875" y="112814"/>
                  <a:pt x="17059" y="105628"/>
                  <a:pt x="17059" y="102035"/>
                </a:cubicBezTo>
                <a:cubicBezTo>
                  <a:pt x="17059" y="91497"/>
                  <a:pt x="17059" y="91497"/>
                  <a:pt x="17059" y="91497"/>
                </a:cubicBezTo>
                <a:cubicBezTo>
                  <a:pt x="37027" y="91497"/>
                  <a:pt x="37027" y="91497"/>
                  <a:pt x="37027" y="91497"/>
                </a:cubicBezTo>
                <a:lnTo>
                  <a:pt x="37027" y="112814"/>
                </a:lnTo>
                <a:close/>
                <a:moveTo>
                  <a:pt x="37027" y="84550"/>
                </a:moveTo>
                <a:lnTo>
                  <a:pt x="37027" y="84550"/>
                </a:lnTo>
                <a:cubicBezTo>
                  <a:pt x="17059" y="84550"/>
                  <a:pt x="17059" y="84550"/>
                  <a:pt x="17059" y="84550"/>
                </a:cubicBezTo>
                <a:cubicBezTo>
                  <a:pt x="17059" y="63233"/>
                  <a:pt x="17059" y="63233"/>
                  <a:pt x="17059" y="63233"/>
                </a:cubicBezTo>
                <a:cubicBezTo>
                  <a:pt x="37027" y="63233"/>
                  <a:pt x="37027" y="63233"/>
                  <a:pt x="37027" y="63233"/>
                </a:cubicBezTo>
                <a:lnTo>
                  <a:pt x="37027" y="84550"/>
                </a:lnTo>
                <a:close/>
                <a:moveTo>
                  <a:pt x="37027" y="56287"/>
                </a:moveTo>
                <a:lnTo>
                  <a:pt x="37027" y="56287"/>
                </a:lnTo>
                <a:cubicBezTo>
                  <a:pt x="14151" y="56287"/>
                  <a:pt x="14151" y="56287"/>
                  <a:pt x="14151" y="56287"/>
                </a:cubicBezTo>
                <a:cubicBezTo>
                  <a:pt x="14151" y="35209"/>
                  <a:pt x="14151" y="35209"/>
                  <a:pt x="14151" y="35209"/>
                </a:cubicBezTo>
                <a:cubicBezTo>
                  <a:pt x="37027" y="35209"/>
                  <a:pt x="37027" y="35209"/>
                  <a:pt x="37027" y="35209"/>
                </a:cubicBezTo>
                <a:lnTo>
                  <a:pt x="37027" y="56287"/>
                </a:lnTo>
                <a:close/>
                <a:moveTo>
                  <a:pt x="74248" y="112814"/>
                </a:moveTo>
                <a:lnTo>
                  <a:pt x="74248" y="112814"/>
                </a:lnTo>
                <a:cubicBezTo>
                  <a:pt x="45751" y="112814"/>
                  <a:pt x="45751" y="112814"/>
                  <a:pt x="45751" y="112814"/>
                </a:cubicBezTo>
                <a:cubicBezTo>
                  <a:pt x="45751" y="91497"/>
                  <a:pt x="45751" y="91497"/>
                  <a:pt x="45751" y="91497"/>
                </a:cubicBezTo>
                <a:cubicBezTo>
                  <a:pt x="74248" y="91497"/>
                  <a:pt x="74248" y="91497"/>
                  <a:pt x="74248" y="91497"/>
                </a:cubicBezTo>
                <a:lnTo>
                  <a:pt x="74248" y="112814"/>
                </a:lnTo>
                <a:close/>
                <a:moveTo>
                  <a:pt x="74248" y="84550"/>
                </a:moveTo>
                <a:lnTo>
                  <a:pt x="74248" y="84550"/>
                </a:lnTo>
                <a:cubicBezTo>
                  <a:pt x="45751" y="84550"/>
                  <a:pt x="45751" y="84550"/>
                  <a:pt x="45751" y="84550"/>
                </a:cubicBezTo>
                <a:cubicBezTo>
                  <a:pt x="45751" y="63233"/>
                  <a:pt x="45751" y="63233"/>
                  <a:pt x="45751" y="63233"/>
                </a:cubicBezTo>
                <a:cubicBezTo>
                  <a:pt x="74248" y="63233"/>
                  <a:pt x="74248" y="63233"/>
                  <a:pt x="74248" y="63233"/>
                </a:cubicBezTo>
                <a:lnTo>
                  <a:pt x="74248" y="84550"/>
                </a:lnTo>
                <a:close/>
                <a:moveTo>
                  <a:pt x="74248" y="56287"/>
                </a:moveTo>
                <a:lnTo>
                  <a:pt x="74248" y="56287"/>
                </a:lnTo>
                <a:cubicBezTo>
                  <a:pt x="45751" y="56287"/>
                  <a:pt x="45751" y="56287"/>
                  <a:pt x="45751" y="56287"/>
                </a:cubicBezTo>
                <a:cubicBezTo>
                  <a:pt x="45751" y="35209"/>
                  <a:pt x="45751" y="35209"/>
                  <a:pt x="45751" y="35209"/>
                </a:cubicBezTo>
                <a:cubicBezTo>
                  <a:pt x="74248" y="35209"/>
                  <a:pt x="74248" y="35209"/>
                  <a:pt x="74248" y="35209"/>
                </a:cubicBezTo>
                <a:lnTo>
                  <a:pt x="74248" y="56287"/>
                </a:lnTo>
                <a:close/>
                <a:moveTo>
                  <a:pt x="96930" y="102035"/>
                </a:moveTo>
                <a:lnTo>
                  <a:pt x="96930" y="102035"/>
                </a:lnTo>
                <a:cubicBezTo>
                  <a:pt x="96930" y="105628"/>
                  <a:pt x="94216" y="112814"/>
                  <a:pt x="91308" y="112814"/>
                </a:cubicBezTo>
                <a:cubicBezTo>
                  <a:pt x="82778" y="112814"/>
                  <a:pt x="82778" y="112814"/>
                  <a:pt x="82778" y="112814"/>
                </a:cubicBezTo>
                <a:cubicBezTo>
                  <a:pt x="82778" y="91497"/>
                  <a:pt x="82778" y="91497"/>
                  <a:pt x="82778" y="91497"/>
                </a:cubicBezTo>
                <a:cubicBezTo>
                  <a:pt x="99838" y="91497"/>
                  <a:pt x="99838" y="91497"/>
                  <a:pt x="99838" y="91497"/>
                </a:cubicBezTo>
                <a:lnTo>
                  <a:pt x="96930" y="102035"/>
                </a:lnTo>
                <a:close/>
                <a:moveTo>
                  <a:pt x="99838" y="84550"/>
                </a:moveTo>
                <a:lnTo>
                  <a:pt x="99838" y="84550"/>
                </a:lnTo>
                <a:cubicBezTo>
                  <a:pt x="82778" y="84550"/>
                  <a:pt x="82778" y="84550"/>
                  <a:pt x="82778" y="84550"/>
                </a:cubicBezTo>
                <a:cubicBezTo>
                  <a:pt x="82778" y="63233"/>
                  <a:pt x="82778" y="63233"/>
                  <a:pt x="82778" y="63233"/>
                </a:cubicBezTo>
                <a:cubicBezTo>
                  <a:pt x="102746" y="63233"/>
                  <a:pt x="102746" y="63233"/>
                  <a:pt x="102746" y="63233"/>
                </a:cubicBezTo>
                <a:lnTo>
                  <a:pt x="99838" y="84550"/>
                </a:lnTo>
                <a:close/>
                <a:moveTo>
                  <a:pt x="102746" y="56287"/>
                </a:moveTo>
                <a:lnTo>
                  <a:pt x="102746" y="56287"/>
                </a:lnTo>
                <a:cubicBezTo>
                  <a:pt x="82778" y="56287"/>
                  <a:pt x="82778" y="56287"/>
                  <a:pt x="82778" y="56287"/>
                </a:cubicBezTo>
                <a:cubicBezTo>
                  <a:pt x="82778" y="35209"/>
                  <a:pt x="82778" y="35209"/>
                  <a:pt x="82778" y="35209"/>
                </a:cubicBezTo>
                <a:cubicBezTo>
                  <a:pt x="105654" y="35209"/>
                  <a:pt x="105654" y="35209"/>
                  <a:pt x="105654" y="35209"/>
                </a:cubicBezTo>
                <a:lnTo>
                  <a:pt x="102746" y="56287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6" name="Shape 4677">
            <a:extLst>
              <a:ext uri="{FF2B5EF4-FFF2-40B4-BE49-F238E27FC236}">
                <a16:creationId xmlns:a16="http://schemas.microsoft.com/office/drawing/2014/main" id="{C8A6BF5B-9884-4393-9E60-01DCFB444DE8}"/>
              </a:ext>
            </a:extLst>
          </p:cNvPr>
          <p:cNvSpPr/>
          <p:nvPr/>
        </p:nvSpPr>
        <p:spPr>
          <a:xfrm>
            <a:off x="10308755" y="2281286"/>
            <a:ext cx="621623" cy="60740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665" y="0"/>
                </a:moveTo>
                <a:lnTo>
                  <a:pt x="97665" y="0"/>
                </a:lnTo>
                <a:cubicBezTo>
                  <a:pt x="22334" y="0"/>
                  <a:pt x="22334" y="0"/>
                  <a:pt x="22334" y="0"/>
                </a:cubicBezTo>
                <a:cubicBezTo>
                  <a:pt x="0" y="37027"/>
                  <a:pt x="0" y="37027"/>
                  <a:pt x="0" y="37027"/>
                </a:cubicBezTo>
                <a:lnTo>
                  <a:pt x="0" y="51373"/>
                </a:lnTo>
                <a:cubicBezTo>
                  <a:pt x="0" y="56995"/>
                  <a:pt x="2839" y="59903"/>
                  <a:pt x="5678" y="62617"/>
                </a:cubicBezTo>
                <a:cubicBezTo>
                  <a:pt x="5678" y="105460"/>
                  <a:pt x="5678" y="105460"/>
                  <a:pt x="5678" y="105460"/>
                </a:cubicBezTo>
                <a:cubicBezTo>
                  <a:pt x="5678" y="114184"/>
                  <a:pt x="11167" y="119806"/>
                  <a:pt x="19495" y="119806"/>
                </a:cubicBezTo>
                <a:cubicBezTo>
                  <a:pt x="100315" y="119806"/>
                  <a:pt x="100315" y="119806"/>
                  <a:pt x="100315" y="119806"/>
                </a:cubicBezTo>
                <a:cubicBezTo>
                  <a:pt x="108832" y="119806"/>
                  <a:pt x="117160" y="114184"/>
                  <a:pt x="117160" y="105460"/>
                </a:cubicBezTo>
                <a:cubicBezTo>
                  <a:pt x="117160" y="62617"/>
                  <a:pt x="117160" y="62617"/>
                  <a:pt x="117160" y="62617"/>
                </a:cubicBezTo>
                <a:cubicBezTo>
                  <a:pt x="119810" y="59903"/>
                  <a:pt x="119810" y="56995"/>
                  <a:pt x="119810" y="51373"/>
                </a:cubicBezTo>
                <a:cubicBezTo>
                  <a:pt x="119810" y="48465"/>
                  <a:pt x="119810" y="37027"/>
                  <a:pt x="119810" y="37027"/>
                </a:cubicBezTo>
                <a:lnTo>
                  <a:pt x="97665" y="0"/>
                </a:lnTo>
                <a:close/>
                <a:moveTo>
                  <a:pt x="108832" y="105460"/>
                </a:moveTo>
                <a:lnTo>
                  <a:pt x="108832" y="105460"/>
                </a:lnTo>
                <a:cubicBezTo>
                  <a:pt x="108832" y="108368"/>
                  <a:pt x="105993" y="114184"/>
                  <a:pt x="100315" y="114184"/>
                </a:cubicBezTo>
                <a:cubicBezTo>
                  <a:pt x="19495" y="114184"/>
                  <a:pt x="19495" y="114184"/>
                  <a:pt x="19495" y="114184"/>
                </a:cubicBezTo>
                <a:cubicBezTo>
                  <a:pt x="16845" y="114184"/>
                  <a:pt x="11167" y="108368"/>
                  <a:pt x="11167" y="105460"/>
                </a:cubicBezTo>
                <a:cubicBezTo>
                  <a:pt x="11167" y="96930"/>
                  <a:pt x="11167" y="96930"/>
                  <a:pt x="11167" y="96930"/>
                </a:cubicBezTo>
                <a:cubicBezTo>
                  <a:pt x="108832" y="96930"/>
                  <a:pt x="108832" y="96930"/>
                  <a:pt x="108832" y="96930"/>
                </a:cubicBezTo>
                <a:lnTo>
                  <a:pt x="108832" y="105460"/>
                </a:lnTo>
                <a:close/>
                <a:moveTo>
                  <a:pt x="108832" y="91308"/>
                </a:moveTo>
                <a:lnTo>
                  <a:pt x="108832" y="91308"/>
                </a:lnTo>
                <a:cubicBezTo>
                  <a:pt x="11167" y="91308"/>
                  <a:pt x="11167" y="91308"/>
                  <a:pt x="11167" y="91308"/>
                </a:cubicBezTo>
                <a:cubicBezTo>
                  <a:pt x="11167" y="68432"/>
                  <a:pt x="11167" y="68432"/>
                  <a:pt x="11167" y="68432"/>
                </a:cubicBezTo>
                <a:cubicBezTo>
                  <a:pt x="14006" y="68432"/>
                  <a:pt x="16845" y="68432"/>
                  <a:pt x="19495" y="68432"/>
                </a:cubicBezTo>
                <a:cubicBezTo>
                  <a:pt x="22334" y="68432"/>
                  <a:pt x="30662" y="62617"/>
                  <a:pt x="33501" y="56995"/>
                </a:cubicBezTo>
                <a:cubicBezTo>
                  <a:pt x="36340" y="62617"/>
                  <a:pt x="41829" y="68432"/>
                  <a:pt x="47507" y="68432"/>
                </a:cubicBezTo>
                <a:cubicBezTo>
                  <a:pt x="52996" y="68432"/>
                  <a:pt x="58675" y="62617"/>
                  <a:pt x="61324" y="59903"/>
                </a:cubicBezTo>
                <a:cubicBezTo>
                  <a:pt x="61324" y="62617"/>
                  <a:pt x="69842" y="68432"/>
                  <a:pt x="75331" y="68432"/>
                </a:cubicBezTo>
                <a:cubicBezTo>
                  <a:pt x="81009" y="68432"/>
                  <a:pt x="86498" y="62617"/>
                  <a:pt x="89148" y="56995"/>
                </a:cubicBezTo>
                <a:cubicBezTo>
                  <a:pt x="91987" y="62617"/>
                  <a:pt x="94826" y="68432"/>
                  <a:pt x="100315" y="68432"/>
                </a:cubicBezTo>
                <a:cubicBezTo>
                  <a:pt x="103154" y="68432"/>
                  <a:pt x="108832" y="68432"/>
                  <a:pt x="108832" y="68432"/>
                </a:cubicBezTo>
                <a:lnTo>
                  <a:pt x="108832" y="91308"/>
                </a:lnTo>
                <a:close/>
                <a:moveTo>
                  <a:pt x="111482" y="51373"/>
                </a:moveTo>
                <a:lnTo>
                  <a:pt x="111482" y="51373"/>
                </a:lnTo>
                <a:cubicBezTo>
                  <a:pt x="111482" y="56995"/>
                  <a:pt x="105993" y="59903"/>
                  <a:pt x="100315" y="59903"/>
                </a:cubicBezTo>
                <a:cubicBezTo>
                  <a:pt x="94826" y="59903"/>
                  <a:pt x="89148" y="56995"/>
                  <a:pt x="89148" y="51373"/>
                </a:cubicBezTo>
                <a:cubicBezTo>
                  <a:pt x="86498" y="51373"/>
                  <a:pt x="86498" y="51373"/>
                  <a:pt x="86498" y="51373"/>
                </a:cubicBezTo>
                <a:cubicBezTo>
                  <a:pt x="86498" y="56995"/>
                  <a:pt x="81009" y="59903"/>
                  <a:pt x="75331" y="59903"/>
                </a:cubicBezTo>
                <a:cubicBezTo>
                  <a:pt x="69842" y="59903"/>
                  <a:pt x="61324" y="56995"/>
                  <a:pt x="61324" y="51373"/>
                </a:cubicBezTo>
                <a:cubicBezTo>
                  <a:pt x="58675" y="51373"/>
                  <a:pt x="58675" y="51373"/>
                  <a:pt x="58675" y="51373"/>
                </a:cubicBezTo>
                <a:cubicBezTo>
                  <a:pt x="58675" y="56995"/>
                  <a:pt x="52996" y="59903"/>
                  <a:pt x="47507" y="59903"/>
                </a:cubicBezTo>
                <a:cubicBezTo>
                  <a:pt x="41829" y="59903"/>
                  <a:pt x="33501" y="56995"/>
                  <a:pt x="33501" y="51373"/>
                </a:cubicBezTo>
                <a:cubicBezTo>
                  <a:pt x="30662" y="51373"/>
                  <a:pt x="30662" y="51373"/>
                  <a:pt x="30662" y="51373"/>
                </a:cubicBezTo>
                <a:cubicBezTo>
                  <a:pt x="30662" y="56995"/>
                  <a:pt x="25173" y="59903"/>
                  <a:pt x="19495" y="59903"/>
                </a:cubicBezTo>
                <a:cubicBezTo>
                  <a:pt x="14006" y="59903"/>
                  <a:pt x="8517" y="56995"/>
                  <a:pt x="8517" y="51373"/>
                </a:cubicBezTo>
                <a:cubicBezTo>
                  <a:pt x="8517" y="45557"/>
                  <a:pt x="8517" y="45557"/>
                  <a:pt x="8517" y="45557"/>
                </a:cubicBezTo>
                <a:cubicBezTo>
                  <a:pt x="111482" y="45557"/>
                  <a:pt x="111482" y="45557"/>
                  <a:pt x="111482" y="45557"/>
                </a:cubicBezTo>
                <a:lnTo>
                  <a:pt x="111482" y="51373"/>
                </a:lnTo>
                <a:close/>
                <a:moveTo>
                  <a:pt x="8517" y="37027"/>
                </a:moveTo>
                <a:lnTo>
                  <a:pt x="8517" y="37027"/>
                </a:lnTo>
                <a:cubicBezTo>
                  <a:pt x="25173" y="5621"/>
                  <a:pt x="25173" y="5621"/>
                  <a:pt x="25173" y="5621"/>
                </a:cubicBezTo>
                <a:cubicBezTo>
                  <a:pt x="94826" y="5621"/>
                  <a:pt x="94826" y="5621"/>
                  <a:pt x="94826" y="5621"/>
                </a:cubicBezTo>
                <a:cubicBezTo>
                  <a:pt x="111482" y="37027"/>
                  <a:pt x="111482" y="37027"/>
                  <a:pt x="111482" y="37027"/>
                </a:cubicBezTo>
                <a:lnTo>
                  <a:pt x="8517" y="37027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7" name="Shape 4678">
            <a:extLst>
              <a:ext uri="{FF2B5EF4-FFF2-40B4-BE49-F238E27FC236}">
                <a16:creationId xmlns:a16="http://schemas.microsoft.com/office/drawing/2014/main" id="{AD66A4B3-D985-4D06-A354-E006FFBE8A58}"/>
              </a:ext>
            </a:extLst>
          </p:cNvPr>
          <p:cNvSpPr/>
          <p:nvPr/>
        </p:nvSpPr>
        <p:spPr>
          <a:xfrm>
            <a:off x="9417168" y="2338791"/>
            <a:ext cx="463521" cy="4923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7372" y="74011"/>
                </a:moveTo>
                <a:lnTo>
                  <a:pt x="97372" y="74011"/>
                </a:lnTo>
                <a:cubicBezTo>
                  <a:pt x="86186" y="74011"/>
                  <a:pt x="78813" y="77365"/>
                  <a:pt x="75000" y="84550"/>
                </a:cubicBezTo>
                <a:cubicBezTo>
                  <a:pt x="48813" y="70419"/>
                  <a:pt x="48813" y="70419"/>
                  <a:pt x="48813" y="70419"/>
                </a:cubicBezTo>
                <a:cubicBezTo>
                  <a:pt x="48813" y="67065"/>
                  <a:pt x="52372" y="63233"/>
                  <a:pt x="52372" y="59880"/>
                </a:cubicBezTo>
                <a:cubicBezTo>
                  <a:pt x="52372" y="56287"/>
                  <a:pt x="52372" y="56287"/>
                  <a:pt x="48813" y="52934"/>
                </a:cubicBezTo>
                <a:cubicBezTo>
                  <a:pt x="78813" y="38802"/>
                  <a:pt x="78813" y="38802"/>
                  <a:pt x="78813" y="38802"/>
                </a:cubicBezTo>
                <a:cubicBezTo>
                  <a:pt x="82372" y="42155"/>
                  <a:pt x="89745" y="45748"/>
                  <a:pt x="97372" y="45748"/>
                </a:cubicBezTo>
                <a:cubicBezTo>
                  <a:pt x="108559" y="45748"/>
                  <a:pt x="119745" y="35209"/>
                  <a:pt x="119745" y="21077"/>
                </a:cubicBezTo>
                <a:cubicBezTo>
                  <a:pt x="119745" y="10538"/>
                  <a:pt x="108559" y="0"/>
                  <a:pt x="97372" y="0"/>
                </a:cubicBezTo>
                <a:cubicBezTo>
                  <a:pt x="82372" y="0"/>
                  <a:pt x="71186" y="10538"/>
                  <a:pt x="71186" y="21077"/>
                </a:cubicBezTo>
                <a:cubicBezTo>
                  <a:pt x="71186" y="24670"/>
                  <a:pt x="71186" y="28023"/>
                  <a:pt x="71186" y="28023"/>
                </a:cubicBezTo>
                <a:cubicBezTo>
                  <a:pt x="45000" y="42155"/>
                  <a:pt x="45000" y="42155"/>
                  <a:pt x="45000" y="42155"/>
                </a:cubicBezTo>
                <a:cubicBezTo>
                  <a:pt x="41186" y="38802"/>
                  <a:pt x="33813" y="35209"/>
                  <a:pt x="26186" y="35209"/>
                </a:cubicBezTo>
                <a:cubicBezTo>
                  <a:pt x="11186" y="35209"/>
                  <a:pt x="0" y="45748"/>
                  <a:pt x="0" y="59880"/>
                </a:cubicBezTo>
                <a:cubicBezTo>
                  <a:pt x="0" y="74011"/>
                  <a:pt x="11186" y="84550"/>
                  <a:pt x="26186" y="84550"/>
                </a:cubicBezTo>
                <a:cubicBezTo>
                  <a:pt x="33813" y="84550"/>
                  <a:pt x="37627" y="80958"/>
                  <a:pt x="41186" y="77365"/>
                </a:cubicBezTo>
                <a:lnTo>
                  <a:pt x="41186" y="77365"/>
                </a:lnTo>
                <a:cubicBezTo>
                  <a:pt x="71186" y="95089"/>
                  <a:pt x="71186" y="95089"/>
                  <a:pt x="71186" y="95089"/>
                </a:cubicBezTo>
                <a:cubicBezTo>
                  <a:pt x="71186" y="95089"/>
                  <a:pt x="71186" y="95089"/>
                  <a:pt x="71186" y="98682"/>
                </a:cubicBezTo>
                <a:cubicBezTo>
                  <a:pt x="71186" y="109221"/>
                  <a:pt x="82372" y="119760"/>
                  <a:pt x="97372" y="119760"/>
                </a:cubicBezTo>
                <a:cubicBezTo>
                  <a:pt x="108559" y="119760"/>
                  <a:pt x="119745" y="109221"/>
                  <a:pt x="119745" y="98682"/>
                </a:cubicBezTo>
                <a:cubicBezTo>
                  <a:pt x="119745" y="84550"/>
                  <a:pt x="108559" y="74011"/>
                  <a:pt x="97372" y="74011"/>
                </a:cubicBezTo>
                <a:close/>
                <a:moveTo>
                  <a:pt x="97372" y="6946"/>
                </a:moveTo>
                <a:lnTo>
                  <a:pt x="97372" y="6946"/>
                </a:lnTo>
                <a:cubicBezTo>
                  <a:pt x="104745" y="6946"/>
                  <a:pt x="112372" y="14131"/>
                  <a:pt x="112372" y="21077"/>
                </a:cubicBezTo>
                <a:cubicBezTo>
                  <a:pt x="112372" y="31616"/>
                  <a:pt x="104745" y="35209"/>
                  <a:pt x="97372" y="35209"/>
                </a:cubicBezTo>
                <a:cubicBezTo>
                  <a:pt x="86186" y="35209"/>
                  <a:pt x="82372" y="31616"/>
                  <a:pt x="82372" y="21077"/>
                </a:cubicBezTo>
                <a:cubicBezTo>
                  <a:pt x="82372" y="14131"/>
                  <a:pt x="86186" y="6946"/>
                  <a:pt x="97372" y="6946"/>
                </a:cubicBezTo>
                <a:close/>
                <a:moveTo>
                  <a:pt x="26186" y="74011"/>
                </a:moveTo>
                <a:lnTo>
                  <a:pt x="26186" y="74011"/>
                </a:lnTo>
                <a:cubicBezTo>
                  <a:pt x="18813" y="74011"/>
                  <a:pt x="11186" y="67065"/>
                  <a:pt x="11186" y="59880"/>
                </a:cubicBezTo>
                <a:cubicBezTo>
                  <a:pt x="11186" y="52934"/>
                  <a:pt x="18813" y="45748"/>
                  <a:pt x="26186" y="45748"/>
                </a:cubicBezTo>
                <a:cubicBezTo>
                  <a:pt x="33813" y="45748"/>
                  <a:pt x="41186" y="52934"/>
                  <a:pt x="41186" y="59880"/>
                </a:cubicBezTo>
                <a:cubicBezTo>
                  <a:pt x="41186" y="67065"/>
                  <a:pt x="33813" y="74011"/>
                  <a:pt x="26186" y="74011"/>
                </a:cubicBezTo>
                <a:close/>
                <a:moveTo>
                  <a:pt x="97372" y="112814"/>
                </a:moveTo>
                <a:lnTo>
                  <a:pt x="97372" y="112814"/>
                </a:lnTo>
                <a:cubicBezTo>
                  <a:pt x="86186" y="112814"/>
                  <a:pt x="82372" y="105628"/>
                  <a:pt x="82372" y="98682"/>
                </a:cubicBezTo>
                <a:cubicBezTo>
                  <a:pt x="82372" y="88143"/>
                  <a:pt x="86186" y="84550"/>
                  <a:pt x="97372" y="84550"/>
                </a:cubicBezTo>
                <a:cubicBezTo>
                  <a:pt x="104745" y="84550"/>
                  <a:pt x="112372" y="88143"/>
                  <a:pt x="112372" y="98682"/>
                </a:cubicBezTo>
                <a:cubicBezTo>
                  <a:pt x="112372" y="105628"/>
                  <a:pt x="104745" y="112814"/>
                  <a:pt x="97372" y="11281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8" name="Shape 4679">
            <a:extLst>
              <a:ext uri="{FF2B5EF4-FFF2-40B4-BE49-F238E27FC236}">
                <a16:creationId xmlns:a16="http://schemas.microsoft.com/office/drawing/2014/main" id="{5A284102-778B-497D-AE74-48D121EC6225}"/>
              </a:ext>
            </a:extLst>
          </p:cNvPr>
          <p:cNvSpPr/>
          <p:nvPr/>
        </p:nvSpPr>
        <p:spPr>
          <a:xfrm>
            <a:off x="8325850" y="2331603"/>
            <a:ext cx="578509" cy="5067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6791" y="3488"/>
                </a:moveTo>
                <a:lnTo>
                  <a:pt x="86791" y="3488"/>
                </a:lnTo>
                <a:cubicBezTo>
                  <a:pt x="86791" y="0"/>
                  <a:pt x="83938" y="3488"/>
                  <a:pt x="80882" y="3488"/>
                </a:cubicBezTo>
                <a:cubicBezTo>
                  <a:pt x="33005" y="113023"/>
                  <a:pt x="33005" y="113023"/>
                  <a:pt x="33005" y="113023"/>
                </a:cubicBezTo>
                <a:cubicBezTo>
                  <a:pt x="29949" y="116279"/>
                  <a:pt x="33005" y="119767"/>
                  <a:pt x="33005" y="119767"/>
                </a:cubicBezTo>
                <a:cubicBezTo>
                  <a:pt x="35857" y="119767"/>
                  <a:pt x="38913" y="119767"/>
                  <a:pt x="38913" y="119767"/>
                </a:cubicBezTo>
                <a:cubicBezTo>
                  <a:pt x="89847" y="10232"/>
                  <a:pt x="89847" y="10232"/>
                  <a:pt x="89847" y="10232"/>
                </a:cubicBezTo>
                <a:cubicBezTo>
                  <a:pt x="89847" y="6744"/>
                  <a:pt x="89847" y="3488"/>
                  <a:pt x="86791" y="3488"/>
                </a:cubicBezTo>
                <a:close/>
                <a:moveTo>
                  <a:pt x="29949" y="82093"/>
                </a:moveTo>
                <a:lnTo>
                  <a:pt x="29949" y="82093"/>
                </a:lnTo>
                <a:cubicBezTo>
                  <a:pt x="8964" y="61627"/>
                  <a:pt x="8964" y="61627"/>
                  <a:pt x="8964" y="61627"/>
                </a:cubicBezTo>
                <a:cubicBezTo>
                  <a:pt x="29949" y="44418"/>
                  <a:pt x="29949" y="44418"/>
                  <a:pt x="29949" y="44418"/>
                </a:cubicBezTo>
                <a:cubicBezTo>
                  <a:pt x="33005" y="41162"/>
                  <a:pt x="33005" y="37674"/>
                  <a:pt x="29949" y="37674"/>
                </a:cubicBezTo>
                <a:cubicBezTo>
                  <a:pt x="29949" y="34186"/>
                  <a:pt x="26893" y="34186"/>
                  <a:pt x="23837" y="37674"/>
                </a:cubicBezTo>
                <a:cubicBezTo>
                  <a:pt x="0" y="58139"/>
                  <a:pt x="0" y="58139"/>
                  <a:pt x="0" y="58139"/>
                </a:cubicBezTo>
                <a:cubicBezTo>
                  <a:pt x="0" y="61627"/>
                  <a:pt x="0" y="61627"/>
                  <a:pt x="0" y="61627"/>
                </a:cubicBezTo>
                <a:cubicBezTo>
                  <a:pt x="0" y="64883"/>
                  <a:pt x="0" y="64883"/>
                  <a:pt x="0" y="64883"/>
                </a:cubicBezTo>
                <a:cubicBezTo>
                  <a:pt x="23837" y="89069"/>
                  <a:pt x="23837" y="89069"/>
                  <a:pt x="23837" y="89069"/>
                </a:cubicBezTo>
                <a:cubicBezTo>
                  <a:pt x="26893" y="89069"/>
                  <a:pt x="29949" y="89069"/>
                  <a:pt x="29949" y="89069"/>
                </a:cubicBezTo>
                <a:cubicBezTo>
                  <a:pt x="33005" y="85581"/>
                  <a:pt x="33005" y="82093"/>
                  <a:pt x="29949" y="82093"/>
                </a:cubicBezTo>
                <a:close/>
                <a:moveTo>
                  <a:pt x="119796" y="58139"/>
                </a:moveTo>
                <a:lnTo>
                  <a:pt x="119796" y="58139"/>
                </a:lnTo>
                <a:cubicBezTo>
                  <a:pt x="95959" y="37674"/>
                  <a:pt x="95959" y="37674"/>
                  <a:pt x="95959" y="37674"/>
                </a:cubicBezTo>
                <a:cubicBezTo>
                  <a:pt x="92903" y="34186"/>
                  <a:pt x="89847" y="34186"/>
                  <a:pt x="89847" y="37674"/>
                </a:cubicBezTo>
                <a:cubicBezTo>
                  <a:pt x="86791" y="37674"/>
                  <a:pt x="86791" y="41162"/>
                  <a:pt x="89847" y="44418"/>
                </a:cubicBezTo>
                <a:cubicBezTo>
                  <a:pt x="110831" y="61627"/>
                  <a:pt x="110831" y="61627"/>
                  <a:pt x="110831" y="61627"/>
                </a:cubicBezTo>
                <a:cubicBezTo>
                  <a:pt x="89847" y="82093"/>
                  <a:pt x="89847" y="82093"/>
                  <a:pt x="89847" y="82093"/>
                </a:cubicBezTo>
                <a:cubicBezTo>
                  <a:pt x="86791" y="82093"/>
                  <a:pt x="86791" y="85581"/>
                  <a:pt x="89847" y="89069"/>
                </a:cubicBezTo>
                <a:cubicBezTo>
                  <a:pt x="89847" y="89069"/>
                  <a:pt x="92903" y="89069"/>
                  <a:pt x="95959" y="89069"/>
                </a:cubicBezTo>
                <a:cubicBezTo>
                  <a:pt x="119796" y="64883"/>
                  <a:pt x="119796" y="64883"/>
                  <a:pt x="119796" y="64883"/>
                </a:cubicBezTo>
                <a:cubicBezTo>
                  <a:pt x="119796" y="64883"/>
                  <a:pt x="119796" y="64883"/>
                  <a:pt x="119796" y="61627"/>
                </a:cubicBezTo>
                <a:cubicBezTo>
                  <a:pt x="119796" y="61627"/>
                  <a:pt x="119796" y="61627"/>
                  <a:pt x="119796" y="58139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49" name="Shape 4680">
            <a:extLst>
              <a:ext uri="{FF2B5EF4-FFF2-40B4-BE49-F238E27FC236}">
                <a16:creationId xmlns:a16="http://schemas.microsoft.com/office/drawing/2014/main" id="{430E7D51-6343-4F22-8755-476DA2CC75AB}"/>
              </a:ext>
            </a:extLst>
          </p:cNvPr>
          <p:cNvSpPr/>
          <p:nvPr/>
        </p:nvSpPr>
        <p:spPr>
          <a:xfrm>
            <a:off x="7368267" y="2281286"/>
            <a:ext cx="477893" cy="60740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888" y="25589"/>
                </a:moveTo>
                <a:lnTo>
                  <a:pt x="108888" y="25589"/>
                </a:lnTo>
                <a:cubicBezTo>
                  <a:pt x="79753" y="25589"/>
                  <a:pt x="79753" y="25589"/>
                  <a:pt x="79753" y="25589"/>
                </a:cubicBezTo>
                <a:cubicBezTo>
                  <a:pt x="79753" y="17059"/>
                  <a:pt x="79753" y="17059"/>
                  <a:pt x="79753" y="17059"/>
                </a:cubicBezTo>
                <a:cubicBezTo>
                  <a:pt x="79753" y="14151"/>
                  <a:pt x="76296" y="11437"/>
                  <a:pt x="72592" y="11437"/>
                </a:cubicBezTo>
                <a:cubicBezTo>
                  <a:pt x="29135" y="11437"/>
                  <a:pt x="29135" y="11437"/>
                  <a:pt x="29135" y="11437"/>
                </a:cubicBezTo>
                <a:cubicBezTo>
                  <a:pt x="29135" y="5621"/>
                  <a:pt x="29135" y="5621"/>
                  <a:pt x="29135" y="5621"/>
                </a:cubicBezTo>
                <a:cubicBezTo>
                  <a:pt x="29135" y="2714"/>
                  <a:pt x="21728" y="0"/>
                  <a:pt x="18024" y="0"/>
                </a:cubicBezTo>
                <a:cubicBezTo>
                  <a:pt x="7160" y="0"/>
                  <a:pt x="7160" y="0"/>
                  <a:pt x="7160" y="0"/>
                </a:cubicBezTo>
                <a:cubicBezTo>
                  <a:pt x="3456" y="0"/>
                  <a:pt x="0" y="2714"/>
                  <a:pt x="0" y="5621"/>
                </a:cubicBezTo>
                <a:cubicBezTo>
                  <a:pt x="0" y="114184"/>
                  <a:pt x="0" y="114184"/>
                  <a:pt x="0" y="114184"/>
                </a:cubicBezTo>
                <a:cubicBezTo>
                  <a:pt x="0" y="116898"/>
                  <a:pt x="3456" y="119806"/>
                  <a:pt x="7160" y="119806"/>
                </a:cubicBezTo>
                <a:cubicBezTo>
                  <a:pt x="18024" y="119806"/>
                  <a:pt x="18024" y="119806"/>
                  <a:pt x="18024" y="119806"/>
                </a:cubicBezTo>
                <a:cubicBezTo>
                  <a:pt x="21728" y="119806"/>
                  <a:pt x="29135" y="116898"/>
                  <a:pt x="29135" y="114184"/>
                </a:cubicBezTo>
                <a:cubicBezTo>
                  <a:pt x="29135" y="79870"/>
                  <a:pt x="29135" y="79870"/>
                  <a:pt x="29135" y="79870"/>
                </a:cubicBezTo>
                <a:cubicBezTo>
                  <a:pt x="72592" y="79870"/>
                  <a:pt x="72592" y="79870"/>
                  <a:pt x="72592" y="79870"/>
                </a:cubicBezTo>
                <a:cubicBezTo>
                  <a:pt x="72592" y="82778"/>
                  <a:pt x="72592" y="82778"/>
                  <a:pt x="72592" y="82778"/>
                </a:cubicBezTo>
                <a:cubicBezTo>
                  <a:pt x="72592" y="85492"/>
                  <a:pt x="76296" y="91308"/>
                  <a:pt x="79753" y="91308"/>
                </a:cubicBezTo>
                <a:cubicBezTo>
                  <a:pt x="108888" y="91308"/>
                  <a:pt x="108888" y="91308"/>
                  <a:pt x="108888" y="91308"/>
                </a:cubicBezTo>
                <a:cubicBezTo>
                  <a:pt x="116296" y="91308"/>
                  <a:pt x="119753" y="85492"/>
                  <a:pt x="119753" y="82778"/>
                </a:cubicBezTo>
                <a:cubicBezTo>
                  <a:pt x="119753" y="34119"/>
                  <a:pt x="119753" y="34119"/>
                  <a:pt x="119753" y="34119"/>
                </a:cubicBezTo>
                <a:cubicBezTo>
                  <a:pt x="119753" y="28497"/>
                  <a:pt x="116296" y="25589"/>
                  <a:pt x="108888" y="25589"/>
                </a:cubicBezTo>
                <a:close/>
                <a:moveTo>
                  <a:pt x="18024" y="108368"/>
                </a:moveTo>
                <a:lnTo>
                  <a:pt x="18024" y="108368"/>
                </a:lnTo>
                <a:cubicBezTo>
                  <a:pt x="18024" y="111276"/>
                  <a:pt x="14567" y="114184"/>
                  <a:pt x="14567" y="114184"/>
                </a:cubicBezTo>
                <a:cubicBezTo>
                  <a:pt x="10864" y="114184"/>
                  <a:pt x="7160" y="111276"/>
                  <a:pt x="7160" y="108368"/>
                </a:cubicBezTo>
                <a:cubicBezTo>
                  <a:pt x="7160" y="11437"/>
                  <a:pt x="7160" y="11437"/>
                  <a:pt x="7160" y="11437"/>
                </a:cubicBezTo>
                <a:cubicBezTo>
                  <a:pt x="7160" y="8529"/>
                  <a:pt x="10864" y="5621"/>
                  <a:pt x="14567" y="5621"/>
                </a:cubicBezTo>
                <a:cubicBezTo>
                  <a:pt x="14567" y="5621"/>
                  <a:pt x="18024" y="8529"/>
                  <a:pt x="18024" y="11437"/>
                </a:cubicBezTo>
                <a:lnTo>
                  <a:pt x="18024" y="108368"/>
                </a:lnTo>
                <a:close/>
                <a:moveTo>
                  <a:pt x="72592" y="68432"/>
                </a:moveTo>
                <a:lnTo>
                  <a:pt x="72592" y="68432"/>
                </a:lnTo>
                <a:cubicBezTo>
                  <a:pt x="72592" y="68432"/>
                  <a:pt x="69135" y="71340"/>
                  <a:pt x="65432" y="71340"/>
                </a:cubicBezTo>
                <a:cubicBezTo>
                  <a:pt x="29135" y="71340"/>
                  <a:pt x="29135" y="71340"/>
                  <a:pt x="29135" y="71340"/>
                </a:cubicBezTo>
                <a:cubicBezTo>
                  <a:pt x="29135" y="17059"/>
                  <a:pt x="29135" y="17059"/>
                  <a:pt x="29135" y="17059"/>
                </a:cubicBezTo>
                <a:cubicBezTo>
                  <a:pt x="65432" y="17059"/>
                  <a:pt x="65432" y="17059"/>
                  <a:pt x="65432" y="17059"/>
                </a:cubicBezTo>
                <a:cubicBezTo>
                  <a:pt x="69135" y="17059"/>
                  <a:pt x="72592" y="19967"/>
                  <a:pt x="72592" y="22875"/>
                </a:cubicBezTo>
                <a:lnTo>
                  <a:pt x="72592" y="68432"/>
                </a:lnTo>
                <a:close/>
                <a:moveTo>
                  <a:pt x="108888" y="79870"/>
                </a:moveTo>
                <a:lnTo>
                  <a:pt x="108888" y="79870"/>
                </a:lnTo>
                <a:cubicBezTo>
                  <a:pt x="108888" y="79870"/>
                  <a:pt x="108888" y="82778"/>
                  <a:pt x="105432" y="82778"/>
                </a:cubicBezTo>
                <a:cubicBezTo>
                  <a:pt x="79753" y="82778"/>
                  <a:pt x="79753" y="82778"/>
                  <a:pt x="79753" y="82778"/>
                </a:cubicBezTo>
                <a:cubicBezTo>
                  <a:pt x="79753" y="34119"/>
                  <a:pt x="79753" y="34119"/>
                  <a:pt x="79753" y="34119"/>
                </a:cubicBezTo>
                <a:cubicBezTo>
                  <a:pt x="105432" y="34119"/>
                  <a:pt x="105432" y="34119"/>
                  <a:pt x="105432" y="34119"/>
                </a:cubicBezTo>
                <a:cubicBezTo>
                  <a:pt x="108888" y="34119"/>
                  <a:pt x="108888" y="34119"/>
                  <a:pt x="108888" y="37027"/>
                </a:cubicBezTo>
                <a:lnTo>
                  <a:pt x="108888" y="79870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0" name="Shape 4623">
            <a:extLst>
              <a:ext uri="{FF2B5EF4-FFF2-40B4-BE49-F238E27FC236}">
                <a16:creationId xmlns:a16="http://schemas.microsoft.com/office/drawing/2014/main" id="{6A0D0DE2-C4AC-43A5-9C31-42A792BD58E9}"/>
              </a:ext>
            </a:extLst>
          </p:cNvPr>
          <p:cNvSpPr/>
          <p:nvPr/>
        </p:nvSpPr>
        <p:spPr>
          <a:xfrm>
            <a:off x="6265492" y="3269674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9870" y="61324"/>
                </a:moveTo>
                <a:lnTo>
                  <a:pt x="79870" y="61324"/>
                </a:lnTo>
                <a:cubicBezTo>
                  <a:pt x="62810" y="77981"/>
                  <a:pt x="62810" y="77981"/>
                  <a:pt x="62810" y="77981"/>
                </a:cubicBezTo>
                <a:cubicBezTo>
                  <a:pt x="62810" y="39179"/>
                  <a:pt x="62810" y="39179"/>
                  <a:pt x="62810" y="39179"/>
                </a:cubicBezTo>
                <a:cubicBezTo>
                  <a:pt x="62810" y="36340"/>
                  <a:pt x="62810" y="33501"/>
                  <a:pt x="59903" y="33501"/>
                </a:cubicBezTo>
                <a:cubicBezTo>
                  <a:pt x="56995" y="33501"/>
                  <a:pt x="56995" y="36340"/>
                  <a:pt x="56995" y="39179"/>
                </a:cubicBezTo>
                <a:cubicBezTo>
                  <a:pt x="56995" y="77981"/>
                  <a:pt x="56995" y="77981"/>
                  <a:pt x="56995" y="77981"/>
                </a:cubicBezTo>
                <a:cubicBezTo>
                  <a:pt x="39935" y="61324"/>
                  <a:pt x="39935" y="61324"/>
                  <a:pt x="39935" y="61324"/>
                </a:cubicBezTo>
                <a:cubicBezTo>
                  <a:pt x="39935" y="61324"/>
                  <a:pt x="37027" y="61324"/>
                  <a:pt x="34313" y="61324"/>
                </a:cubicBezTo>
                <a:cubicBezTo>
                  <a:pt x="34313" y="64164"/>
                  <a:pt x="34313" y="67003"/>
                  <a:pt x="34313" y="67003"/>
                </a:cubicBezTo>
                <a:cubicBezTo>
                  <a:pt x="56995" y="89148"/>
                  <a:pt x="56995" y="89148"/>
                  <a:pt x="56995" y="89148"/>
                </a:cubicBezTo>
                <a:lnTo>
                  <a:pt x="59903" y="89148"/>
                </a:lnTo>
                <a:lnTo>
                  <a:pt x="62810" y="89148"/>
                </a:lnTo>
                <a:cubicBezTo>
                  <a:pt x="85492" y="67003"/>
                  <a:pt x="85492" y="67003"/>
                  <a:pt x="85492" y="67003"/>
                </a:cubicBezTo>
                <a:cubicBezTo>
                  <a:pt x="85492" y="67003"/>
                  <a:pt x="85492" y="64164"/>
                  <a:pt x="85492" y="61324"/>
                </a:cubicBezTo>
                <a:cubicBezTo>
                  <a:pt x="82778" y="61324"/>
                  <a:pt x="79870" y="61324"/>
                  <a:pt x="79870" y="61324"/>
                </a:cubicBezTo>
                <a:close/>
                <a:moveTo>
                  <a:pt x="105654" y="0"/>
                </a:moveTo>
                <a:lnTo>
                  <a:pt x="105654" y="0"/>
                </a:lnTo>
                <a:cubicBezTo>
                  <a:pt x="14345" y="0"/>
                  <a:pt x="14345" y="0"/>
                  <a:pt x="14345" y="0"/>
                </a:cubicBezTo>
                <a:cubicBezTo>
                  <a:pt x="5621" y="0"/>
                  <a:pt x="0" y="8517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621" y="119810"/>
                  <a:pt x="14345" y="119810"/>
                </a:cubicBezTo>
                <a:cubicBezTo>
                  <a:pt x="105654" y="119810"/>
                  <a:pt x="105654" y="119810"/>
                  <a:pt x="105654" y="119810"/>
                </a:cubicBezTo>
                <a:cubicBezTo>
                  <a:pt x="114184" y="119810"/>
                  <a:pt x="119806" y="114321"/>
                  <a:pt x="119806" y="105993"/>
                </a:cubicBezTo>
                <a:cubicBezTo>
                  <a:pt x="119806" y="16845"/>
                  <a:pt x="119806" y="16845"/>
                  <a:pt x="119806" y="16845"/>
                </a:cubicBezTo>
                <a:cubicBezTo>
                  <a:pt x="119806" y="8517"/>
                  <a:pt x="114184" y="0"/>
                  <a:pt x="105654" y="0"/>
                </a:cubicBezTo>
                <a:close/>
                <a:moveTo>
                  <a:pt x="114184" y="105993"/>
                </a:moveTo>
                <a:lnTo>
                  <a:pt x="114184" y="105993"/>
                </a:lnTo>
                <a:cubicBezTo>
                  <a:pt x="114184" y="108832"/>
                  <a:pt x="108368" y="111482"/>
                  <a:pt x="105654" y="111482"/>
                </a:cubicBezTo>
                <a:cubicBezTo>
                  <a:pt x="14345" y="111482"/>
                  <a:pt x="14345" y="111482"/>
                  <a:pt x="14345" y="111482"/>
                </a:cubicBezTo>
                <a:cubicBezTo>
                  <a:pt x="11437" y="111482"/>
                  <a:pt x="5621" y="108832"/>
                  <a:pt x="5621" y="105993"/>
                </a:cubicBezTo>
                <a:cubicBezTo>
                  <a:pt x="5621" y="16845"/>
                  <a:pt x="5621" y="16845"/>
                  <a:pt x="5621" y="16845"/>
                </a:cubicBezTo>
                <a:cubicBezTo>
                  <a:pt x="5621" y="11167"/>
                  <a:pt x="11437" y="8517"/>
                  <a:pt x="14345" y="8517"/>
                </a:cubicBezTo>
                <a:cubicBezTo>
                  <a:pt x="105654" y="8517"/>
                  <a:pt x="105654" y="8517"/>
                  <a:pt x="105654" y="8517"/>
                </a:cubicBezTo>
                <a:cubicBezTo>
                  <a:pt x="108368" y="8517"/>
                  <a:pt x="114184" y="11167"/>
                  <a:pt x="114184" y="16845"/>
                </a:cubicBezTo>
                <a:lnTo>
                  <a:pt x="114184" y="105993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1" name="Shape 4624">
            <a:extLst>
              <a:ext uri="{FF2B5EF4-FFF2-40B4-BE49-F238E27FC236}">
                <a16:creationId xmlns:a16="http://schemas.microsoft.com/office/drawing/2014/main" id="{AFCBB50D-EF7F-40BF-A415-6C76DB746B04}"/>
              </a:ext>
            </a:extLst>
          </p:cNvPr>
          <p:cNvSpPr/>
          <p:nvPr/>
        </p:nvSpPr>
        <p:spPr>
          <a:xfrm>
            <a:off x="5244881" y="3269674"/>
            <a:ext cx="621625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4164" y="33501"/>
                </a:moveTo>
                <a:lnTo>
                  <a:pt x="64164" y="33501"/>
                </a:lnTo>
                <a:cubicBezTo>
                  <a:pt x="64164" y="30662"/>
                  <a:pt x="61324" y="30662"/>
                  <a:pt x="61324" y="30662"/>
                </a:cubicBezTo>
                <a:cubicBezTo>
                  <a:pt x="58675" y="30662"/>
                  <a:pt x="58675" y="30662"/>
                  <a:pt x="55835" y="33501"/>
                </a:cubicBezTo>
                <a:cubicBezTo>
                  <a:pt x="36340" y="52996"/>
                  <a:pt x="36340" y="52996"/>
                  <a:pt x="36340" y="52996"/>
                </a:cubicBezTo>
                <a:cubicBezTo>
                  <a:pt x="33501" y="55835"/>
                  <a:pt x="33501" y="58675"/>
                  <a:pt x="36340" y="58675"/>
                </a:cubicBezTo>
                <a:cubicBezTo>
                  <a:pt x="36340" y="61324"/>
                  <a:pt x="39179" y="61324"/>
                  <a:pt x="41829" y="58675"/>
                </a:cubicBezTo>
                <a:cubicBezTo>
                  <a:pt x="55835" y="44668"/>
                  <a:pt x="55835" y="44668"/>
                  <a:pt x="55835" y="44668"/>
                </a:cubicBezTo>
                <a:cubicBezTo>
                  <a:pt x="55835" y="83659"/>
                  <a:pt x="55835" y="83659"/>
                  <a:pt x="55835" y="83659"/>
                </a:cubicBezTo>
                <a:cubicBezTo>
                  <a:pt x="55835" y="83659"/>
                  <a:pt x="58675" y="86498"/>
                  <a:pt x="61324" y="86498"/>
                </a:cubicBezTo>
                <a:lnTo>
                  <a:pt x="64164" y="83659"/>
                </a:lnTo>
                <a:cubicBezTo>
                  <a:pt x="64164" y="44668"/>
                  <a:pt x="64164" y="44668"/>
                  <a:pt x="64164" y="44668"/>
                </a:cubicBezTo>
                <a:cubicBezTo>
                  <a:pt x="77981" y="58675"/>
                  <a:pt x="77981" y="58675"/>
                  <a:pt x="77981" y="58675"/>
                </a:cubicBezTo>
                <a:cubicBezTo>
                  <a:pt x="81009" y="61324"/>
                  <a:pt x="83659" y="61324"/>
                  <a:pt x="83659" y="58675"/>
                </a:cubicBezTo>
                <a:cubicBezTo>
                  <a:pt x="86498" y="58675"/>
                  <a:pt x="86498" y="55835"/>
                  <a:pt x="83659" y="52996"/>
                </a:cubicBezTo>
                <a:lnTo>
                  <a:pt x="64164" y="33501"/>
                </a:lnTo>
                <a:close/>
                <a:moveTo>
                  <a:pt x="105993" y="0"/>
                </a:moveTo>
                <a:lnTo>
                  <a:pt x="105993" y="0"/>
                </a:lnTo>
                <a:cubicBezTo>
                  <a:pt x="16845" y="0"/>
                  <a:pt x="16845" y="0"/>
                  <a:pt x="16845" y="0"/>
                </a:cubicBezTo>
                <a:cubicBezTo>
                  <a:pt x="8517" y="0"/>
                  <a:pt x="0" y="8517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8517" y="119810"/>
                  <a:pt x="16845" y="119810"/>
                </a:cubicBezTo>
                <a:cubicBezTo>
                  <a:pt x="105993" y="119810"/>
                  <a:pt x="105993" y="119810"/>
                  <a:pt x="105993" y="119810"/>
                </a:cubicBezTo>
                <a:cubicBezTo>
                  <a:pt x="114321" y="119810"/>
                  <a:pt x="119810" y="114321"/>
                  <a:pt x="119810" y="105993"/>
                </a:cubicBezTo>
                <a:cubicBezTo>
                  <a:pt x="119810" y="16845"/>
                  <a:pt x="119810" y="16845"/>
                  <a:pt x="119810" y="16845"/>
                </a:cubicBezTo>
                <a:cubicBezTo>
                  <a:pt x="119810" y="8517"/>
                  <a:pt x="114321" y="0"/>
                  <a:pt x="105993" y="0"/>
                </a:cubicBezTo>
                <a:close/>
                <a:moveTo>
                  <a:pt x="111482" y="105993"/>
                </a:moveTo>
                <a:lnTo>
                  <a:pt x="111482" y="105993"/>
                </a:lnTo>
                <a:cubicBezTo>
                  <a:pt x="111482" y="108832"/>
                  <a:pt x="108832" y="111482"/>
                  <a:pt x="105993" y="111482"/>
                </a:cubicBezTo>
                <a:cubicBezTo>
                  <a:pt x="16845" y="111482"/>
                  <a:pt x="16845" y="111482"/>
                  <a:pt x="16845" y="111482"/>
                </a:cubicBezTo>
                <a:cubicBezTo>
                  <a:pt x="11167" y="111482"/>
                  <a:pt x="8517" y="108832"/>
                  <a:pt x="8517" y="105993"/>
                </a:cubicBezTo>
                <a:cubicBezTo>
                  <a:pt x="8517" y="16845"/>
                  <a:pt x="8517" y="16845"/>
                  <a:pt x="8517" y="16845"/>
                </a:cubicBezTo>
                <a:cubicBezTo>
                  <a:pt x="8517" y="11167"/>
                  <a:pt x="11167" y="8517"/>
                  <a:pt x="16845" y="8517"/>
                </a:cubicBezTo>
                <a:cubicBezTo>
                  <a:pt x="105993" y="8517"/>
                  <a:pt x="105993" y="8517"/>
                  <a:pt x="105993" y="8517"/>
                </a:cubicBezTo>
                <a:cubicBezTo>
                  <a:pt x="108832" y="8517"/>
                  <a:pt x="111482" y="11167"/>
                  <a:pt x="111482" y="16845"/>
                </a:cubicBezTo>
                <a:lnTo>
                  <a:pt x="111482" y="105993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2" name="Shape 4625">
            <a:extLst>
              <a:ext uri="{FF2B5EF4-FFF2-40B4-BE49-F238E27FC236}">
                <a16:creationId xmlns:a16="http://schemas.microsoft.com/office/drawing/2014/main" id="{CD965991-78E8-42A0-AEB0-E0509CDC1B63}"/>
              </a:ext>
            </a:extLst>
          </p:cNvPr>
          <p:cNvSpPr/>
          <p:nvPr/>
        </p:nvSpPr>
        <p:spPr>
          <a:xfrm>
            <a:off x="4236843" y="3269674"/>
            <a:ext cx="621625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6309" y="55835"/>
                </a:moveTo>
                <a:lnTo>
                  <a:pt x="86309" y="55835"/>
                </a:lnTo>
                <a:cubicBezTo>
                  <a:pt x="66813" y="36340"/>
                  <a:pt x="66813" y="36340"/>
                  <a:pt x="66813" y="36340"/>
                </a:cubicBezTo>
                <a:cubicBezTo>
                  <a:pt x="63974" y="33501"/>
                  <a:pt x="61324" y="33501"/>
                  <a:pt x="61324" y="36340"/>
                </a:cubicBezTo>
                <a:cubicBezTo>
                  <a:pt x="58485" y="36340"/>
                  <a:pt x="58485" y="39179"/>
                  <a:pt x="61324" y="41829"/>
                </a:cubicBezTo>
                <a:cubicBezTo>
                  <a:pt x="75141" y="55835"/>
                  <a:pt x="75141" y="55835"/>
                  <a:pt x="75141" y="55835"/>
                </a:cubicBezTo>
                <a:cubicBezTo>
                  <a:pt x="36151" y="55835"/>
                  <a:pt x="36151" y="55835"/>
                  <a:pt x="36151" y="55835"/>
                </a:cubicBezTo>
                <a:cubicBezTo>
                  <a:pt x="36151" y="55835"/>
                  <a:pt x="33312" y="58675"/>
                  <a:pt x="33312" y="61324"/>
                </a:cubicBezTo>
                <a:lnTo>
                  <a:pt x="36151" y="64164"/>
                </a:lnTo>
                <a:cubicBezTo>
                  <a:pt x="75141" y="64164"/>
                  <a:pt x="75141" y="64164"/>
                  <a:pt x="75141" y="64164"/>
                </a:cubicBezTo>
                <a:cubicBezTo>
                  <a:pt x="61324" y="77981"/>
                  <a:pt x="61324" y="77981"/>
                  <a:pt x="61324" y="77981"/>
                </a:cubicBezTo>
                <a:cubicBezTo>
                  <a:pt x="58485" y="81009"/>
                  <a:pt x="58485" y="83659"/>
                  <a:pt x="61324" y="83659"/>
                </a:cubicBezTo>
                <a:cubicBezTo>
                  <a:pt x="61324" y="86498"/>
                  <a:pt x="63974" y="86498"/>
                  <a:pt x="66813" y="83659"/>
                </a:cubicBezTo>
                <a:cubicBezTo>
                  <a:pt x="86309" y="64164"/>
                  <a:pt x="86309" y="64164"/>
                  <a:pt x="86309" y="64164"/>
                </a:cubicBezTo>
                <a:cubicBezTo>
                  <a:pt x="89148" y="64164"/>
                  <a:pt x="89148" y="61324"/>
                  <a:pt x="89148" y="61324"/>
                </a:cubicBezTo>
                <a:cubicBezTo>
                  <a:pt x="89148" y="58675"/>
                  <a:pt x="89148" y="58675"/>
                  <a:pt x="86309" y="55835"/>
                </a:cubicBezTo>
                <a:close/>
                <a:moveTo>
                  <a:pt x="102965" y="0"/>
                </a:moveTo>
                <a:lnTo>
                  <a:pt x="102965" y="0"/>
                </a:lnTo>
                <a:cubicBezTo>
                  <a:pt x="13817" y="0"/>
                  <a:pt x="13817" y="0"/>
                  <a:pt x="13817" y="0"/>
                </a:cubicBezTo>
                <a:cubicBezTo>
                  <a:pt x="5488" y="0"/>
                  <a:pt x="0" y="8517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488" y="119810"/>
                  <a:pt x="13817" y="119810"/>
                </a:cubicBezTo>
                <a:cubicBezTo>
                  <a:pt x="102965" y="119810"/>
                  <a:pt x="102965" y="119810"/>
                  <a:pt x="102965" y="119810"/>
                </a:cubicBezTo>
                <a:cubicBezTo>
                  <a:pt x="111293" y="119810"/>
                  <a:pt x="119810" y="114321"/>
                  <a:pt x="119810" y="105993"/>
                </a:cubicBezTo>
                <a:cubicBezTo>
                  <a:pt x="119810" y="16845"/>
                  <a:pt x="119810" y="16845"/>
                  <a:pt x="119810" y="16845"/>
                </a:cubicBezTo>
                <a:cubicBezTo>
                  <a:pt x="119810" y="8517"/>
                  <a:pt x="111293" y="0"/>
                  <a:pt x="102965" y="0"/>
                </a:cubicBezTo>
                <a:close/>
                <a:moveTo>
                  <a:pt x="111293" y="105993"/>
                </a:moveTo>
                <a:lnTo>
                  <a:pt x="111293" y="105993"/>
                </a:lnTo>
                <a:cubicBezTo>
                  <a:pt x="111293" y="108832"/>
                  <a:pt x="108643" y="111482"/>
                  <a:pt x="102965" y="111482"/>
                </a:cubicBezTo>
                <a:cubicBezTo>
                  <a:pt x="13817" y="111482"/>
                  <a:pt x="13817" y="111482"/>
                  <a:pt x="13817" y="111482"/>
                </a:cubicBezTo>
                <a:cubicBezTo>
                  <a:pt x="11167" y="111482"/>
                  <a:pt x="8328" y="108832"/>
                  <a:pt x="8328" y="105993"/>
                </a:cubicBezTo>
                <a:cubicBezTo>
                  <a:pt x="8328" y="16845"/>
                  <a:pt x="8328" y="16845"/>
                  <a:pt x="8328" y="16845"/>
                </a:cubicBezTo>
                <a:cubicBezTo>
                  <a:pt x="8328" y="11167"/>
                  <a:pt x="11167" y="8517"/>
                  <a:pt x="13817" y="8517"/>
                </a:cubicBezTo>
                <a:cubicBezTo>
                  <a:pt x="102965" y="8517"/>
                  <a:pt x="102965" y="8517"/>
                  <a:pt x="102965" y="8517"/>
                </a:cubicBezTo>
                <a:cubicBezTo>
                  <a:pt x="108643" y="8517"/>
                  <a:pt x="111293" y="11167"/>
                  <a:pt x="111293" y="16845"/>
                </a:cubicBezTo>
                <a:lnTo>
                  <a:pt x="111293" y="105993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3" name="Shape 4626">
            <a:extLst>
              <a:ext uri="{FF2B5EF4-FFF2-40B4-BE49-F238E27FC236}">
                <a16:creationId xmlns:a16="http://schemas.microsoft.com/office/drawing/2014/main" id="{FBBB5CB7-E931-4FD0-92D0-4D46F9F1708F}"/>
              </a:ext>
            </a:extLst>
          </p:cNvPr>
          <p:cNvSpPr/>
          <p:nvPr/>
        </p:nvSpPr>
        <p:spPr>
          <a:xfrm>
            <a:off x="3239252" y="3269674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5654" y="0"/>
                </a:moveTo>
                <a:lnTo>
                  <a:pt x="105654" y="0"/>
                </a:lnTo>
                <a:cubicBezTo>
                  <a:pt x="14151" y="0"/>
                  <a:pt x="14151" y="0"/>
                  <a:pt x="14151" y="0"/>
                </a:cubicBezTo>
                <a:cubicBezTo>
                  <a:pt x="5621" y="0"/>
                  <a:pt x="0" y="8517"/>
                  <a:pt x="0" y="16845"/>
                </a:cubicBezTo>
                <a:cubicBezTo>
                  <a:pt x="0" y="105993"/>
                  <a:pt x="0" y="105993"/>
                  <a:pt x="0" y="105993"/>
                </a:cubicBezTo>
                <a:cubicBezTo>
                  <a:pt x="0" y="114321"/>
                  <a:pt x="5621" y="119810"/>
                  <a:pt x="14151" y="119810"/>
                </a:cubicBezTo>
                <a:cubicBezTo>
                  <a:pt x="105654" y="119810"/>
                  <a:pt x="105654" y="119810"/>
                  <a:pt x="105654" y="119810"/>
                </a:cubicBezTo>
                <a:cubicBezTo>
                  <a:pt x="114184" y="119810"/>
                  <a:pt x="119806" y="114321"/>
                  <a:pt x="119806" y="105993"/>
                </a:cubicBezTo>
                <a:cubicBezTo>
                  <a:pt x="119806" y="16845"/>
                  <a:pt x="119806" y="16845"/>
                  <a:pt x="119806" y="16845"/>
                </a:cubicBezTo>
                <a:cubicBezTo>
                  <a:pt x="119806" y="8517"/>
                  <a:pt x="114184" y="0"/>
                  <a:pt x="105654" y="0"/>
                </a:cubicBezTo>
                <a:close/>
                <a:moveTo>
                  <a:pt x="114184" y="105993"/>
                </a:moveTo>
                <a:lnTo>
                  <a:pt x="114184" y="105993"/>
                </a:lnTo>
                <a:cubicBezTo>
                  <a:pt x="114184" y="108832"/>
                  <a:pt x="108368" y="111482"/>
                  <a:pt x="105654" y="111482"/>
                </a:cubicBezTo>
                <a:cubicBezTo>
                  <a:pt x="14151" y="111482"/>
                  <a:pt x="14151" y="111482"/>
                  <a:pt x="14151" y="111482"/>
                </a:cubicBezTo>
                <a:cubicBezTo>
                  <a:pt x="11437" y="111482"/>
                  <a:pt x="5621" y="108832"/>
                  <a:pt x="5621" y="105993"/>
                </a:cubicBezTo>
                <a:cubicBezTo>
                  <a:pt x="5621" y="16845"/>
                  <a:pt x="5621" y="16845"/>
                  <a:pt x="5621" y="16845"/>
                </a:cubicBezTo>
                <a:cubicBezTo>
                  <a:pt x="5621" y="11167"/>
                  <a:pt x="11437" y="8517"/>
                  <a:pt x="14151" y="8517"/>
                </a:cubicBezTo>
                <a:cubicBezTo>
                  <a:pt x="105654" y="8517"/>
                  <a:pt x="105654" y="8517"/>
                  <a:pt x="105654" y="8517"/>
                </a:cubicBezTo>
                <a:cubicBezTo>
                  <a:pt x="108368" y="8517"/>
                  <a:pt x="114184" y="11167"/>
                  <a:pt x="114184" y="16845"/>
                </a:cubicBezTo>
                <a:lnTo>
                  <a:pt x="114184" y="105993"/>
                </a:lnTo>
                <a:close/>
                <a:moveTo>
                  <a:pt x="82778" y="55835"/>
                </a:moveTo>
                <a:lnTo>
                  <a:pt x="82778" y="55835"/>
                </a:lnTo>
                <a:cubicBezTo>
                  <a:pt x="42843" y="55835"/>
                  <a:pt x="42843" y="55835"/>
                  <a:pt x="42843" y="55835"/>
                </a:cubicBezTo>
                <a:cubicBezTo>
                  <a:pt x="56995" y="41829"/>
                  <a:pt x="56995" y="41829"/>
                  <a:pt x="56995" y="41829"/>
                </a:cubicBezTo>
                <a:cubicBezTo>
                  <a:pt x="59903" y="39179"/>
                  <a:pt x="59903" y="36340"/>
                  <a:pt x="56995" y="36340"/>
                </a:cubicBezTo>
                <a:cubicBezTo>
                  <a:pt x="56995" y="33501"/>
                  <a:pt x="54281" y="33501"/>
                  <a:pt x="51373" y="36340"/>
                </a:cubicBezTo>
                <a:cubicBezTo>
                  <a:pt x="31405" y="55835"/>
                  <a:pt x="31405" y="55835"/>
                  <a:pt x="31405" y="55835"/>
                </a:cubicBezTo>
                <a:cubicBezTo>
                  <a:pt x="31405" y="58675"/>
                  <a:pt x="31405" y="58675"/>
                  <a:pt x="31405" y="61324"/>
                </a:cubicBezTo>
                <a:lnTo>
                  <a:pt x="31405" y="64164"/>
                </a:lnTo>
                <a:cubicBezTo>
                  <a:pt x="51373" y="83659"/>
                  <a:pt x="51373" y="83659"/>
                  <a:pt x="51373" y="83659"/>
                </a:cubicBezTo>
                <a:cubicBezTo>
                  <a:pt x="54281" y="86498"/>
                  <a:pt x="56995" y="86498"/>
                  <a:pt x="56995" y="83659"/>
                </a:cubicBezTo>
                <a:cubicBezTo>
                  <a:pt x="59903" y="83659"/>
                  <a:pt x="59903" y="81009"/>
                  <a:pt x="56995" y="77981"/>
                </a:cubicBezTo>
                <a:cubicBezTo>
                  <a:pt x="42843" y="64164"/>
                  <a:pt x="42843" y="64164"/>
                  <a:pt x="42843" y="64164"/>
                </a:cubicBezTo>
                <a:cubicBezTo>
                  <a:pt x="82778" y="64164"/>
                  <a:pt x="82778" y="64164"/>
                  <a:pt x="82778" y="64164"/>
                </a:cubicBezTo>
                <a:cubicBezTo>
                  <a:pt x="85492" y="64164"/>
                  <a:pt x="85492" y="61324"/>
                  <a:pt x="85492" y="61324"/>
                </a:cubicBezTo>
                <a:cubicBezTo>
                  <a:pt x="85492" y="58675"/>
                  <a:pt x="85492" y="55835"/>
                  <a:pt x="82778" y="55835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4" name="Shape 4633">
            <a:extLst>
              <a:ext uri="{FF2B5EF4-FFF2-40B4-BE49-F238E27FC236}">
                <a16:creationId xmlns:a16="http://schemas.microsoft.com/office/drawing/2014/main" id="{ED90C8BD-5389-4C27-B4A2-86A8B9AF93C0}"/>
              </a:ext>
            </a:extLst>
          </p:cNvPr>
          <p:cNvSpPr/>
          <p:nvPr/>
        </p:nvSpPr>
        <p:spPr>
          <a:xfrm>
            <a:off x="6265492" y="2274097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373" y="97476"/>
                </a:moveTo>
                <a:lnTo>
                  <a:pt x="51373" y="97476"/>
                </a:lnTo>
                <a:cubicBezTo>
                  <a:pt x="25589" y="97476"/>
                  <a:pt x="25589" y="97476"/>
                  <a:pt x="25589" y="97476"/>
                </a:cubicBezTo>
                <a:cubicBezTo>
                  <a:pt x="54281" y="72492"/>
                  <a:pt x="54281" y="72492"/>
                  <a:pt x="54281" y="72492"/>
                </a:cubicBezTo>
                <a:cubicBezTo>
                  <a:pt x="48465" y="66813"/>
                  <a:pt x="48465" y="66813"/>
                  <a:pt x="48465" y="66813"/>
                </a:cubicBezTo>
                <a:cubicBezTo>
                  <a:pt x="22875" y="91798"/>
                  <a:pt x="22875" y="91798"/>
                  <a:pt x="22875" y="91798"/>
                </a:cubicBezTo>
                <a:cubicBezTo>
                  <a:pt x="22875" y="66813"/>
                  <a:pt x="22875" y="66813"/>
                  <a:pt x="22875" y="66813"/>
                </a:cubicBezTo>
                <a:cubicBezTo>
                  <a:pt x="22875" y="63974"/>
                  <a:pt x="19967" y="63974"/>
                  <a:pt x="17059" y="63974"/>
                </a:cubicBezTo>
                <a:cubicBezTo>
                  <a:pt x="17059" y="63974"/>
                  <a:pt x="14345" y="63974"/>
                  <a:pt x="14345" y="66813"/>
                </a:cubicBezTo>
                <a:cubicBezTo>
                  <a:pt x="14345" y="100315"/>
                  <a:pt x="14345" y="100315"/>
                  <a:pt x="14345" y="100315"/>
                </a:cubicBezTo>
                <a:lnTo>
                  <a:pt x="14345" y="102965"/>
                </a:lnTo>
                <a:cubicBezTo>
                  <a:pt x="17059" y="102965"/>
                  <a:pt x="17059" y="102965"/>
                  <a:pt x="17059" y="102965"/>
                </a:cubicBezTo>
                <a:cubicBezTo>
                  <a:pt x="51373" y="102965"/>
                  <a:pt x="51373" y="102965"/>
                  <a:pt x="51373" y="102965"/>
                </a:cubicBezTo>
                <a:cubicBezTo>
                  <a:pt x="54281" y="102965"/>
                  <a:pt x="56995" y="102965"/>
                  <a:pt x="56995" y="100315"/>
                </a:cubicBezTo>
                <a:cubicBezTo>
                  <a:pt x="56995" y="97476"/>
                  <a:pt x="54281" y="97476"/>
                  <a:pt x="51373" y="97476"/>
                </a:cubicBezTo>
                <a:close/>
                <a:moveTo>
                  <a:pt x="102746" y="13817"/>
                </a:moveTo>
                <a:lnTo>
                  <a:pt x="102746" y="13817"/>
                </a:lnTo>
                <a:cubicBezTo>
                  <a:pt x="68432" y="13817"/>
                  <a:pt x="68432" y="13817"/>
                  <a:pt x="68432" y="13817"/>
                </a:cubicBezTo>
                <a:cubicBezTo>
                  <a:pt x="65718" y="13817"/>
                  <a:pt x="62810" y="16656"/>
                  <a:pt x="62810" y="19495"/>
                </a:cubicBezTo>
                <a:cubicBezTo>
                  <a:pt x="62810" y="19495"/>
                  <a:pt x="65718" y="22145"/>
                  <a:pt x="68432" y="22145"/>
                </a:cubicBezTo>
                <a:cubicBezTo>
                  <a:pt x="94216" y="22145"/>
                  <a:pt x="94216" y="22145"/>
                  <a:pt x="94216" y="22145"/>
                </a:cubicBezTo>
                <a:cubicBezTo>
                  <a:pt x="65718" y="47318"/>
                  <a:pt x="65718" y="47318"/>
                  <a:pt x="65718" y="47318"/>
                </a:cubicBezTo>
                <a:cubicBezTo>
                  <a:pt x="71340" y="52807"/>
                  <a:pt x="71340" y="52807"/>
                  <a:pt x="71340" y="52807"/>
                </a:cubicBezTo>
                <a:cubicBezTo>
                  <a:pt x="96930" y="27823"/>
                  <a:pt x="96930" y="27823"/>
                  <a:pt x="96930" y="27823"/>
                </a:cubicBezTo>
                <a:cubicBezTo>
                  <a:pt x="96930" y="52807"/>
                  <a:pt x="96930" y="52807"/>
                  <a:pt x="96930" y="52807"/>
                </a:cubicBezTo>
                <a:cubicBezTo>
                  <a:pt x="96930" y="52807"/>
                  <a:pt x="99838" y="55646"/>
                  <a:pt x="102746" y="55646"/>
                </a:cubicBezTo>
                <a:lnTo>
                  <a:pt x="105654" y="52807"/>
                </a:lnTo>
                <a:cubicBezTo>
                  <a:pt x="105654" y="19495"/>
                  <a:pt x="105654" y="19495"/>
                  <a:pt x="105654" y="19495"/>
                </a:cubicBezTo>
                <a:cubicBezTo>
                  <a:pt x="105654" y="16656"/>
                  <a:pt x="105654" y="16656"/>
                  <a:pt x="105654" y="16656"/>
                </a:cubicBezTo>
                <a:cubicBezTo>
                  <a:pt x="102746" y="13817"/>
                  <a:pt x="102746" y="13817"/>
                  <a:pt x="102746" y="13817"/>
                </a:cubicBezTo>
                <a:close/>
                <a:moveTo>
                  <a:pt x="105654" y="0"/>
                </a:moveTo>
                <a:lnTo>
                  <a:pt x="105654" y="0"/>
                </a:lnTo>
                <a:cubicBezTo>
                  <a:pt x="14345" y="0"/>
                  <a:pt x="14345" y="0"/>
                  <a:pt x="14345" y="0"/>
                </a:cubicBezTo>
                <a:cubicBezTo>
                  <a:pt x="5621" y="0"/>
                  <a:pt x="0" y="5488"/>
                  <a:pt x="0" y="13817"/>
                </a:cubicBezTo>
                <a:cubicBezTo>
                  <a:pt x="0" y="102965"/>
                  <a:pt x="0" y="102965"/>
                  <a:pt x="0" y="102965"/>
                </a:cubicBezTo>
                <a:cubicBezTo>
                  <a:pt x="0" y="111293"/>
                  <a:pt x="5621" y="119810"/>
                  <a:pt x="14345" y="119810"/>
                </a:cubicBezTo>
                <a:cubicBezTo>
                  <a:pt x="105654" y="119810"/>
                  <a:pt x="105654" y="119810"/>
                  <a:pt x="105654" y="119810"/>
                </a:cubicBezTo>
                <a:cubicBezTo>
                  <a:pt x="114184" y="119810"/>
                  <a:pt x="119806" y="111293"/>
                  <a:pt x="119806" y="102965"/>
                </a:cubicBezTo>
                <a:cubicBezTo>
                  <a:pt x="119806" y="13817"/>
                  <a:pt x="119806" y="13817"/>
                  <a:pt x="119806" y="13817"/>
                </a:cubicBezTo>
                <a:cubicBezTo>
                  <a:pt x="119806" y="5488"/>
                  <a:pt x="114184" y="0"/>
                  <a:pt x="105654" y="0"/>
                </a:cubicBezTo>
                <a:close/>
                <a:moveTo>
                  <a:pt x="114184" y="102965"/>
                </a:moveTo>
                <a:lnTo>
                  <a:pt x="114184" y="102965"/>
                </a:lnTo>
                <a:cubicBezTo>
                  <a:pt x="114184" y="108643"/>
                  <a:pt x="108368" y="111293"/>
                  <a:pt x="105654" y="111293"/>
                </a:cubicBezTo>
                <a:cubicBezTo>
                  <a:pt x="14345" y="111293"/>
                  <a:pt x="14345" y="111293"/>
                  <a:pt x="14345" y="111293"/>
                </a:cubicBezTo>
                <a:cubicBezTo>
                  <a:pt x="11437" y="111293"/>
                  <a:pt x="5621" y="108643"/>
                  <a:pt x="5621" y="102965"/>
                </a:cubicBezTo>
                <a:cubicBezTo>
                  <a:pt x="5621" y="13817"/>
                  <a:pt x="5621" y="13817"/>
                  <a:pt x="5621" y="13817"/>
                </a:cubicBezTo>
                <a:cubicBezTo>
                  <a:pt x="5621" y="10977"/>
                  <a:pt x="11437" y="8328"/>
                  <a:pt x="14345" y="8328"/>
                </a:cubicBezTo>
                <a:cubicBezTo>
                  <a:pt x="105654" y="8328"/>
                  <a:pt x="105654" y="8328"/>
                  <a:pt x="105654" y="8328"/>
                </a:cubicBezTo>
                <a:cubicBezTo>
                  <a:pt x="108368" y="8328"/>
                  <a:pt x="114184" y="10977"/>
                  <a:pt x="114184" y="13817"/>
                </a:cubicBezTo>
                <a:lnTo>
                  <a:pt x="114184" y="102965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5" name="Shape 4634">
            <a:extLst>
              <a:ext uri="{FF2B5EF4-FFF2-40B4-BE49-F238E27FC236}">
                <a16:creationId xmlns:a16="http://schemas.microsoft.com/office/drawing/2014/main" id="{EF7920D6-E1AF-4120-9330-BE7CC7076A1D}"/>
              </a:ext>
            </a:extLst>
          </p:cNvPr>
          <p:cNvSpPr/>
          <p:nvPr/>
        </p:nvSpPr>
        <p:spPr>
          <a:xfrm>
            <a:off x="5280814" y="2274097"/>
            <a:ext cx="5497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8449" y="69652"/>
                </a:moveTo>
                <a:lnTo>
                  <a:pt x="28449" y="69652"/>
                </a:lnTo>
                <a:cubicBezTo>
                  <a:pt x="56684" y="94637"/>
                  <a:pt x="56684" y="94637"/>
                  <a:pt x="56684" y="94637"/>
                </a:cubicBezTo>
                <a:lnTo>
                  <a:pt x="59893" y="97476"/>
                </a:lnTo>
                <a:lnTo>
                  <a:pt x="63101" y="94637"/>
                </a:lnTo>
                <a:cubicBezTo>
                  <a:pt x="91336" y="69652"/>
                  <a:pt x="91336" y="69652"/>
                  <a:pt x="91336" y="69652"/>
                </a:cubicBezTo>
                <a:cubicBezTo>
                  <a:pt x="94545" y="66813"/>
                  <a:pt x="94545" y="66813"/>
                  <a:pt x="91336" y="63974"/>
                </a:cubicBezTo>
                <a:cubicBezTo>
                  <a:pt x="91336" y="63974"/>
                  <a:pt x="88128" y="63974"/>
                  <a:pt x="85133" y="63974"/>
                </a:cubicBezTo>
                <a:cubicBezTo>
                  <a:pt x="63101" y="83470"/>
                  <a:pt x="63101" y="83470"/>
                  <a:pt x="63101" y="83470"/>
                </a:cubicBezTo>
                <a:cubicBezTo>
                  <a:pt x="63101" y="2649"/>
                  <a:pt x="63101" y="2649"/>
                  <a:pt x="63101" y="2649"/>
                </a:cubicBezTo>
                <a:cubicBezTo>
                  <a:pt x="63101" y="2649"/>
                  <a:pt x="63101" y="0"/>
                  <a:pt x="59893" y="0"/>
                </a:cubicBezTo>
                <a:cubicBezTo>
                  <a:pt x="56684" y="0"/>
                  <a:pt x="56684" y="2649"/>
                  <a:pt x="56684" y="2649"/>
                </a:cubicBezTo>
                <a:cubicBezTo>
                  <a:pt x="56684" y="83470"/>
                  <a:pt x="56684" y="83470"/>
                  <a:pt x="56684" y="83470"/>
                </a:cubicBezTo>
                <a:cubicBezTo>
                  <a:pt x="34652" y="63974"/>
                  <a:pt x="34652" y="63974"/>
                  <a:pt x="34652" y="63974"/>
                </a:cubicBezTo>
                <a:cubicBezTo>
                  <a:pt x="31657" y="63974"/>
                  <a:pt x="28449" y="63974"/>
                  <a:pt x="28449" y="63974"/>
                </a:cubicBezTo>
                <a:cubicBezTo>
                  <a:pt x="25240" y="66813"/>
                  <a:pt x="25240" y="66813"/>
                  <a:pt x="28449" y="69652"/>
                </a:cubicBezTo>
                <a:close/>
                <a:moveTo>
                  <a:pt x="100748" y="13817"/>
                </a:moveTo>
                <a:lnTo>
                  <a:pt x="100748" y="13817"/>
                </a:lnTo>
                <a:cubicBezTo>
                  <a:pt x="88128" y="13817"/>
                  <a:pt x="88128" y="13817"/>
                  <a:pt x="88128" y="13817"/>
                </a:cubicBezTo>
                <a:cubicBezTo>
                  <a:pt x="88128" y="22145"/>
                  <a:pt x="88128" y="22145"/>
                  <a:pt x="88128" y="22145"/>
                </a:cubicBezTo>
                <a:cubicBezTo>
                  <a:pt x="100748" y="22145"/>
                  <a:pt x="100748" y="22145"/>
                  <a:pt x="100748" y="22145"/>
                </a:cubicBezTo>
                <a:cubicBezTo>
                  <a:pt x="107165" y="22145"/>
                  <a:pt x="110374" y="24984"/>
                  <a:pt x="110374" y="30662"/>
                </a:cubicBezTo>
                <a:cubicBezTo>
                  <a:pt x="110374" y="102965"/>
                  <a:pt x="110374" y="102965"/>
                  <a:pt x="110374" y="102965"/>
                </a:cubicBezTo>
                <a:cubicBezTo>
                  <a:pt x="110374" y="108643"/>
                  <a:pt x="107165" y="111293"/>
                  <a:pt x="100748" y="111293"/>
                </a:cubicBezTo>
                <a:cubicBezTo>
                  <a:pt x="19037" y="111293"/>
                  <a:pt x="19037" y="111293"/>
                  <a:pt x="19037" y="111293"/>
                </a:cubicBezTo>
                <a:cubicBezTo>
                  <a:pt x="12620" y="111293"/>
                  <a:pt x="9411" y="108643"/>
                  <a:pt x="9411" y="102965"/>
                </a:cubicBezTo>
                <a:cubicBezTo>
                  <a:pt x="9411" y="30662"/>
                  <a:pt x="9411" y="30662"/>
                  <a:pt x="9411" y="30662"/>
                </a:cubicBezTo>
                <a:cubicBezTo>
                  <a:pt x="9411" y="24984"/>
                  <a:pt x="12620" y="22145"/>
                  <a:pt x="19037" y="22145"/>
                </a:cubicBezTo>
                <a:cubicBezTo>
                  <a:pt x="31657" y="22145"/>
                  <a:pt x="31657" y="22145"/>
                  <a:pt x="31657" y="22145"/>
                </a:cubicBezTo>
                <a:cubicBezTo>
                  <a:pt x="31657" y="13817"/>
                  <a:pt x="31657" y="13817"/>
                  <a:pt x="31657" y="13817"/>
                </a:cubicBezTo>
                <a:cubicBezTo>
                  <a:pt x="19037" y="13817"/>
                  <a:pt x="19037" y="13817"/>
                  <a:pt x="19037" y="13817"/>
                </a:cubicBezTo>
                <a:cubicBezTo>
                  <a:pt x="9411" y="13817"/>
                  <a:pt x="0" y="22145"/>
                  <a:pt x="0" y="30662"/>
                </a:cubicBezTo>
                <a:cubicBezTo>
                  <a:pt x="0" y="102965"/>
                  <a:pt x="0" y="102965"/>
                  <a:pt x="0" y="102965"/>
                </a:cubicBezTo>
                <a:cubicBezTo>
                  <a:pt x="0" y="111293"/>
                  <a:pt x="9411" y="119810"/>
                  <a:pt x="19037" y="119810"/>
                </a:cubicBezTo>
                <a:cubicBezTo>
                  <a:pt x="100748" y="119810"/>
                  <a:pt x="100748" y="119810"/>
                  <a:pt x="100748" y="119810"/>
                </a:cubicBezTo>
                <a:cubicBezTo>
                  <a:pt x="110374" y="119810"/>
                  <a:pt x="119786" y="111293"/>
                  <a:pt x="119786" y="102965"/>
                </a:cubicBezTo>
                <a:cubicBezTo>
                  <a:pt x="119786" y="30662"/>
                  <a:pt x="119786" y="30662"/>
                  <a:pt x="119786" y="30662"/>
                </a:cubicBezTo>
                <a:cubicBezTo>
                  <a:pt x="119786" y="22145"/>
                  <a:pt x="110374" y="13817"/>
                  <a:pt x="100748" y="13817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6" name="Shape 4635">
            <a:extLst>
              <a:ext uri="{FF2B5EF4-FFF2-40B4-BE49-F238E27FC236}">
                <a16:creationId xmlns:a16="http://schemas.microsoft.com/office/drawing/2014/main" id="{7D1E2DB7-790F-46A6-8D36-3807CF974585}"/>
              </a:ext>
            </a:extLst>
          </p:cNvPr>
          <p:cNvSpPr/>
          <p:nvPr/>
        </p:nvSpPr>
        <p:spPr>
          <a:xfrm>
            <a:off x="4279962" y="2274097"/>
            <a:ext cx="535387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4018" y="50157"/>
                </a:moveTo>
                <a:lnTo>
                  <a:pt x="94018" y="50157"/>
                </a:lnTo>
                <a:cubicBezTo>
                  <a:pt x="61651" y="22145"/>
                  <a:pt x="61651" y="22145"/>
                  <a:pt x="61651" y="22145"/>
                </a:cubicBezTo>
                <a:cubicBezTo>
                  <a:pt x="61651" y="22145"/>
                  <a:pt x="61651" y="22145"/>
                  <a:pt x="58348" y="22145"/>
                </a:cubicBezTo>
                <a:cubicBezTo>
                  <a:pt x="58348" y="22145"/>
                  <a:pt x="58348" y="22145"/>
                  <a:pt x="55045" y="22145"/>
                </a:cubicBezTo>
                <a:cubicBezTo>
                  <a:pt x="25981" y="50157"/>
                  <a:pt x="25981" y="50157"/>
                  <a:pt x="25981" y="50157"/>
                </a:cubicBezTo>
                <a:cubicBezTo>
                  <a:pt x="25981" y="50157"/>
                  <a:pt x="25981" y="52807"/>
                  <a:pt x="25981" y="55646"/>
                </a:cubicBezTo>
                <a:cubicBezTo>
                  <a:pt x="29064" y="55646"/>
                  <a:pt x="29064" y="55646"/>
                  <a:pt x="32366" y="55646"/>
                </a:cubicBezTo>
                <a:cubicBezTo>
                  <a:pt x="55045" y="36151"/>
                  <a:pt x="55045" y="36151"/>
                  <a:pt x="55045" y="36151"/>
                </a:cubicBezTo>
                <a:cubicBezTo>
                  <a:pt x="55045" y="114132"/>
                  <a:pt x="55045" y="114132"/>
                  <a:pt x="55045" y="114132"/>
                </a:cubicBezTo>
                <a:cubicBezTo>
                  <a:pt x="55045" y="116971"/>
                  <a:pt x="58348" y="119810"/>
                  <a:pt x="58348" y="119810"/>
                </a:cubicBezTo>
                <a:cubicBezTo>
                  <a:pt x="61651" y="119810"/>
                  <a:pt x="64733" y="116971"/>
                  <a:pt x="64733" y="114132"/>
                </a:cubicBezTo>
                <a:cubicBezTo>
                  <a:pt x="64733" y="36151"/>
                  <a:pt x="64733" y="36151"/>
                  <a:pt x="64733" y="36151"/>
                </a:cubicBezTo>
                <a:cubicBezTo>
                  <a:pt x="87633" y="55646"/>
                  <a:pt x="87633" y="55646"/>
                  <a:pt x="87633" y="55646"/>
                </a:cubicBezTo>
                <a:cubicBezTo>
                  <a:pt x="87633" y="55646"/>
                  <a:pt x="90715" y="55646"/>
                  <a:pt x="94018" y="55646"/>
                </a:cubicBezTo>
                <a:cubicBezTo>
                  <a:pt x="94018" y="52807"/>
                  <a:pt x="94018" y="50157"/>
                  <a:pt x="94018" y="50157"/>
                </a:cubicBezTo>
                <a:close/>
                <a:moveTo>
                  <a:pt x="103706" y="0"/>
                </a:moveTo>
                <a:lnTo>
                  <a:pt x="103706" y="0"/>
                </a:lnTo>
                <a:cubicBezTo>
                  <a:pt x="16073" y="0"/>
                  <a:pt x="16073" y="0"/>
                  <a:pt x="16073" y="0"/>
                </a:cubicBezTo>
                <a:cubicBezTo>
                  <a:pt x="6385" y="0"/>
                  <a:pt x="0" y="5488"/>
                  <a:pt x="0" y="13817"/>
                </a:cubicBezTo>
                <a:cubicBezTo>
                  <a:pt x="0" y="89148"/>
                  <a:pt x="0" y="89148"/>
                  <a:pt x="0" y="89148"/>
                </a:cubicBezTo>
                <a:cubicBezTo>
                  <a:pt x="0" y="97476"/>
                  <a:pt x="6385" y="102965"/>
                  <a:pt x="16073" y="102965"/>
                </a:cubicBezTo>
                <a:cubicBezTo>
                  <a:pt x="29064" y="102965"/>
                  <a:pt x="29064" y="102965"/>
                  <a:pt x="29064" y="102965"/>
                </a:cubicBezTo>
                <a:cubicBezTo>
                  <a:pt x="29064" y="97476"/>
                  <a:pt x="29064" y="97476"/>
                  <a:pt x="29064" y="97476"/>
                </a:cubicBezTo>
                <a:cubicBezTo>
                  <a:pt x="16073" y="97476"/>
                  <a:pt x="16073" y="97476"/>
                  <a:pt x="16073" y="97476"/>
                </a:cubicBezTo>
                <a:cubicBezTo>
                  <a:pt x="12990" y="97476"/>
                  <a:pt x="6385" y="91798"/>
                  <a:pt x="6385" y="89148"/>
                </a:cubicBezTo>
                <a:cubicBezTo>
                  <a:pt x="6385" y="13817"/>
                  <a:pt x="6385" y="13817"/>
                  <a:pt x="6385" y="13817"/>
                </a:cubicBezTo>
                <a:cubicBezTo>
                  <a:pt x="6385" y="10977"/>
                  <a:pt x="12990" y="8328"/>
                  <a:pt x="16073" y="8328"/>
                </a:cubicBezTo>
                <a:cubicBezTo>
                  <a:pt x="103706" y="8328"/>
                  <a:pt x="103706" y="8328"/>
                  <a:pt x="103706" y="8328"/>
                </a:cubicBezTo>
                <a:cubicBezTo>
                  <a:pt x="107009" y="8328"/>
                  <a:pt x="110091" y="10977"/>
                  <a:pt x="110091" y="13817"/>
                </a:cubicBezTo>
                <a:cubicBezTo>
                  <a:pt x="110091" y="89148"/>
                  <a:pt x="110091" y="89148"/>
                  <a:pt x="110091" y="89148"/>
                </a:cubicBezTo>
                <a:cubicBezTo>
                  <a:pt x="110091" y="91798"/>
                  <a:pt x="107009" y="97476"/>
                  <a:pt x="103706" y="97476"/>
                </a:cubicBezTo>
                <a:cubicBezTo>
                  <a:pt x="90715" y="97476"/>
                  <a:pt x="90715" y="97476"/>
                  <a:pt x="90715" y="97476"/>
                </a:cubicBezTo>
                <a:cubicBezTo>
                  <a:pt x="90715" y="102965"/>
                  <a:pt x="90715" y="102965"/>
                  <a:pt x="90715" y="102965"/>
                </a:cubicBezTo>
                <a:cubicBezTo>
                  <a:pt x="103706" y="102965"/>
                  <a:pt x="103706" y="102965"/>
                  <a:pt x="103706" y="102965"/>
                </a:cubicBezTo>
                <a:cubicBezTo>
                  <a:pt x="113394" y="102965"/>
                  <a:pt x="119779" y="97476"/>
                  <a:pt x="119779" y="89148"/>
                </a:cubicBezTo>
                <a:cubicBezTo>
                  <a:pt x="119779" y="13817"/>
                  <a:pt x="119779" y="13817"/>
                  <a:pt x="119779" y="13817"/>
                </a:cubicBezTo>
                <a:cubicBezTo>
                  <a:pt x="119779" y="5488"/>
                  <a:pt x="113394" y="0"/>
                  <a:pt x="103706" y="0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57" name="Shape 4636">
            <a:extLst>
              <a:ext uri="{FF2B5EF4-FFF2-40B4-BE49-F238E27FC236}">
                <a16:creationId xmlns:a16="http://schemas.microsoft.com/office/drawing/2014/main" id="{1EF802DA-B5AB-4B0E-800E-962DD9F7FEB6}"/>
              </a:ext>
            </a:extLst>
          </p:cNvPr>
          <p:cNvSpPr/>
          <p:nvPr/>
        </p:nvSpPr>
        <p:spPr>
          <a:xfrm>
            <a:off x="3239252" y="2317228"/>
            <a:ext cx="603659" cy="535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898" y="55045"/>
                </a:moveTo>
                <a:lnTo>
                  <a:pt x="116898" y="55045"/>
                </a:lnTo>
                <a:cubicBezTo>
                  <a:pt x="34313" y="55045"/>
                  <a:pt x="34313" y="55045"/>
                  <a:pt x="34313" y="55045"/>
                </a:cubicBezTo>
                <a:cubicBezTo>
                  <a:pt x="54281" y="32366"/>
                  <a:pt x="54281" y="32366"/>
                  <a:pt x="54281" y="32366"/>
                </a:cubicBezTo>
                <a:cubicBezTo>
                  <a:pt x="56995" y="29064"/>
                  <a:pt x="56995" y="29064"/>
                  <a:pt x="54281" y="25981"/>
                </a:cubicBezTo>
                <a:cubicBezTo>
                  <a:pt x="54281" y="25981"/>
                  <a:pt x="51373" y="25981"/>
                  <a:pt x="48465" y="25981"/>
                </a:cubicBezTo>
                <a:cubicBezTo>
                  <a:pt x="22875" y="55045"/>
                  <a:pt x="22875" y="55045"/>
                  <a:pt x="22875" y="55045"/>
                </a:cubicBezTo>
                <a:cubicBezTo>
                  <a:pt x="22875" y="58348"/>
                  <a:pt x="22875" y="58348"/>
                  <a:pt x="22875" y="58348"/>
                </a:cubicBezTo>
                <a:cubicBezTo>
                  <a:pt x="22875" y="61651"/>
                  <a:pt x="22875" y="61651"/>
                  <a:pt x="22875" y="61651"/>
                </a:cubicBezTo>
                <a:cubicBezTo>
                  <a:pt x="48465" y="94018"/>
                  <a:pt x="48465" y="94018"/>
                  <a:pt x="48465" y="94018"/>
                </a:cubicBezTo>
                <a:cubicBezTo>
                  <a:pt x="51373" y="94018"/>
                  <a:pt x="54281" y="94018"/>
                  <a:pt x="54281" y="94018"/>
                </a:cubicBezTo>
                <a:cubicBezTo>
                  <a:pt x="56995" y="90715"/>
                  <a:pt x="56995" y="87412"/>
                  <a:pt x="54281" y="87412"/>
                </a:cubicBezTo>
                <a:cubicBezTo>
                  <a:pt x="34313" y="64733"/>
                  <a:pt x="34313" y="64733"/>
                  <a:pt x="34313" y="64733"/>
                </a:cubicBezTo>
                <a:cubicBezTo>
                  <a:pt x="116898" y="64733"/>
                  <a:pt x="116898" y="64733"/>
                  <a:pt x="116898" y="64733"/>
                </a:cubicBezTo>
                <a:cubicBezTo>
                  <a:pt x="119806" y="64733"/>
                  <a:pt x="119806" y="61651"/>
                  <a:pt x="119806" y="58348"/>
                </a:cubicBezTo>
                <a:cubicBezTo>
                  <a:pt x="119806" y="58348"/>
                  <a:pt x="119806" y="55045"/>
                  <a:pt x="116898" y="55045"/>
                </a:cubicBezTo>
                <a:close/>
                <a:moveTo>
                  <a:pt x="96930" y="103706"/>
                </a:moveTo>
                <a:lnTo>
                  <a:pt x="96930" y="103706"/>
                </a:lnTo>
                <a:cubicBezTo>
                  <a:pt x="96930" y="107009"/>
                  <a:pt x="94216" y="110091"/>
                  <a:pt x="91308" y="110091"/>
                </a:cubicBezTo>
                <a:cubicBezTo>
                  <a:pt x="14151" y="110091"/>
                  <a:pt x="14151" y="110091"/>
                  <a:pt x="14151" y="110091"/>
                </a:cubicBezTo>
                <a:cubicBezTo>
                  <a:pt x="11437" y="110091"/>
                  <a:pt x="5621" y="107009"/>
                  <a:pt x="5621" y="103706"/>
                </a:cubicBezTo>
                <a:cubicBezTo>
                  <a:pt x="5621" y="16073"/>
                  <a:pt x="5621" y="16073"/>
                  <a:pt x="5621" y="16073"/>
                </a:cubicBezTo>
                <a:cubicBezTo>
                  <a:pt x="5621" y="12990"/>
                  <a:pt x="11437" y="6385"/>
                  <a:pt x="14151" y="6385"/>
                </a:cubicBezTo>
                <a:cubicBezTo>
                  <a:pt x="91308" y="6385"/>
                  <a:pt x="91308" y="6385"/>
                  <a:pt x="91308" y="6385"/>
                </a:cubicBezTo>
                <a:cubicBezTo>
                  <a:pt x="94216" y="6385"/>
                  <a:pt x="96930" y="12990"/>
                  <a:pt x="96930" y="16073"/>
                </a:cubicBezTo>
                <a:cubicBezTo>
                  <a:pt x="96930" y="29064"/>
                  <a:pt x="96930" y="29064"/>
                  <a:pt x="96930" y="29064"/>
                </a:cubicBezTo>
                <a:cubicBezTo>
                  <a:pt x="105654" y="29064"/>
                  <a:pt x="105654" y="29064"/>
                  <a:pt x="105654" y="29064"/>
                </a:cubicBezTo>
                <a:cubicBezTo>
                  <a:pt x="105654" y="16073"/>
                  <a:pt x="105654" y="16073"/>
                  <a:pt x="105654" y="16073"/>
                </a:cubicBezTo>
                <a:cubicBezTo>
                  <a:pt x="105654" y="6385"/>
                  <a:pt x="99838" y="0"/>
                  <a:pt x="91308" y="0"/>
                </a:cubicBezTo>
                <a:cubicBezTo>
                  <a:pt x="14151" y="0"/>
                  <a:pt x="14151" y="0"/>
                  <a:pt x="14151" y="0"/>
                </a:cubicBezTo>
                <a:cubicBezTo>
                  <a:pt x="5621" y="0"/>
                  <a:pt x="0" y="6385"/>
                  <a:pt x="0" y="16073"/>
                </a:cubicBezTo>
                <a:cubicBezTo>
                  <a:pt x="0" y="103706"/>
                  <a:pt x="0" y="103706"/>
                  <a:pt x="0" y="103706"/>
                </a:cubicBezTo>
                <a:cubicBezTo>
                  <a:pt x="0" y="113394"/>
                  <a:pt x="5621" y="119779"/>
                  <a:pt x="14151" y="119779"/>
                </a:cubicBezTo>
                <a:cubicBezTo>
                  <a:pt x="91308" y="119779"/>
                  <a:pt x="91308" y="119779"/>
                  <a:pt x="91308" y="119779"/>
                </a:cubicBezTo>
                <a:cubicBezTo>
                  <a:pt x="99838" y="119779"/>
                  <a:pt x="105654" y="113394"/>
                  <a:pt x="105654" y="103706"/>
                </a:cubicBezTo>
                <a:cubicBezTo>
                  <a:pt x="105654" y="90715"/>
                  <a:pt x="105654" y="90715"/>
                  <a:pt x="105654" y="90715"/>
                </a:cubicBezTo>
                <a:cubicBezTo>
                  <a:pt x="96930" y="90715"/>
                  <a:pt x="96930" y="90715"/>
                  <a:pt x="96930" y="90715"/>
                </a:cubicBezTo>
                <a:lnTo>
                  <a:pt x="96930" y="103706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7" name="Shape 4643">
            <a:extLst>
              <a:ext uri="{FF2B5EF4-FFF2-40B4-BE49-F238E27FC236}">
                <a16:creationId xmlns:a16="http://schemas.microsoft.com/office/drawing/2014/main" id="{4744BAAE-0112-4CB5-8A3D-1FD21F79061F}"/>
              </a:ext>
            </a:extLst>
          </p:cNvPr>
          <p:cNvSpPr/>
          <p:nvPr/>
        </p:nvSpPr>
        <p:spPr>
          <a:xfrm>
            <a:off x="14372109" y="5348880"/>
            <a:ext cx="578507" cy="6074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98" y="0"/>
                </a:moveTo>
                <a:lnTo>
                  <a:pt x="59898" y="0"/>
                </a:lnTo>
                <a:cubicBezTo>
                  <a:pt x="0" y="65718"/>
                  <a:pt x="0" y="65718"/>
                  <a:pt x="0" y="65718"/>
                </a:cubicBezTo>
                <a:cubicBezTo>
                  <a:pt x="5908" y="71340"/>
                  <a:pt x="5908" y="71340"/>
                  <a:pt x="5908" y="71340"/>
                </a:cubicBezTo>
                <a:cubicBezTo>
                  <a:pt x="20984" y="56995"/>
                  <a:pt x="20984" y="56995"/>
                  <a:pt x="20984" y="56995"/>
                </a:cubicBezTo>
                <a:cubicBezTo>
                  <a:pt x="20984" y="105654"/>
                  <a:pt x="20984" y="105654"/>
                  <a:pt x="20984" y="105654"/>
                </a:cubicBezTo>
                <a:cubicBezTo>
                  <a:pt x="20984" y="114184"/>
                  <a:pt x="26893" y="119806"/>
                  <a:pt x="35857" y="119806"/>
                </a:cubicBezTo>
                <a:cubicBezTo>
                  <a:pt x="83938" y="119806"/>
                  <a:pt x="83938" y="119806"/>
                  <a:pt x="83938" y="119806"/>
                </a:cubicBezTo>
                <a:cubicBezTo>
                  <a:pt x="92903" y="119806"/>
                  <a:pt x="98811" y="114184"/>
                  <a:pt x="98811" y="105654"/>
                </a:cubicBezTo>
                <a:cubicBezTo>
                  <a:pt x="98811" y="56995"/>
                  <a:pt x="98811" y="56995"/>
                  <a:pt x="98811" y="56995"/>
                </a:cubicBezTo>
                <a:cubicBezTo>
                  <a:pt x="113887" y="71340"/>
                  <a:pt x="113887" y="71340"/>
                  <a:pt x="113887" y="71340"/>
                </a:cubicBezTo>
                <a:cubicBezTo>
                  <a:pt x="119796" y="65718"/>
                  <a:pt x="119796" y="65718"/>
                  <a:pt x="119796" y="65718"/>
                </a:cubicBezTo>
                <a:lnTo>
                  <a:pt x="59898" y="0"/>
                </a:lnTo>
                <a:close/>
                <a:moveTo>
                  <a:pt x="92903" y="105654"/>
                </a:moveTo>
                <a:lnTo>
                  <a:pt x="92903" y="105654"/>
                </a:lnTo>
                <a:cubicBezTo>
                  <a:pt x="92903" y="108368"/>
                  <a:pt x="86791" y="114184"/>
                  <a:pt x="83938" y="114184"/>
                </a:cubicBezTo>
                <a:cubicBezTo>
                  <a:pt x="35857" y="114184"/>
                  <a:pt x="35857" y="114184"/>
                  <a:pt x="35857" y="114184"/>
                </a:cubicBezTo>
                <a:cubicBezTo>
                  <a:pt x="33005" y="114184"/>
                  <a:pt x="26893" y="108368"/>
                  <a:pt x="26893" y="105654"/>
                </a:cubicBezTo>
                <a:cubicBezTo>
                  <a:pt x="26893" y="45557"/>
                  <a:pt x="26893" y="45557"/>
                  <a:pt x="26893" y="45557"/>
                </a:cubicBezTo>
                <a:cubicBezTo>
                  <a:pt x="59898" y="11437"/>
                  <a:pt x="59898" y="11437"/>
                  <a:pt x="59898" y="11437"/>
                </a:cubicBezTo>
                <a:cubicBezTo>
                  <a:pt x="92903" y="45557"/>
                  <a:pt x="92903" y="45557"/>
                  <a:pt x="92903" y="45557"/>
                </a:cubicBezTo>
                <a:lnTo>
                  <a:pt x="92903" y="105654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8" name="Shape 4644">
            <a:extLst>
              <a:ext uri="{FF2B5EF4-FFF2-40B4-BE49-F238E27FC236}">
                <a16:creationId xmlns:a16="http://schemas.microsoft.com/office/drawing/2014/main" id="{12FA2285-E3A0-4899-9010-2FF60E911AE8}"/>
              </a:ext>
            </a:extLst>
          </p:cNvPr>
          <p:cNvSpPr/>
          <p:nvPr/>
        </p:nvSpPr>
        <p:spPr>
          <a:xfrm>
            <a:off x="13336792" y="5348880"/>
            <a:ext cx="621625" cy="6074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4151"/>
                </a:moveTo>
                <a:lnTo>
                  <a:pt x="0" y="14151"/>
                </a:lnTo>
                <a:cubicBezTo>
                  <a:pt x="0" y="45557"/>
                  <a:pt x="0" y="45557"/>
                  <a:pt x="0" y="45557"/>
                </a:cubicBezTo>
                <a:cubicBezTo>
                  <a:pt x="8517" y="45557"/>
                  <a:pt x="8517" y="45557"/>
                  <a:pt x="8517" y="45557"/>
                </a:cubicBezTo>
                <a:cubicBezTo>
                  <a:pt x="8517" y="14151"/>
                  <a:pt x="8517" y="14151"/>
                  <a:pt x="8517" y="14151"/>
                </a:cubicBezTo>
                <a:cubicBezTo>
                  <a:pt x="8517" y="11437"/>
                  <a:pt x="11167" y="5621"/>
                  <a:pt x="16845" y="5621"/>
                </a:cubicBezTo>
                <a:cubicBezTo>
                  <a:pt x="44668" y="5621"/>
                  <a:pt x="44668" y="5621"/>
                  <a:pt x="44668" y="5621"/>
                </a:cubicBezTo>
                <a:cubicBezTo>
                  <a:pt x="44668" y="0"/>
                  <a:pt x="44668" y="0"/>
                  <a:pt x="44668" y="0"/>
                </a:cubicBezTo>
                <a:cubicBezTo>
                  <a:pt x="16845" y="0"/>
                  <a:pt x="16845" y="0"/>
                  <a:pt x="16845" y="0"/>
                </a:cubicBezTo>
                <a:cubicBezTo>
                  <a:pt x="8517" y="0"/>
                  <a:pt x="0" y="5621"/>
                  <a:pt x="0" y="14151"/>
                </a:cubicBezTo>
                <a:close/>
                <a:moveTo>
                  <a:pt x="8517" y="105654"/>
                </a:moveTo>
                <a:lnTo>
                  <a:pt x="8517" y="105654"/>
                </a:lnTo>
                <a:cubicBezTo>
                  <a:pt x="8517" y="74054"/>
                  <a:pt x="8517" y="74054"/>
                  <a:pt x="8517" y="74054"/>
                </a:cubicBezTo>
                <a:cubicBezTo>
                  <a:pt x="0" y="74054"/>
                  <a:pt x="0" y="74054"/>
                  <a:pt x="0" y="74054"/>
                </a:cubicBezTo>
                <a:cubicBezTo>
                  <a:pt x="0" y="105654"/>
                  <a:pt x="0" y="105654"/>
                  <a:pt x="0" y="105654"/>
                </a:cubicBezTo>
                <a:cubicBezTo>
                  <a:pt x="0" y="114184"/>
                  <a:pt x="8517" y="119806"/>
                  <a:pt x="16845" y="119806"/>
                </a:cubicBezTo>
                <a:cubicBezTo>
                  <a:pt x="44668" y="119806"/>
                  <a:pt x="44668" y="119806"/>
                  <a:pt x="44668" y="119806"/>
                </a:cubicBezTo>
                <a:cubicBezTo>
                  <a:pt x="44668" y="114184"/>
                  <a:pt x="44668" y="114184"/>
                  <a:pt x="44668" y="114184"/>
                </a:cubicBezTo>
                <a:cubicBezTo>
                  <a:pt x="16845" y="114184"/>
                  <a:pt x="16845" y="114184"/>
                  <a:pt x="16845" y="114184"/>
                </a:cubicBezTo>
                <a:cubicBezTo>
                  <a:pt x="11167" y="114184"/>
                  <a:pt x="8517" y="108368"/>
                  <a:pt x="8517" y="105654"/>
                </a:cubicBezTo>
                <a:close/>
                <a:moveTo>
                  <a:pt x="111482" y="105654"/>
                </a:moveTo>
                <a:lnTo>
                  <a:pt x="111482" y="105654"/>
                </a:lnTo>
                <a:cubicBezTo>
                  <a:pt x="111482" y="108368"/>
                  <a:pt x="108832" y="114184"/>
                  <a:pt x="105993" y="114184"/>
                </a:cubicBezTo>
                <a:cubicBezTo>
                  <a:pt x="75331" y="114184"/>
                  <a:pt x="75331" y="114184"/>
                  <a:pt x="75331" y="114184"/>
                </a:cubicBezTo>
                <a:cubicBezTo>
                  <a:pt x="75331" y="119806"/>
                  <a:pt x="75331" y="119806"/>
                  <a:pt x="75331" y="119806"/>
                </a:cubicBezTo>
                <a:cubicBezTo>
                  <a:pt x="105993" y="119806"/>
                  <a:pt x="105993" y="119806"/>
                  <a:pt x="105993" y="119806"/>
                </a:cubicBezTo>
                <a:cubicBezTo>
                  <a:pt x="114321" y="119806"/>
                  <a:pt x="119810" y="114184"/>
                  <a:pt x="119810" y="105654"/>
                </a:cubicBezTo>
                <a:cubicBezTo>
                  <a:pt x="119810" y="74054"/>
                  <a:pt x="119810" y="74054"/>
                  <a:pt x="119810" y="74054"/>
                </a:cubicBezTo>
                <a:cubicBezTo>
                  <a:pt x="111482" y="74054"/>
                  <a:pt x="111482" y="74054"/>
                  <a:pt x="111482" y="74054"/>
                </a:cubicBezTo>
                <a:lnTo>
                  <a:pt x="111482" y="105654"/>
                </a:lnTo>
                <a:close/>
                <a:moveTo>
                  <a:pt x="105993" y="0"/>
                </a:moveTo>
                <a:lnTo>
                  <a:pt x="105993" y="0"/>
                </a:lnTo>
                <a:cubicBezTo>
                  <a:pt x="75331" y="0"/>
                  <a:pt x="75331" y="0"/>
                  <a:pt x="75331" y="0"/>
                </a:cubicBezTo>
                <a:cubicBezTo>
                  <a:pt x="75331" y="5621"/>
                  <a:pt x="75331" y="5621"/>
                  <a:pt x="75331" y="5621"/>
                </a:cubicBezTo>
                <a:cubicBezTo>
                  <a:pt x="105993" y="5621"/>
                  <a:pt x="105993" y="5621"/>
                  <a:pt x="105993" y="5621"/>
                </a:cubicBezTo>
                <a:cubicBezTo>
                  <a:pt x="108832" y="5621"/>
                  <a:pt x="111482" y="11437"/>
                  <a:pt x="111482" y="14151"/>
                </a:cubicBezTo>
                <a:cubicBezTo>
                  <a:pt x="111482" y="45557"/>
                  <a:pt x="111482" y="45557"/>
                  <a:pt x="111482" y="45557"/>
                </a:cubicBezTo>
                <a:cubicBezTo>
                  <a:pt x="119810" y="45557"/>
                  <a:pt x="119810" y="45557"/>
                  <a:pt x="119810" y="45557"/>
                </a:cubicBezTo>
                <a:cubicBezTo>
                  <a:pt x="119810" y="14151"/>
                  <a:pt x="119810" y="14151"/>
                  <a:pt x="119810" y="14151"/>
                </a:cubicBezTo>
                <a:cubicBezTo>
                  <a:pt x="119810" y="5621"/>
                  <a:pt x="114321" y="0"/>
                  <a:pt x="105993" y="0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9" name="Shape 4645">
            <a:extLst>
              <a:ext uri="{FF2B5EF4-FFF2-40B4-BE49-F238E27FC236}">
                <a16:creationId xmlns:a16="http://schemas.microsoft.com/office/drawing/2014/main" id="{5B3EB327-95E0-40E2-975C-70450B1C044C}"/>
              </a:ext>
            </a:extLst>
          </p:cNvPr>
          <p:cNvSpPr/>
          <p:nvPr/>
        </p:nvSpPr>
        <p:spPr>
          <a:xfrm>
            <a:off x="12352108" y="5363256"/>
            <a:ext cx="578507" cy="5786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0000" y="0"/>
                </a:lnTo>
                <a:cubicBezTo>
                  <a:pt x="27050" y="0"/>
                  <a:pt x="0" y="26893"/>
                  <a:pt x="0" y="59898"/>
                </a:cubicBezTo>
                <a:cubicBezTo>
                  <a:pt x="0" y="92903"/>
                  <a:pt x="27050" y="119796"/>
                  <a:pt x="60000" y="119796"/>
                </a:cubicBezTo>
                <a:cubicBezTo>
                  <a:pt x="92949" y="119796"/>
                  <a:pt x="119796" y="92903"/>
                  <a:pt x="119796" y="59898"/>
                </a:cubicBezTo>
                <a:cubicBezTo>
                  <a:pt x="119796" y="26893"/>
                  <a:pt x="92949" y="0"/>
                  <a:pt x="60000" y="0"/>
                </a:cubicBezTo>
                <a:close/>
                <a:moveTo>
                  <a:pt x="65898" y="110831"/>
                </a:moveTo>
                <a:lnTo>
                  <a:pt x="65898" y="110831"/>
                </a:lnTo>
                <a:cubicBezTo>
                  <a:pt x="65898" y="92903"/>
                  <a:pt x="65898" y="92903"/>
                  <a:pt x="65898" y="92903"/>
                </a:cubicBezTo>
                <a:cubicBezTo>
                  <a:pt x="65898" y="89847"/>
                  <a:pt x="63050" y="86791"/>
                  <a:pt x="60000" y="86791"/>
                </a:cubicBezTo>
                <a:cubicBezTo>
                  <a:pt x="60000" y="86791"/>
                  <a:pt x="56949" y="89847"/>
                  <a:pt x="56949" y="92903"/>
                </a:cubicBezTo>
                <a:cubicBezTo>
                  <a:pt x="56949" y="110831"/>
                  <a:pt x="56949" y="110831"/>
                  <a:pt x="56949" y="110831"/>
                </a:cubicBezTo>
                <a:cubicBezTo>
                  <a:pt x="30101" y="110831"/>
                  <a:pt x="12000" y="89847"/>
                  <a:pt x="9152" y="62954"/>
                </a:cubicBezTo>
                <a:cubicBezTo>
                  <a:pt x="30101" y="62954"/>
                  <a:pt x="30101" y="62954"/>
                  <a:pt x="30101" y="62954"/>
                </a:cubicBezTo>
                <a:cubicBezTo>
                  <a:pt x="30101" y="62954"/>
                  <a:pt x="32949" y="62954"/>
                  <a:pt x="32949" y="59898"/>
                </a:cubicBezTo>
                <a:cubicBezTo>
                  <a:pt x="32949" y="56842"/>
                  <a:pt x="30101" y="56842"/>
                  <a:pt x="30101" y="56842"/>
                </a:cubicBezTo>
                <a:cubicBezTo>
                  <a:pt x="9152" y="56842"/>
                  <a:pt x="9152" y="56842"/>
                  <a:pt x="9152" y="56842"/>
                </a:cubicBezTo>
                <a:cubicBezTo>
                  <a:pt x="12000" y="29949"/>
                  <a:pt x="30101" y="8964"/>
                  <a:pt x="56949" y="8964"/>
                </a:cubicBezTo>
                <a:cubicBezTo>
                  <a:pt x="56949" y="26893"/>
                  <a:pt x="56949" y="26893"/>
                  <a:pt x="56949" y="26893"/>
                </a:cubicBezTo>
                <a:cubicBezTo>
                  <a:pt x="56949" y="29949"/>
                  <a:pt x="60000" y="33005"/>
                  <a:pt x="60000" y="33005"/>
                </a:cubicBezTo>
                <a:cubicBezTo>
                  <a:pt x="63050" y="33005"/>
                  <a:pt x="65898" y="29949"/>
                  <a:pt x="65898" y="26893"/>
                </a:cubicBezTo>
                <a:cubicBezTo>
                  <a:pt x="65898" y="8964"/>
                  <a:pt x="65898" y="8964"/>
                  <a:pt x="65898" y="8964"/>
                </a:cubicBezTo>
                <a:cubicBezTo>
                  <a:pt x="89898" y="8964"/>
                  <a:pt x="110847" y="29949"/>
                  <a:pt x="113898" y="56842"/>
                </a:cubicBezTo>
                <a:cubicBezTo>
                  <a:pt x="92949" y="56842"/>
                  <a:pt x="92949" y="56842"/>
                  <a:pt x="92949" y="56842"/>
                </a:cubicBezTo>
                <a:cubicBezTo>
                  <a:pt x="89898" y="56842"/>
                  <a:pt x="89898" y="56842"/>
                  <a:pt x="89898" y="59898"/>
                </a:cubicBezTo>
                <a:cubicBezTo>
                  <a:pt x="89898" y="62954"/>
                  <a:pt x="89898" y="62954"/>
                  <a:pt x="92949" y="62954"/>
                </a:cubicBezTo>
                <a:cubicBezTo>
                  <a:pt x="113898" y="62954"/>
                  <a:pt x="113898" y="62954"/>
                  <a:pt x="113898" y="62954"/>
                </a:cubicBezTo>
                <a:cubicBezTo>
                  <a:pt x="110847" y="89847"/>
                  <a:pt x="89898" y="110831"/>
                  <a:pt x="65898" y="110831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0" name="Shape 4646">
            <a:extLst>
              <a:ext uri="{FF2B5EF4-FFF2-40B4-BE49-F238E27FC236}">
                <a16:creationId xmlns:a16="http://schemas.microsoft.com/office/drawing/2014/main" id="{C230FF47-68B3-4BB7-911B-99B5CD223AA4}"/>
              </a:ext>
            </a:extLst>
          </p:cNvPr>
          <p:cNvSpPr/>
          <p:nvPr/>
        </p:nvSpPr>
        <p:spPr>
          <a:xfrm>
            <a:off x="11331165" y="5348881"/>
            <a:ext cx="603659" cy="60740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4022" y="11437"/>
                </a:moveTo>
                <a:lnTo>
                  <a:pt x="94022" y="11437"/>
                </a:lnTo>
                <a:cubicBezTo>
                  <a:pt x="76962" y="0"/>
                  <a:pt x="54087" y="5815"/>
                  <a:pt x="42843" y="22875"/>
                </a:cubicBezTo>
                <a:cubicBezTo>
                  <a:pt x="28497" y="48465"/>
                  <a:pt x="28497" y="48465"/>
                  <a:pt x="28497" y="48465"/>
                </a:cubicBezTo>
                <a:cubicBezTo>
                  <a:pt x="0" y="68626"/>
                  <a:pt x="0" y="68626"/>
                  <a:pt x="0" y="68626"/>
                </a:cubicBezTo>
                <a:cubicBezTo>
                  <a:pt x="28497" y="85686"/>
                  <a:pt x="28497" y="85686"/>
                  <a:pt x="28497" y="85686"/>
                </a:cubicBezTo>
                <a:cubicBezTo>
                  <a:pt x="25589" y="94216"/>
                  <a:pt x="28497" y="105654"/>
                  <a:pt x="37027" y="111276"/>
                </a:cubicBezTo>
                <a:cubicBezTo>
                  <a:pt x="45557" y="114184"/>
                  <a:pt x="56995" y="111276"/>
                  <a:pt x="62810" y="102746"/>
                </a:cubicBezTo>
                <a:cubicBezTo>
                  <a:pt x="91308" y="119806"/>
                  <a:pt x="91308" y="119806"/>
                  <a:pt x="91308" y="119806"/>
                </a:cubicBezTo>
                <a:cubicBezTo>
                  <a:pt x="94022" y="85686"/>
                  <a:pt x="94022" y="85686"/>
                  <a:pt x="94022" y="85686"/>
                </a:cubicBezTo>
                <a:cubicBezTo>
                  <a:pt x="108368" y="59903"/>
                  <a:pt x="108368" y="59903"/>
                  <a:pt x="108368" y="59903"/>
                </a:cubicBezTo>
                <a:cubicBezTo>
                  <a:pt x="119806" y="42843"/>
                  <a:pt x="113990" y="19967"/>
                  <a:pt x="94022" y="11437"/>
                </a:cubicBezTo>
                <a:close/>
                <a:moveTo>
                  <a:pt x="39935" y="102746"/>
                </a:moveTo>
                <a:lnTo>
                  <a:pt x="39935" y="102746"/>
                </a:lnTo>
                <a:cubicBezTo>
                  <a:pt x="34119" y="99838"/>
                  <a:pt x="34119" y="94216"/>
                  <a:pt x="37027" y="88400"/>
                </a:cubicBezTo>
                <a:cubicBezTo>
                  <a:pt x="56995" y="99838"/>
                  <a:pt x="56995" y="99838"/>
                  <a:pt x="56995" y="99838"/>
                </a:cubicBezTo>
                <a:cubicBezTo>
                  <a:pt x="51373" y="105654"/>
                  <a:pt x="45557" y="105654"/>
                  <a:pt x="39935" y="102746"/>
                </a:cubicBezTo>
                <a:close/>
                <a:moveTo>
                  <a:pt x="102746" y="57189"/>
                </a:moveTo>
                <a:lnTo>
                  <a:pt x="102746" y="57189"/>
                </a:lnTo>
                <a:cubicBezTo>
                  <a:pt x="88400" y="82778"/>
                  <a:pt x="88400" y="82778"/>
                  <a:pt x="88400" y="82778"/>
                </a:cubicBezTo>
                <a:cubicBezTo>
                  <a:pt x="85492" y="108562"/>
                  <a:pt x="85492" y="108562"/>
                  <a:pt x="85492" y="108562"/>
                </a:cubicBezTo>
                <a:cubicBezTo>
                  <a:pt x="14151" y="68626"/>
                  <a:pt x="14151" y="68626"/>
                  <a:pt x="14151" y="68626"/>
                </a:cubicBezTo>
                <a:cubicBezTo>
                  <a:pt x="34119" y="54281"/>
                  <a:pt x="34119" y="54281"/>
                  <a:pt x="34119" y="54281"/>
                </a:cubicBezTo>
                <a:cubicBezTo>
                  <a:pt x="51373" y="28497"/>
                  <a:pt x="51373" y="28497"/>
                  <a:pt x="51373" y="28497"/>
                </a:cubicBezTo>
                <a:cubicBezTo>
                  <a:pt x="56995" y="14345"/>
                  <a:pt x="76962" y="8529"/>
                  <a:pt x="91308" y="17059"/>
                </a:cubicBezTo>
                <a:cubicBezTo>
                  <a:pt x="105460" y="25783"/>
                  <a:pt x="111276" y="42843"/>
                  <a:pt x="102746" y="57189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1" name="Shape 4647">
            <a:extLst>
              <a:ext uri="{FF2B5EF4-FFF2-40B4-BE49-F238E27FC236}">
                <a16:creationId xmlns:a16="http://schemas.microsoft.com/office/drawing/2014/main" id="{3C3BFC64-75FA-498A-B253-624669CC8B24}"/>
              </a:ext>
            </a:extLst>
          </p:cNvPr>
          <p:cNvSpPr/>
          <p:nvPr/>
        </p:nvSpPr>
        <p:spPr>
          <a:xfrm>
            <a:off x="10351874" y="5363256"/>
            <a:ext cx="535385" cy="5786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3706" y="71918"/>
                </a:moveTo>
                <a:lnTo>
                  <a:pt x="103706" y="71918"/>
                </a:lnTo>
                <a:cubicBezTo>
                  <a:pt x="103706" y="38913"/>
                  <a:pt x="103706" y="38913"/>
                  <a:pt x="103706" y="38913"/>
                </a:cubicBezTo>
                <a:cubicBezTo>
                  <a:pt x="103706" y="17928"/>
                  <a:pt x="84330" y="0"/>
                  <a:pt x="61431" y="0"/>
                </a:cubicBezTo>
                <a:cubicBezTo>
                  <a:pt x="35669" y="0"/>
                  <a:pt x="16073" y="17928"/>
                  <a:pt x="16073" y="38913"/>
                </a:cubicBezTo>
                <a:cubicBezTo>
                  <a:pt x="16073" y="71918"/>
                  <a:pt x="16073" y="71918"/>
                  <a:pt x="16073" y="71918"/>
                </a:cubicBezTo>
                <a:cubicBezTo>
                  <a:pt x="0" y="104923"/>
                  <a:pt x="0" y="104923"/>
                  <a:pt x="0" y="104923"/>
                </a:cubicBezTo>
                <a:cubicBezTo>
                  <a:pt x="38752" y="104923"/>
                  <a:pt x="38752" y="104923"/>
                  <a:pt x="38752" y="104923"/>
                </a:cubicBezTo>
                <a:cubicBezTo>
                  <a:pt x="42055" y="113887"/>
                  <a:pt x="48440" y="119796"/>
                  <a:pt x="61431" y="119796"/>
                </a:cubicBezTo>
                <a:cubicBezTo>
                  <a:pt x="71339" y="119796"/>
                  <a:pt x="80807" y="113887"/>
                  <a:pt x="80807" y="104923"/>
                </a:cubicBezTo>
                <a:cubicBezTo>
                  <a:pt x="119779" y="104923"/>
                  <a:pt x="119779" y="104923"/>
                  <a:pt x="119779" y="104923"/>
                </a:cubicBezTo>
                <a:lnTo>
                  <a:pt x="103706" y="71918"/>
                </a:lnTo>
                <a:close/>
                <a:moveTo>
                  <a:pt x="61431" y="110831"/>
                </a:moveTo>
                <a:lnTo>
                  <a:pt x="61431" y="110831"/>
                </a:lnTo>
                <a:cubicBezTo>
                  <a:pt x="55045" y="110831"/>
                  <a:pt x="48440" y="107979"/>
                  <a:pt x="48440" y="104923"/>
                </a:cubicBezTo>
                <a:cubicBezTo>
                  <a:pt x="71339" y="104923"/>
                  <a:pt x="71339" y="104923"/>
                  <a:pt x="71339" y="104923"/>
                </a:cubicBezTo>
                <a:cubicBezTo>
                  <a:pt x="71339" y="107979"/>
                  <a:pt x="64733" y="110831"/>
                  <a:pt x="61431" y="110831"/>
                </a:cubicBezTo>
                <a:close/>
                <a:moveTo>
                  <a:pt x="12770" y="95959"/>
                </a:moveTo>
                <a:lnTo>
                  <a:pt x="12770" y="95959"/>
                </a:lnTo>
                <a:cubicBezTo>
                  <a:pt x="25761" y="71918"/>
                  <a:pt x="25761" y="71918"/>
                  <a:pt x="25761" y="71918"/>
                </a:cubicBezTo>
                <a:cubicBezTo>
                  <a:pt x="25761" y="38913"/>
                  <a:pt x="25761" y="38913"/>
                  <a:pt x="25761" y="38913"/>
                </a:cubicBezTo>
                <a:cubicBezTo>
                  <a:pt x="25761" y="20984"/>
                  <a:pt x="42055" y="8964"/>
                  <a:pt x="61431" y="8964"/>
                </a:cubicBezTo>
                <a:cubicBezTo>
                  <a:pt x="80807" y="8964"/>
                  <a:pt x="93798" y="20984"/>
                  <a:pt x="93798" y="38913"/>
                </a:cubicBezTo>
                <a:cubicBezTo>
                  <a:pt x="93798" y="71918"/>
                  <a:pt x="93798" y="71918"/>
                  <a:pt x="93798" y="71918"/>
                </a:cubicBezTo>
                <a:cubicBezTo>
                  <a:pt x="106788" y="95959"/>
                  <a:pt x="106788" y="95959"/>
                  <a:pt x="106788" y="95959"/>
                </a:cubicBezTo>
                <a:lnTo>
                  <a:pt x="12770" y="95959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2" name="Shape 4648">
            <a:extLst>
              <a:ext uri="{FF2B5EF4-FFF2-40B4-BE49-F238E27FC236}">
                <a16:creationId xmlns:a16="http://schemas.microsoft.com/office/drawing/2014/main" id="{35CD40D8-6AAE-451D-8DF2-6DA136CDFB81}"/>
              </a:ext>
            </a:extLst>
          </p:cNvPr>
          <p:cNvSpPr/>
          <p:nvPr/>
        </p:nvSpPr>
        <p:spPr>
          <a:xfrm>
            <a:off x="9338116" y="5348880"/>
            <a:ext cx="621625" cy="6074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132" y="96930"/>
                </a:moveTo>
                <a:lnTo>
                  <a:pt x="114132" y="96930"/>
                </a:lnTo>
                <a:cubicBezTo>
                  <a:pt x="102965" y="96930"/>
                  <a:pt x="102965" y="96930"/>
                  <a:pt x="102965" y="96930"/>
                </a:cubicBezTo>
                <a:cubicBezTo>
                  <a:pt x="102965" y="34313"/>
                  <a:pt x="102965" y="34313"/>
                  <a:pt x="102965" y="34313"/>
                </a:cubicBezTo>
                <a:cubicBezTo>
                  <a:pt x="97476" y="39935"/>
                  <a:pt x="97476" y="39935"/>
                  <a:pt x="97476" y="39935"/>
                </a:cubicBezTo>
                <a:cubicBezTo>
                  <a:pt x="97476" y="96930"/>
                  <a:pt x="97476" y="96930"/>
                  <a:pt x="97476" y="96930"/>
                </a:cubicBezTo>
                <a:cubicBezTo>
                  <a:pt x="27823" y="96930"/>
                  <a:pt x="27823" y="96930"/>
                  <a:pt x="27823" y="96930"/>
                </a:cubicBezTo>
                <a:cubicBezTo>
                  <a:pt x="108643" y="11437"/>
                  <a:pt x="108643" y="11437"/>
                  <a:pt x="108643" y="11437"/>
                </a:cubicBezTo>
                <a:cubicBezTo>
                  <a:pt x="102965" y="5621"/>
                  <a:pt x="102965" y="5621"/>
                  <a:pt x="102965" y="5621"/>
                </a:cubicBezTo>
                <a:cubicBezTo>
                  <a:pt x="22145" y="91308"/>
                  <a:pt x="22145" y="91308"/>
                  <a:pt x="22145" y="91308"/>
                </a:cubicBezTo>
                <a:cubicBezTo>
                  <a:pt x="22145" y="22875"/>
                  <a:pt x="22145" y="22875"/>
                  <a:pt x="22145" y="22875"/>
                </a:cubicBezTo>
                <a:cubicBezTo>
                  <a:pt x="75141" y="22875"/>
                  <a:pt x="75141" y="22875"/>
                  <a:pt x="75141" y="22875"/>
                </a:cubicBezTo>
                <a:cubicBezTo>
                  <a:pt x="80630" y="14151"/>
                  <a:pt x="80630" y="14151"/>
                  <a:pt x="80630" y="14151"/>
                </a:cubicBezTo>
                <a:cubicBezTo>
                  <a:pt x="22145" y="14151"/>
                  <a:pt x="22145" y="14151"/>
                  <a:pt x="22145" y="14151"/>
                </a:cubicBezTo>
                <a:cubicBezTo>
                  <a:pt x="22145" y="2907"/>
                  <a:pt x="22145" y="2907"/>
                  <a:pt x="22145" y="2907"/>
                </a:cubicBezTo>
                <a:cubicBezTo>
                  <a:pt x="22145" y="0"/>
                  <a:pt x="19495" y="0"/>
                  <a:pt x="19495" y="0"/>
                </a:cubicBezTo>
                <a:cubicBezTo>
                  <a:pt x="16656" y="0"/>
                  <a:pt x="13817" y="0"/>
                  <a:pt x="13817" y="2907"/>
                </a:cubicBezTo>
                <a:cubicBezTo>
                  <a:pt x="13817" y="14151"/>
                  <a:pt x="13817" y="14151"/>
                  <a:pt x="13817" y="14151"/>
                </a:cubicBezTo>
                <a:cubicBezTo>
                  <a:pt x="2649" y="14151"/>
                  <a:pt x="2649" y="14151"/>
                  <a:pt x="2649" y="14151"/>
                </a:cubicBezTo>
                <a:lnTo>
                  <a:pt x="0" y="17059"/>
                </a:lnTo>
                <a:cubicBezTo>
                  <a:pt x="0" y="19967"/>
                  <a:pt x="2649" y="22875"/>
                  <a:pt x="2649" y="22875"/>
                </a:cubicBezTo>
                <a:cubicBezTo>
                  <a:pt x="13817" y="22875"/>
                  <a:pt x="13817" y="22875"/>
                  <a:pt x="13817" y="22875"/>
                </a:cubicBezTo>
                <a:cubicBezTo>
                  <a:pt x="13817" y="96930"/>
                  <a:pt x="13817" y="96930"/>
                  <a:pt x="13817" y="96930"/>
                </a:cubicBezTo>
                <a:cubicBezTo>
                  <a:pt x="13817" y="105654"/>
                  <a:pt x="13817" y="105654"/>
                  <a:pt x="13817" y="105654"/>
                </a:cubicBezTo>
                <a:cubicBezTo>
                  <a:pt x="22145" y="105654"/>
                  <a:pt x="22145" y="105654"/>
                  <a:pt x="22145" y="105654"/>
                </a:cubicBezTo>
                <a:cubicBezTo>
                  <a:pt x="97476" y="105654"/>
                  <a:pt x="97476" y="105654"/>
                  <a:pt x="97476" y="105654"/>
                </a:cubicBezTo>
                <a:cubicBezTo>
                  <a:pt x="97476" y="116898"/>
                  <a:pt x="97476" y="116898"/>
                  <a:pt x="97476" y="116898"/>
                </a:cubicBezTo>
                <a:cubicBezTo>
                  <a:pt x="97476" y="119806"/>
                  <a:pt x="97476" y="119806"/>
                  <a:pt x="100315" y="119806"/>
                </a:cubicBezTo>
                <a:cubicBezTo>
                  <a:pt x="102965" y="119806"/>
                  <a:pt x="102965" y="119806"/>
                  <a:pt x="102965" y="116898"/>
                </a:cubicBezTo>
                <a:cubicBezTo>
                  <a:pt x="102965" y="105654"/>
                  <a:pt x="102965" y="105654"/>
                  <a:pt x="102965" y="105654"/>
                </a:cubicBezTo>
                <a:cubicBezTo>
                  <a:pt x="114132" y="105654"/>
                  <a:pt x="114132" y="105654"/>
                  <a:pt x="114132" y="105654"/>
                </a:cubicBezTo>
                <a:cubicBezTo>
                  <a:pt x="116971" y="105654"/>
                  <a:pt x="119810" y="102746"/>
                  <a:pt x="119810" y="102746"/>
                </a:cubicBezTo>
                <a:cubicBezTo>
                  <a:pt x="119810" y="99838"/>
                  <a:pt x="116971" y="96930"/>
                  <a:pt x="114132" y="96930"/>
                </a:cubicBezTo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3" name="Shape 4649">
            <a:extLst>
              <a:ext uri="{FF2B5EF4-FFF2-40B4-BE49-F238E27FC236}">
                <a16:creationId xmlns:a16="http://schemas.microsoft.com/office/drawing/2014/main" id="{D8ABA781-F1D9-4188-906B-94707A673CCE}"/>
              </a:ext>
            </a:extLst>
          </p:cNvPr>
          <p:cNvSpPr/>
          <p:nvPr/>
        </p:nvSpPr>
        <p:spPr>
          <a:xfrm>
            <a:off x="8313275" y="5348880"/>
            <a:ext cx="603659" cy="6074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368" y="91308"/>
                </a:moveTo>
                <a:lnTo>
                  <a:pt x="108368" y="91308"/>
                </a:lnTo>
                <a:cubicBezTo>
                  <a:pt x="108368" y="28497"/>
                  <a:pt x="108368" y="28497"/>
                  <a:pt x="108368" y="28497"/>
                </a:cubicBezTo>
                <a:cubicBezTo>
                  <a:pt x="116898" y="28497"/>
                  <a:pt x="119806" y="19967"/>
                  <a:pt x="119806" y="14151"/>
                </a:cubicBezTo>
                <a:cubicBezTo>
                  <a:pt x="119806" y="5621"/>
                  <a:pt x="114184" y="0"/>
                  <a:pt x="105654" y="0"/>
                </a:cubicBezTo>
                <a:cubicBezTo>
                  <a:pt x="99838" y="0"/>
                  <a:pt x="91308" y="2907"/>
                  <a:pt x="91308" y="11437"/>
                </a:cubicBezTo>
                <a:cubicBezTo>
                  <a:pt x="28497" y="11437"/>
                  <a:pt x="28497" y="11437"/>
                  <a:pt x="28497" y="11437"/>
                </a:cubicBezTo>
                <a:cubicBezTo>
                  <a:pt x="28497" y="2907"/>
                  <a:pt x="19967" y="0"/>
                  <a:pt x="14151" y="0"/>
                </a:cubicBezTo>
                <a:cubicBezTo>
                  <a:pt x="5621" y="0"/>
                  <a:pt x="0" y="5621"/>
                  <a:pt x="0" y="14151"/>
                </a:cubicBezTo>
                <a:cubicBezTo>
                  <a:pt x="0" y="19967"/>
                  <a:pt x="2907" y="28497"/>
                  <a:pt x="11437" y="28497"/>
                </a:cubicBezTo>
                <a:cubicBezTo>
                  <a:pt x="11437" y="91308"/>
                  <a:pt x="11437" y="91308"/>
                  <a:pt x="11437" y="91308"/>
                </a:cubicBezTo>
                <a:cubicBezTo>
                  <a:pt x="2907" y="91308"/>
                  <a:pt x="0" y="99838"/>
                  <a:pt x="0" y="105654"/>
                </a:cubicBezTo>
                <a:cubicBezTo>
                  <a:pt x="0" y="114184"/>
                  <a:pt x="5621" y="119806"/>
                  <a:pt x="14151" y="119806"/>
                </a:cubicBezTo>
                <a:cubicBezTo>
                  <a:pt x="19967" y="119806"/>
                  <a:pt x="28497" y="116898"/>
                  <a:pt x="28497" y="108368"/>
                </a:cubicBezTo>
                <a:cubicBezTo>
                  <a:pt x="91308" y="108368"/>
                  <a:pt x="91308" y="108368"/>
                  <a:pt x="91308" y="108368"/>
                </a:cubicBezTo>
                <a:cubicBezTo>
                  <a:pt x="91308" y="116898"/>
                  <a:pt x="99838" y="119806"/>
                  <a:pt x="105654" y="119806"/>
                </a:cubicBezTo>
                <a:cubicBezTo>
                  <a:pt x="114184" y="119806"/>
                  <a:pt x="119806" y="114184"/>
                  <a:pt x="119806" y="105654"/>
                </a:cubicBezTo>
                <a:cubicBezTo>
                  <a:pt x="119806" y="99838"/>
                  <a:pt x="116898" y="91308"/>
                  <a:pt x="108368" y="91308"/>
                </a:cubicBezTo>
                <a:close/>
                <a:moveTo>
                  <a:pt x="105654" y="5621"/>
                </a:moveTo>
                <a:lnTo>
                  <a:pt x="105654" y="5621"/>
                </a:lnTo>
                <a:cubicBezTo>
                  <a:pt x="108368" y="5621"/>
                  <a:pt x="114184" y="11437"/>
                  <a:pt x="114184" y="14151"/>
                </a:cubicBezTo>
                <a:cubicBezTo>
                  <a:pt x="114184" y="17059"/>
                  <a:pt x="108368" y="22875"/>
                  <a:pt x="105654" y="22875"/>
                </a:cubicBezTo>
                <a:cubicBezTo>
                  <a:pt x="102746" y="22875"/>
                  <a:pt x="96930" y="17059"/>
                  <a:pt x="96930" y="14151"/>
                </a:cubicBezTo>
                <a:cubicBezTo>
                  <a:pt x="96930" y="11437"/>
                  <a:pt x="102746" y="5621"/>
                  <a:pt x="105654" y="5621"/>
                </a:cubicBezTo>
                <a:close/>
                <a:moveTo>
                  <a:pt x="5621" y="14151"/>
                </a:moveTo>
                <a:lnTo>
                  <a:pt x="5621" y="14151"/>
                </a:lnTo>
                <a:cubicBezTo>
                  <a:pt x="5621" y="11437"/>
                  <a:pt x="11437" y="5621"/>
                  <a:pt x="14151" y="5621"/>
                </a:cubicBezTo>
                <a:cubicBezTo>
                  <a:pt x="17059" y="5621"/>
                  <a:pt x="22875" y="11437"/>
                  <a:pt x="22875" y="14151"/>
                </a:cubicBezTo>
                <a:cubicBezTo>
                  <a:pt x="22875" y="17059"/>
                  <a:pt x="17059" y="22875"/>
                  <a:pt x="14151" y="22875"/>
                </a:cubicBezTo>
                <a:cubicBezTo>
                  <a:pt x="11437" y="22875"/>
                  <a:pt x="5621" y="17059"/>
                  <a:pt x="5621" y="14151"/>
                </a:cubicBezTo>
                <a:close/>
                <a:moveTo>
                  <a:pt x="14151" y="114184"/>
                </a:moveTo>
                <a:lnTo>
                  <a:pt x="14151" y="114184"/>
                </a:lnTo>
                <a:cubicBezTo>
                  <a:pt x="11437" y="114184"/>
                  <a:pt x="5621" y="108368"/>
                  <a:pt x="5621" y="105654"/>
                </a:cubicBezTo>
                <a:cubicBezTo>
                  <a:pt x="5621" y="102746"/>
                  <a:pt x="11437" y="96930"/>
                  <a:pt x="14151" y="96930"/>
                </a:cubicBezTo>
                <a:cubicBezTo>
                  <a:pt x="17059" y="96930"/>
                  <a:pt x="22875" y="102746"/>
                  <a:pt x="22875" y="105654"/>
                </a:cubicBezTo>
                <a:cubicBezTo>
                  <a:pt x="22875" y="108368"/>
                  <a:pt x="17059" y="114184"/>
                  <a:pt x="14151" y="114184"/>
                </a:cubicBezTo>
                <a:close/>
                <a:moveTo>
                  <a:pt x="91308" y="102746"/>
                </a:moveTo>
                <a:lnTo>
                  <a:pt x="91308" y="102746"/>
                </a:lnTo>
                <a:cubicBezTo>
                  <a:pt x="28497" y="102746"/>
                  <a:pt x="28497" y="102746"/>
                  <a:pt x="28497" y="102746"/>
                </a:cubicBezTo>
                <a:cubicBezTo>
                  <a:pt x="28497" y="96930"/>
                  <a:pt x="22875" y="91308"/>
                  <a:pt x="17059" y="91308"/>
                </a:cubicBezTo>
                <a:cubicBezTo>
                  <a:pt x="17059" y="28497"/>
                  <a:pt x="17059" y="28497"/>
                  <a:pt x="17059" y="28497"/>
                </a:cubicBezTo>
                <a:cubicBezTo>
                  <a:pt x="22875" y="28497"/>
                  <a:pt x="28497" y="22875"/>
                  <a:pt x="28497" y="17059"/>
                </a:cubicBezTo>
                <a:cubicBezTo>
                  <a:pt x="91308" y="17059"/>
                  <a:pt x="91308" y="17059"/>
                  <a:pt x="91308" y="17059"/>
                </a:cubicBezTo>
                <a:cubicBezTo>
                  <a:pt x="91308" y="22875"/>
                  <a:pt x="96930" y="28497"/>
                  <a:pt x="102746" y="28497"/>
                </a:cubicBezTo>
                <a:cubicBezTo>
                  <a:pt x="102746" y="91308"/>
                  <a:pt x="102746" y="91308"/>
                  <a:pt x="102746" y="91308"/>
                </a:cubicBezTo>
                <a:cubicBezTo>
                  <a:pt x="96930" y="91308"/>
                  <a:pt x="91308" y="96930"/>
                  <a:pt x="91308" y="102746"/>
                </a:cubicBezTo>
                <a:close/>
                <a:moveTo>
                  <a:pt x="105654" y="114184"/>
                </a:moveTo>
                <a:lnTo>
                  <a:pt x="105654" y="114184"/>
                </a:lnTo>
                <a:cubicBezTo>
                  <a:pt x="102746" y="114184"/>
                  <a:pt x="96930" y="108368"/>
                  <a:pt x="96930" y="105654"/>
                </a:cubicBezTo>
                <a:cubicBezTo>
                  <a:pt x="96930" y="102746"/>
                  <a:pt x="102746" y="96930"/>
                  <a:pt x="105654" y="96930"/>
                </a:cubicBezTo>
                <a:cubicBezTo>
                  <a:pt x="108368" y="96930"/>
                  <a:pt x="114184" y="102746"/>
                  <a:pt x="114184" y="105654"/>
                </a:cubicBezTo>
                <a:cubicBezTo>
                  <a:pt x="114184" y="108368"/>
                  <a:pt x="108368" y="114184"/>
                  <a:pt x="105654" y="11418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4" name="Shape 4650">
            <a:extLst>
              <a:ext uri="{FF2B5EF4-FFF2-40B4-BE49-F238E27FC236}">
                <a16:creationId xmlns:a16="http://schemas.microsoft.com/office/drawing/2014/main" id="{B98EF681-251F-4A33-A781-66BE30D64EDA}"/>
              </a:ext>
            </a:extLst>
          </p:cNvPr>
          <p:cNvSpPr/>
          <p:nvPr/>
        </p:nvSpPr>
        <p:spPr>
          <a:xfrm>
            <a:off x="7413180" y="5480067"/>
            <a:ext cx="388066" cy="3450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022" y="14915"/>
                </a:moveTo>
                <a:lnTo>
                  <a:pt x="9022" y="14915"/>
                </a:lnTo>
                <a:cubicBezTo>
                  <a:pt x="115187" y="14915"/>
                  <a:pt x="115187" y="14915"/>
                  <a:pt x="115187" y="14915"/>
                </a:cubicBezTo>
                <a:lnTo>
                  <a:pt x="119699" y="10169"/>
                </a:lnTo>
                <a:cubicBezTo>
                  <a:pt x="119699" y="5084"/>
                  <a:pt x="115187" y="0"/>
                  <a:pt x="115187" y="0"/>
                </a:cubicBezTo>
                <a:cubicBezTo>
                  <a:pt x="9022" y="0"/>
                  <a:pt x="9022" y="0"/>
                  <a:pt x="9022" y="0"/>
                </a:cubicBezTo>
                <a:cubicBezTo>
                  <a:pt x="4511" y="0"/>
                  <a:pt x="0" y="5084"/>
                  <a:pt x="0" y="10169"/>
                </a:cubicBezTo>
                <a:cubicBezTo>
                  <a:pt x="0" y="10169"/>
                  <a:pt x="4511" y="14915"/>
                  <a:pt x="9022" y="14915"/>
                </a:cubicBezTo>
                <a:close/>
                <a:moveTo>
                  <a:pt x="115187" y="109830"/>
                </a:moveTo>
                <a:lnTo>
                  <a:pt x="115187" y="109830"/>
                </a:lnTo>
                <a:cubicBezTo>
                  <a:pt x="9022" y="109830"/>
                  <a:pt x="9022" y="109830"/>
                  <a:pt x="9022" y="109830"/>
                </a:cubicBezTo>
                <a:cubicBezTo>
                  <a:pt x="4511" y="109830"/>
                  <a:pt x="0" y="109830"/>
                  <a:pt x="0" y="114915"/>
                </a:cubicBezTo>
                <a:cubicBezTo>
                  <a:pt x="0" y="119661"/>
                  <a:pt x="4511" y="119661"/>
                  <a:pt x="9022" y="119661"/>
                </a:cubicBezTo>
                <a:cubicBezTo>
                  <a:pt x="115187" y="119661"/>
                  <a:pt x="115187" y="119661"/>
                  <a:pt x="115187" y="119661"/>
                </a:cubicBezTo>
                <a:cubicBezTo>
                  <a:pt x="115187" y="119661"/>
                  <a:pt x="119699" y="119661"/>
                  <a:pt x="119699" y="114915"/>
                </a:cubicBezTo>
                <a:cubicBezTo>
                  <a:pt x="119699" y="109830"/>
                  <a:pt x="115187" y="109830"/>
                  <a:pt x="115187" y="109830"/>
                </a:cubicBezTo>
                <a:close/>
                <a:moveTo>
                  <a:pt x="115187" y="54915"/>
                </a:moveTo>
                <a:lnTo>
                  <a:pt x="115187" y="54915"/>
                </a:lnTo>
                <a:cubicBezTo>
                  <a:pt x="9022" y="54915"/>
                  <a:pt x="9022" y="54915"/>
                  <a:pt x="9022" y="54915"/>
                </a:cubicBezTo>
                <a:cubicBezTo>
                  <a:pt x="4511" y="54915"/>
                  <a:pt x="0" y="59999"/>
                  <a:pt x="0" y="59999"/>
                </a:cubicBezTo>
                <a:cubicBezTo>
                  <a:pt x="0" y="65084"/>
                  <a:pt x="4511" y="69830"/>
                  <a:pt x="9022" y="69830"/>
                </a:cubicBezTo>
                <a:cubicBezTo>
                  <a:pt x="115187" y="69830"/>
                  <a:pt x="115187" y="69830"/>
                  <a:pt x="115187" y="69830"/>
                </a:cubicBezTo>
                <a:cubicBezTo>
                  <a:pt x="115187" y="69830"/>
                  <a:pt x="119699" y="65084"/>
                  <a:pt x="119699" y="59999"/>
                </a:cubicBezTo>
                <a:lnTo>
                  <a:pt x="115187" y="54915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5" name="Shape 4653">
            <a:extLst>
              <a:ext uri="{FF2B5EF4-FFF2-40B4-BE49-F238E27FC236}">
                <a16:creationId xmlns:a16="http://schemas.microsoft.com/office/drawing/2014/main" id="{0FA0773B-D388-452E-89CF-BECB461A3787}"/>
              </a:ext>
            </a:extLst>
          </p:cNvPr>
          <p:cNvSpPr/>
          <p:nvPr/>
        </p:nvSpPr>
        <p:spPr>
          <a:xfrm>
            <a:off x="14445770" y="4347915"/>
            <a:ext cx="431184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64" y="61324"/>
                </a:moveTo>
                <a:lnTo>
                  <a:pt x="59864" y="61324"/>
                </a:lnTo>
                <a:cubicBezTo>
                  <a:pt x="59864" y="33501"/>
                  <a:pt x="83972" y="14006"/>
                  <a:pt x="119729" y="5678"/>
                </a:cubicBezTo>
                <a:cubicBezTo>
                  <a:pt x="107810" y="2839"/>
                  <a:pt x="99954" y="0"/>
                  <a:pt x="87765" y="0"/>
                </a:cubicBezTo>
                <a:cubicBezTo>
                  <a:pt x="40090" y="0"/>
                  <a:pt x="0" y="28012"/>
                  <a:pt x="0" y="61324"/>
                </a:cubicBezTo>
                <a:cubicBezTo>
                  <a:pt x="0" y="91987"/>
                  <a:pt x="40090" y="119810"/>
                  <a:pt x="87765" y="119810"/>
                </a:cubicBezTo>
                <a:cubicBezTo>
                  <a:pt x="99954" y="119810"/>
                  <a:pt x="107810" y="119810"/>
                  <a:pt x="119729" y="117160"/>
                </a:cubicBezTo>
                <a:cubicBezTo>
                  <a:pt x="83972" y="108643"/>
                  <a:pt x="59864" y="86498"/>
                  <a:pt x="59864" y="61324"/>
                </a:cubicBezTo>
                <a:close/>
                <a:moveTo>
                  <a:pt x="75846" y="111482"/>
                </a:moveTo>
                <a:lnTo>
                  <a:pt x="75846" y="111482"/>
                </a:lnTo>
                <a:cubicBezTo>
                  <a:pt x="52009" y="111482"/>
                  <a:pt x="11918" y="89148"/>
                  <a:pt x="11918" y="61324"/>
                </a:cubicBezTo>
                <a:cubicBezTo>
                  <a:pt x="11918" y="30662"/>
                  <a:pt x="52009" y="11167"/>
                  <a:pt x="75846" y="8328"/>
                </a:cubicBezTo>
                <a:cubicBezTo>
                  <a:pt x="83972" y="8328"/>
                  <a:pt x="79909" y="8328"/>
                  <a:pt x="87765" y="8328"/>
                </a:cubicBezTo>
                <a:cubicBezTo>
                  <a:pt x="71783" y="16845"/>
                  <a:pt x="52009" y="38990"/>
                  <a:pt x="52009" y="61324"/>
                </a:cubicBezTo>
                <a:cubicBezTo>
                  <a:pt x="52009" y="83659"/>
                  <a:pt x="63927" y="103154"/>
                  <a:pt x="87765" y="111482"/>
                </a:cubicBezTo>
                <a:cubicBezTo>
                  <a:pt x="79909" y="111482"/>
                  <a:pt x="83972" y="111482"/>
                  <a:pt x="75846" y="11148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6" name="Shape 4654">
            <a:extLst>
              <a:ext uri="{FF2B5EF4-FFF2-40B4-BE49-F238E27FC236}">
                <a16:creationId xmlns:a16="http://schemas.microsoft.com/office/drawing/2014/main" id="{55D6DEAD-7E9F-4835-B0BA-4C0FC09CEC0F}"/>
              </a:ext>
            </a:extLst>
          </p:cNvPr>
          <p:cNvSpPr/>
          <p:nvPr/>
        </p:nvSpPr>
        <p:spPr>
          <a:xfrm>
            <a:off x="13336792" y="4369479"/>
            <a:ext cx="621625" cy="5786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4164" y="110644"/>
                </a:moveTo>
                <a:lnTo>
                  <a:pt x="64164" y="110644"/>
                </a:lnTo>
                <a:cubicBezTo>
                  <a:pt x="28012" y="110644"/>
                  <a:pt x="28012" y="110644"/>
                  <a:pt x="28012" y="110644"/>
                </a:cubicBezTo>
                <a:cubicBezTo>
                  <a:pt x="25173" y="110644"/>
                  <a:pt x="22334" y="113694"/>
                  <a:pt x="22334" y="113694"/>
                </a:cubicBezTo>
                <a:cubicBezTo>
                  <a:pt x="22334" y="116745"/>
                  <a:pt x="25173" y="119796"/>
                  <a:pt x="28012" y="119796"/>
                </a:cubicBezTo>
                <a:cubicBezTo>
                  <a:pt x="64164" y="119796"/>
                  <a:pt x="64164" y="119796"/>
                  <a:pt x="64164" y="119796"/>
                </a:cubicBezTo>
                <a:cubicBezTo>
                  <a:pt x="67003" y="119796"/>
                  <a:pt x="67003" y="116745"/>
                  <a:pt x="67003" y="113694"/>
                </a:cubicBezTo>
                <a:cubicBezTo>
                  <a:pt x="67003" y="113694"/>
                  <a:pt x="67003" y="110644"/>
                  <a:pt x="64164" y="110644"/>
                </a:cubicBezTo>
                <a:close/>
                <a:moveTo>
                  <a:pt x="72492" y="95796"/>
                </a:moveTo>
                <a:lnTo>
                  <a:pt x="72492" y="95796"/>
                </a:lnTo>
                <a:cubicBezTo>
                  <a:pt x="19495" y="95796"/>
                  <a:pt x="19495" y="95796"/>
                  <a:pt x="19495" y="95796"/>
                </a:cubicBezTo>
                <a:cubicBezTo>
                  <a:pt x="16845" y="95796"/>
                  <a:pt x="16845" y="95796"/>
                  <a:pt x="16845" y="98847"/>
                </a:cubicBezTo>
                <a:cubicBezTo>
                  <a:pt x="16845" y="101694"/>
                  <a:pt x="16845" y="101694"/>
                  <a:pt x="19495" y="101694"/>
                </a:cubicBezTo>
                <a:cubicBezTo>
                  <a:pt x="72492" y="101694"/>
                  <a:pt x="72492" y="101694"/>
                  <a:pt x="72492" y="101694"/>
                </a:cubicBezTo>
                <a:cubicBezTo>
                  <a:pt x="72492" y="101694"/>
                  <a:pt x="75331" y="101694"/>
                  <a:pt x="75331" y="98847"/>
                </a:cubicBezTo>
                <a:cubicBezTo>
                  <a:pt x="75331" y="95796"/>
                  <a:pt x="72492" y="95796"/>
                  <a:pt x="72492" y="95796"/>
                </a:cubicBezTo>
                <a:close/>
                <a:moveTo>
                  <a:pt x="117160" y="77694"/>
                </a:moveTo>
                <a:lnTo>
                  <a:pt x="117160" y="77694"/>
                </a:lnTo>
                <a:cubicBezTo>
                  <a:pt x="61324" y="77694"/>
                  <a:pt x="61324" y="77694"/>
                  <a:pt x="61324" y="77694"/>
                </a:cubicBezTo>
                <a:cubicBezTo>
                  <a:pt x="61324" y="74847"/>
                  <a:pt x="61324" y="68949"/>
                  <a:pt x="61324" y="65694"/>
                </a:cubicBezTo>
                <a:cubicBezTo>
                  <a:pt x="61324" y="35796"/>
                  <a:pt x="77981" y="14847"/>
                  <a:pt x="100315" y="5898"/>
                </a:cubicBezTo>
                <a:cubicBezTo>
                  <a:pt x="91987" y="2847"/>
                  <a:pt x="83659" y="0"/>
                  <a:pt x="72492" y="0"/>
                </a:cubicBezTo>
                <a:cubicBezTo>
                  <a:pt x="41829" y="0"/>
                  <a:pt x="16845" y="26847"/>
                  <a:pt x="16845" y="59796"/>
                </a:cubicBezTo>
                <a:cubicBezTo>
                  <a:pt x="16845" y="65694"/>
                  <a:pt x="16845" y="71796"/>
                  <a:pt x="19495" y="77694"/>
                </a:cubicBezTo>
                <a:cubicBezTo>
                  <a:pt x="5678" y="77694"/>
                  <a:pt x="5678" y="77694"/>
                  <a:pt x="5678" y="77694"/>
                </a:cubicBezTo>
                <a:cubicBezTo>
                  <a:pt x="2839" y="77694"/>
                  <a:pt x="0" y="80745"/>
                  <a:pt x="0" y="83796"/>
                </a:cubicBezTo>
                <a:cubicBezTo>
                  <a:pt x="0" y="83796"/>
                  <a:pt x="2839" y="86847"/>
                  <a:pt x="5678" y="86847"/>
                </a:cubicBezTo>
                <a:cubicBezTo>
                  <a:pt x="117160" y="86847"/>
                  <a:pt x="117160" y="86847"/>
                  <a:pt x="117160" y="86847"/>
                </a:cubicBezTo>
                <a:lnTo>
                  <a:pt x="119810" y="83796"/>
                </a:lnTo>
                <a:cubicBezTo>
                  <a:pt x="119810" y="80745"/>
                  <a:pt x="117160" y="77694"/>
                  <a:pt x="117160" y="77694"/>
                </a:cubicBezTo>
                <a:close/>
                <a:moveTo>
                  <a:pt x="28012" y="77694"/>
                </a:moveTo>
                <a:lnTo>
                  <a:pt x="28012" y="77694"/>
                </a:lnTo>
                <a:cubicBezTo>
                  <a:pt x="25173" y="71796"/>
                  <a:pt x="22334" y="68949"/>
                  <a:pt x="22334" y="62847"/>
                </a:cubicBezTo>
                <a:cubicBezTo>
                  <a:pt x="22334" y="29898"/>
                  <a:pt x="39179" y="17898"/>
                  <a:pt x="52996" y="12000"/>
                </a:cubicBezTo>
                <a:cubicBezTo>
                  <a:pt x="64164" y="5898"/>
                  <a:pt x="75331" y="5898"/>
                  <a:pt x="83659" y="5898"/>
                </a:cubicBezTo>
                <a:cubicBezTo>
                  <a:pt x="67003" y="14847"/>
                  <a:pt x="52996" y="38847"/>
                  <a:pt x="52996" y="65694"/>
                </a:cubicBezTo>
                <a:cubicBezTo>
                  <a:pt x="52996" y="68949"/>
                  <a:pt x="52996" y="74847"/>
                  <a:pt x="52996" y="77694"/>
                </a:cubicBezTo>
                <a:lnTo>
                  <a:pt x="28012" y="77694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7" name="Shape 4655">
            <a:extLst>
              <a:ext uri="{FF2B5EF4-FFF2-40B4-BE49-F238E27FC236}">
                <a16:creationId xmlns:a16="http://schemas.microsoft.com/office/drawing/2014/main" id="{1E063FE7-1E40-430E-B904-E09A825C0901}"/>
              </a:ext>
            </a:extLst>
          </p:cNvPr>
          <p:cNvSpPr/>
          <p:nvPr/>
        </p:nvSpPr>
        <p:spPr>
          <a:xfrm>
            <a:off x="12373668" y="4407218"/>
            <a:ext cx="535387" cy="50318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6073" y="54883"/>
                </a:moveTo>
                <a:lnTo>
                  <a:pt x="16073" y="54883"/>
                </a:lnTo>
                <a:cubicBezTo>
                  <a:pt x="94018" y="54883"/>
                  <a:pt x="94018" y="54883"/>
                  <a:pt x="94018" y="54883"/>
                </a:cubicBezTo>
                <a:cubicBezTo>
                  <a:pt x="107009" y="54883"/>
                  <a:pt x="119779" y="44651"/>
                  <a:pt x="119779" y="27441"/>
                </a:cubicBezTo>
                <a:cubicBezTo>
                  <a:pt x="119779" y="13720"/>
                  <a:pt x="107009" y="0"/>
                  <a:pt x="94018" y="0"/>
                </a:cubicBezTo>
                <a:cubicBezTo>
                  <a:pt x="94018" y="10232"/>
                  <a:pt x="94018" y="10232"/>
                  <a:pt x="94018" y="10232"/>
                </a:cubicBezTo>
                <a:cubicBezTo>
                  <a:pt x="107009" y="13720"/>
                  <a:pt x="110091" y="17209"/>
                  <a:pt x="110091" y="27441"/>
                </a:cubicBezTo>
                <a:cubicBezTo>
                  <a:pt x="110091" y="37674"/>
                  <a:pt x="100403" y="47906"/>
                  <a:pt x="87633" y="47906"/>
                </a:cubicBezTo>
                <a:cubicBezTo>
                  <a:pt x="16073" y="47906"/>
                  <a:pt x="16073" y="47906"/>
                  <a:pt x="16073" y="47906"/>
                </a:cubicBezTo>
                <a:cubicBezTo>
                  <a:pt x="12990" y="47906"/>
                  <a:pt x="12990" y="47906"/>
                  <a:pt x="12990" y="51395"/>
                </a:cubicBezTo>
                <a:cubicBezTo>
                  <a:pt x="12990" y="54883"/>
                  <a:pt x="12990" y="54883"/>
                  <a:pt x="16073" y="54883"/>
                </a:cubicBezTo>
                <a:close/>
                <a:moveTo>
                  <a:pt x="38972" y="37674"/>
                </a:moveTo>
                <a:lnTo>
                  <a:pt x="38972" y="37674"/>
                </a:lnTo>
                <a:cubicBezTo>
                  <a:pt x="90715" y="37674"/>
                  <a:pt x="90715" y="37674"/>
                  <a:pt x="90715" y="37674"/>
                </a:cubicBezTo>
                <a:lnTo>
                  <a:pt x="94018" y="34186"/>
                </a:lnTo>
                <a:cubicBezTo>
                  <a:pt x="94018" y="30930"/>
                  <a:pt x="90715" y="27441"/>
                  <a:pt x="90715" y="27441"/>
                </a:cubicBezTo>
                <a:cubicBezTo>
                  <a:pt x="38972" y="27441"/>
                  <a:pt x="38972" y="27441"/>
                  <a:pt x="38972" y="27441"/>
                </a:cubicBezTo>
                <a:cubicBezTo>
                  <a:pt x="35669" y="27441"/>
                  <a:pt x="32366" y="30930"/>
                  <a:pt x="32366" y="34186"/>
                </a:cubicBezTo>
                <a:cubicBezTo>
                  <a:pt x="32366" y="34186"/>
                  <a:pt x="35669" y="37674"/>
                  <a:pt x="38972" y="37674"/>
                </a:cubicBezTo>
                <a:close/>
                <a:moveTo>
                  <a:pt x="58348" y="82093"/>
                </a:moveTo>
                <a:lnTo>
                  <a:pt x="58348" y="82093"/>
                </a:lnTo>
                <a:lnTo>
                  <a:pt x="58348" y="82093"/>
                </a:lnTo>
                <a:cubicBezTo>
                  <a:pt x="25981" y="82093"/>
                  <a:pt x="25981" y="82093"/>
                  <a:pt x="25981" y="82093"/>
                </a:cubicBezTo>
                <a:cubicBezTo>
                  <a:pt x="22678" y="82093"/>
                  <a:pt x="19376" y="85581"/>
                  <a:pt x="19376" y="89069"/>
                </a:cubicBezTo>
                <a:cubicBezTo>
                  <a:pt x="19376" y="89069"/>
                  <a:pt x="22678" y="92558"/>
                  <a:pt x="25981" y="92558"/>
                </a:cubicBezTo>
                <a:cubicBezTo>
                  <a:pt x="58348" y="92558"/>
                  <a:pt x="58348" y="92558"/>
                  <a:pt x="58348" y="92558"/>
                </a:cubicBezTo>
                <a:cubicBezTo>
                  <a:pt x="64733" y="92558"/>
                  <a:pt x="68036" y="95813"/>
                  <a:pt x="68036" y="102790"/>
                </a:cubicBezTo>
                <a:cubicBezTo>
                  <a:pt x="68036" y="106279"/>
                  <a:pt x="64733" y="109534"/>
                  <a:pt x="58348" y="109534"/>
                </a:cubicBezTo>
                <a:cubicBezTo>
                  <a:pt x="58348" y="119767"/>
                  <a:pt x="58348" y="119767"/>
                  <a:pt x="58348" y="119767"/>
                </a:cubicBezTo>
                <a:cubicBezTo>
                  <a:pt x="68036" y="119767"/>
                  <a:pt x="77724" y="113023"/>
                  <a:pt x="77724" y="102790"/>
                </a:cubicBezTo>
                <a:cubicBezTo>
                  <a:pt x="77724" y="92558"/>
                  <a:pt x="68036" y="82093"/>
                  <a:pt x="58348" y="82093"/>
                </a:cubicBezTo>
                <a:close/>
                <a:moveTo>
                  <a:pt x="94018" y="65116"/>
                </a:moveTo>
                <a:lnTo>
                  <a:pt x="94018" y="65116"/>
                </a:lnTo>
                <a:cubicBezTo>
                  <a:pt x="3302" y="65116"/>
                  <a:pt x="3302" y="65116"/>
                  <a:pt x="3302" y="65116"/>
                </a:cubicBezTo>
                <a:cubicBezTo>
                  <a:pt x="0" y="65116"/>
                  <a:pt x="0" y="68372"/>
                  <a:pt x="0" y="68372"/>
                </a:cubicBezTo>
                <a:cubicBezTo>
                  <a:pt x="0" y="72093"/>
                  <a:pt x="0" y="75348"/>
                  <a:pt x="3302" y="75348"/>
                </a:cubicBezTo>
                <a:cubicBezTo>
                  <a:pt x="87633" y="75348"/>
                  <a:pt x="87633" y="75348"/>
                  <a:pt x="87633" y="75348"/>
                </a:cubicBezTo>
                <a:cubicBezTo>
                  <a:pt x="100403" y="75348"/>
                  <a:pt x="110091" y="82093"/>
                  <a:pt x="110091" y="92558"/>
                </a:cubicBezTo>
                <a:cubicBezTo>
                  <a:pt x="110091" y="102790"/>
                  <a:pt x="103706" y="109534"/>
                  <a:pt x="84110" y="109534"/>
                </a:cubicBezTo>
                <a:cubicBezTo>
                  <a:pt x="84110" y="109534"/>
                  <a:pt x="84110" y="113023"/>
                  <a:pt x="84110" y="119767"/>
                </a:cubicBezTo>
                <a:cubicBezTo>
                  <a:pt x="94018" y="119767"/>
                  <a:pt x="94018" y="119767"/>
                  <a:pt x="94018" y="119767"/>
                </a:cubicBezTo>
                <a:cubicBezTo>
                  <a:pt x="107009" y="119767"/>
                  <a:pt x="119779" y="106279"/>
                  <a:pt x="119779" y="92558"/>
                </a:cubicBezTo>
                <a:cubicBezTo>
                  <a:pt x="119779" y="78837"/>
                  <a:pt x="107009" y="65116"/>
                  <a:pt x="94018" y="65116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8" name="Shape 4656">
            <a:extLst>
              <a:ext uri="{FF2B5EF4-FFF2-40B4-BE49-F238E27FC236}">
                <a16:creationId xmlns:a16="http://schemas.microsoft.com/office/drawing/2014/main" id="{E45AE794-1BB4-48C1-A8FD-F0366BA16C66}"/>
              </a:ext>
            </a:extLst>
          </p:cNvPr>
          <p:cNvSpPr/>
          <p:nvPr/>
        </p:nvSpPr>
        <p:spPr>
          <a:xfrm>
            <a:off x="11331165" y="4347915"/>
            <a:ext cx="603659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4151" y="55835"/>
                </a:moveTo>
                <a:lnTo>
                  <a:pt x="14151" y="55835"/>
                </a:lnTo>
                <a:cubicBezTo>
                  <a:pt x="2907" y="55835"/>
                  <a:pt x="2907" y="55835"/>
                  <a:pt x="2907" y="55835"/>
                </a:cubicBezTo>
                <a:cubicBezTo>
                  <a:pt x="0" y="55835"/>
                  <a:pt x="0" y="58675"/>
                  <a:pt x="0" y="61324"/>
                </a:cubicBezTo>
                <a:cubicBezTo>
                  <a:pt x="0" y="61324"/>
                  <a:pt x="0" y="64164"/>
                  <a:pt x="2907" y="64164"/>
                </a:cubicBezTo>
                <a:cubicBezTo>
                  <a:pt x="14151" y="64164"/>
                  <a:pt x="14151" y="64164"/>
                  <a:pt x="14151" y="64164"/>
                </a:cubicBezTo>
                <a:cubicBezTo>
                  <a:pt x="17059" y="64164"/>
                  <a:pt x="17059" y="61324"/>
                  <a:pt x="17059" y="61324"/>
                </a:cubicBezTo>
                <a:cubicBezTo>
                  <a:pt x="17059" y="58675"/>
                  <a:pt x="17059" y="55835"/>
                  <a:pt x="14151" y="55835"/>
                </a:cubicBezTo>
                <a:close/>
                <a:moveTo>
                  <a:pt x="96930" y="30662"/>
                </a:moveTo>
                <a:lnTo>
                  <a:pt x="96930" y="30662"/>
                </a:lnTo>
                <a:cubicBezTo>
                  <a:pt x="105654" y="22334"/>
                  <a:pt x="105654" y="22334"/>
                  <a:pt x="105654" y="22334"/>
                </a:cubicBezTo>
                <a:cubicBezTo>
                  <a:pt x="105654" y="19495"/>
                  <a:pt x="105654" y="19495"/>
                  <a:pt x="105654" y="16845"/>
                </a:cubicBezTo>
                <a:cubicBezTo>
                  <a:pt x="102746" y="16845"/>
                  <a:pt x="99838" y="16845"/>
                  <a:pt x="99838" y="16845"/>
                </a:cubicBezTo>
                <a:cubicBezTo>
                  <a:pt x="91308" y="25173"/>
                  <a:pt x="91308" y="25173"/>
                  <a:pt x="91308" y="25173"/>
                </a:cubicBezTo>
                <a:cubicBezTo>
                  <a:pt x="88400" y="25173"/>
                  <a:pt x="88400" y="28012"/>
                  <a:pt x="91308" y="30662"/>
                </a:cubicBezTo>
                <a:cubicBezTo>
                  <a:pt x="91308" y="30662"/>
                  <a:pt x="94216" y="30662"/>
                  <a:pt x="96930" y="30662"/>
                </a:cubicBezTo>
                <a:close/>
                <a:moveTo>
                  <a:pt x="25589" y="30662"/>
                </a:moveTo>
                <a:lnTo>
                  <a:pt x="25589" y="30662"/>
                </a:lnTo>
                <a:cubicBezTo>
                  <a:pt x="25589" y="33501"/>
                  <a:pt x="28497" y="33501"/>
                  <a:pt x="31405" y="30662"/>
                </a:cubicBezTo>
                <a:cubicBezTo>
                  <a:pt x="31405" y="30662"/>
                  <a:pt x="31405" y="28012"/>
                  <a:pt x="31405" y="25173"/>
                </a:cubicBezTo>
                <a:cubicBezTo>
                  <a:pt x="22875" y="19495"/>
                  <a:pt x="22875" y="19495"/>
                  <a:pt x="22875" y="19495"/>
                </a:cubicBezTo>
                <a:cubicBezTo>
                  <a:pt x="19967" y="16845"/>
                  <a:pt x="17059" y="16845"/>
                  <a:pt x="17059" y="19495"/>
                </a:cubicBezTo>
                <a:cubicBezTo>
                  <a:pt x="14151" y="19495"/>
                  <a:pt x="14151" y="22334"/>
                  <a:pt x="17059" y="22334"/>
                </a:cubicBezTo>
                <a:lnTo>
                  <a:pt x="25589" y="30662"/>
                </a:lnTo>
                <a:close/>
                <a:moveTo>
                  <a:pt x="59903" y="19495"/>
                </a:moveTo>
                <a:lnTo>
                  <a:pt x="59903" y="19495"/>
                </a:lnTo>
                <a:cubicBezTo>
                  <a:pt x="62810" y="19495"/>
                  <a:pt x="62810" y="16845"/>
                  <a:pt x="62810" y="16845"/>
                </a:cubicBezTo>
                <a:cubicBezTo>
                  <a:pt x="62810" y="5678"/>
                  <a:pt x="62810" y="5678"/>
                  <a:pt x="62810" y="5678"/>
                </a:cubicBezTo>
                <a:cubicBezTo>
                  <a:pt x="62810" y="2839"/>
                  <a:pt x="62810" y="0"/>
                  <a:pt x="59903" y="0"/>
                </a:cubicBezTo>
                <a:cubicBezTo>
                  <a:pt x="56995" y="0"/>
                  <a:pt x="56995" y="2839"/>
                  <a:pt x="56995" y="5678"/>
                </a:cubicBezTo>
                <a:cubicBezTo>
                  <a:pt x="56995" y="16845"/>
                  <a:pt x="56995" y="16845"/>
                  <a:pt x="56995" y="16845"/>
                </a:cubicBezTo>
                <a:cubicBezTo>
                  <a:pt x="56995" y="16845"/>
                  <a:pt x="56995" y="19495"/>
                  <a:pt x="59903" y="19495"/>
                </a:cubicBezTo>
                <a:close/>
                <a:moveTo>
                  <a:pt x="59903" y="100315"/>
                </a:moveTo>
                <a:lnTo>
                  <a:pt x="59903" y="100315"/>
                </a:lnTo>
                <a:cubicBezTo>
                  <a:pt x="56995" y="100315"/>
                  <a:pt x="56995" y="103154"/>
                  <a:pt x="56995" y="105993"/>
                </a:cubicBezTo>
                <a:cubicBezTo>
                  <a:pt x="56995" y="117160"/>
                  <a:pt x="56995" y="117160"/>
                  <a:pt x="56995" y="117160"/>
                </a:cubicBezTo>
                <a:cubicBezTo>
                  <a:pt x="56995" y="117160"/>
                  <a:pt x="56995" y="119810"/>
                  <a:pt x="59903" y="119810"/>
                </a:cubicBezTo>
                <a:cubicBezTo>
                  <a:pt x="62810" y="119810"/>
                  <a:pt x="62810" y="117160"/>
                  <a:pt x="62810" y="117160"/>
                </a:cubicBezTo>
                <a:cubicBezTo>
                  <a:pt x="62810" y="105993"/>
                  <a:pt x="62810" y="105993"/>
                  <a:pt x="62810" y="105993"/>
                </a:cubicBezTo>
                <a:cubicBezTo>
                  <a:pt x="62810" y="103154"/>
                  <a:pt x="62810" y="100315"/>
                  <a:pt x="59903" y="100315"/>
                </a:cubicBezTo>
                <a:close/>
                <a:moveTo>
                  <a:pt x="94216" y="89148"/>
                </a:moveTo>
                <a:lnTo>
                  <a:pt x="94216" y="89148"/>
                </a:lnTo>
                <a:cubicBezTo>
                  <a:pt x="94216" y="89148"/>
                  <a:pt x="91308" y="89148"/>
                  <a:pt x="88400" y="89148"/>
                </a:cubicBezTo>
                <a:cubicBezTo>
                  <a:pt x="88400" y="91987"/>
                  <a:pt x="88400" y="91987"/>
                  <a:pt x="88400" y="94826"/>
                </a:cubicBezTo>
                <a:cubicBezTo>
                  <a:pt x="96930" y="103154"/>
                  <a:pt x="96930" y="103154"/>
                  <a:pt x="96930" y="103154"/>
                </a:cubicBezTo>
                <a:cubicBezTo>
                  <a:pt x="99838" y="103154"/>
                  <a:pt x="102746" y="103154"/>
                  <a:pt x="102746" y="103154"/>
                </a:cubicBezTo>
                <a:cubicBezTo>
                  <a:pt x="105654" y="100315"/>
                  <a:pt x="105654" y="97665"/>
                  <a:pt x="102746" y="97665"/>
                </a:cubicBezTo>
                <a:lnTo>
                  <a:pt x="94216" y="89148"/>
                </a:lnTo>
                <a:close/>
                <a:moveTo>
                  <a:pt x="116898" y="55835"/>
                </a:moveTo>
                <a:lnTo>
                  <a:pt x="116898" y="55835"/>
                </a:lnTo>
                <a:cubicBezTo>
                  <a:pt x="105654" y="55835"/>
                  <a:pt x="105654" y="55835"/>
                  <a:pt x="105654" y="55835"/>
                </a:cubicBezTo>
                <a:cubicBezTo>
                  <a:pt x="102746" y="55835"/>
                  <a:pt x="102746" y="58675"/>
                  <a:pt x="102746" y="61324"/>
                </a:cubicBezTo>
                <a:cubicBezTo>
                  <a:pt x="102746" y="61324"/>
                  <a:pt x="102746" y="64164"/>
                  <a:pt x="105654" y="64164"/>
                </a:cubicBezTo>
                <a:cubicBezTo>
                  <a:pt x="116898" y="64164"/>
                  <a:pt x="116898" y="64164"/>
                  <a:pt x="116898" y="64164"/>
                </a:cubicBezTo>
                <a:cubicBezTo>
                  <a:pt x="119806" y="64164"/>
                  <a:pt x="119806" y="61324"/>
                  <a:pt x="119806" y="61324"/>
                </a:cubicBezTo>
                <a:cubicBezTo>
                  <a:pt x="119806" y="58675"/>
                  <a:pt x="119806" y="55835"/>
                  <a:pt x="116898" y="55835"/>
                </a:cubicBezTo>
                <a:close/>
                <a:moveTo>
                  <a:pt x="28497" y="86498"/>
                </a:moveTo>
                <a:lnTo>
                  <a:pt x="28497" y="86498"/>
                </a:lnTo>
                <a:cubicBezTo>
                  <a:pt x="19967" y="94826"/>
                  <a:pt x="19967" y="94826"/>
                  <a:pt x="19967" y="94826"/>
                </a:cubicBezTo>
                <a:cubicBezTo>
                  <a:pt x="17059" y="97665"/>
                  <a:pt x="17059" y="97665"/>
                  <a:pt x="19967" y="100315"/>
                </a:cubicBezTo>
                <a:cubicBezTo>
                  <a:pt x="19967" y="100315"/>
                  <a:pt x="22875" y="100315"/>
                  <a:pt x="25589" y="100315"/>
                </a:cubicBezTo>
                <a:cubicBezTo>
                  <a:pt x="31405" y="91987"/>
                  <a:pt x="31405" y="91987"/>
                  <a:pt x="31405" y="91987"/>
                </a:cubicBezTo>
                <a:cubicBezTo>
                  <a:pt x="34313" y="91987"/>
                  <a:pt x="34313" y="89148"/>
                  <a:pt x="31405" y="86498"/>
                </a:cubicBezTo>
                <a:lnTo>
                  <a:pt x="28497" y="86498"/>
                </a:lnTo>
                <a:close/>
                <a:moveTo>
                  <a:pt x="59903" y="28012"/>
                </a:moveTo>
                <a:lnTo>
                  <a:pt x="59903" y="28012"/>
                </a:lnTo>
                <a:cubicBezTo>
                  <a:pt x="39935" y="28012"/>
                  <a:pt x="25589" y="41829"/>
                  <a:pt x="25589" y="61324"/>
                </a:cubicBezTo>
                <a:cubicBezTo>
                  <a:pt x="25589" y="77981"/>
                  <a:pt x="39935" y="94826"/>
                  <a:pt x="59903" y="94826"/>
                </a:cubicBezTo>
                <a:cubicBezTo>
                  <a:pt x="79870" y="94826"/>
                  <a:pt x="94216" y="77981"/>
                  <a:pt x="94216" y="61324"/>
                </a:cubicBezTo>
                <a:cubicBezTo>
                  <a:pt x="94216" y="41829"/>
                  <a:pt x="79870" y="28012"/>
                  <a:pt x="59903" y="28012"/>
                </a:cubicBezTo>
                <a:close/>
                <a:moveTo>
                  <a:pt x="59903" y="86498"/>
                </a:moveTo>
                <a:lnTo>
                  <a:pt x="59903" y="86498"/>
                </a:lnTo>
                <a:cubicBezTo>
                  <a:pt x="45751" y="86498"/>
                  <a:pt x="34313" y="75331"/>
                  <a:pt x="34313" y="61324"/>
                </a:cubicBezTo>
                <a:cubicBezTo>
                  <a:pt x="34313" y="47507"/>
                  <a:pt x="45751" y="33501"/>
                  <a:pt x="59903" y="33501"/>
                </a:cubicBezTo>
                <a:cubicBezTo>
                  <a:pt x="74248" y="33501"/>
                  <a:pt x="85492" y="47507"/>
                  <a:pt x="85492" y="61324"/>
                </a:cubicBezTo>
                <a:cubicBezTo>
                  <a:pt x="85492" y="75331"/>
                  <a:pt x="74248" y="86498"/>
                  <a:pt x="59903" y="86498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29" name="Shape 4657">
            <a:extLst>
              <a:ext uri="{FF2B5EF4-FFF2-40B4-BE49-F238E27FC236}">
                <a16:creationId xmlns:a16="http://schemas.microsoft.com/office/drawing/2014/main" id="{AAA1952C-A71E-4019-BE14-F02BFEC2C12E}"/>
              </a:ext>
            </a:extLst>
          </p:cNvPr>
          <p:cNvSpPr/>
          <p:nvPr/>
        </p:nvSpPr>
        <p:spPr>
          <a:xfrm>
            <a:off x="10308755" y="4347915"/>
            <a:ext cx="621623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167" y="75331"/>
                </a:moveTo>
                <a:lnTo>
                  <a:pt x="11167" y="75331"/>
                </a:lnTo>
                <a:cubicBezTo>
                  <a:pt x="8517" y="69842"/>
                  <a:pt x="8517" y="66813"/>
                  <a:pt x="8517" y="61324"/>
                </a:cubicBezTo>
                <a:cubicBezTo>
                  <a:pt x="8517" y="30662"/>
                  <a:pt x="30662" y="8328"/>
                  <a:pt x="61324" y="8328"/>
                </a:cubicBezTo>
                <a:cubicBezTo>
                  <a:pt x="89148" y="8328"/>
                  <a:pt x="111482" y="30662"/>
                  <a:pt x="111482" y="61324"/>
                </a:cubicBezTo>
                <a:cubicBezTo>
                  <a:pt x="111482" y="66813"/>
                  <a:pt x="111482" y="69842"/>
                  <a:pt x="111482" y="75331"/>
                </a:cubicBezTo>
                <a:cubicBezTo>
                  <a:pt x="117160" y="75331"/>
                  <a:pt x="117160" y="75331"/>
                  <a:pt x="117160" y="75331"/>
                </a:cubicBezTo>
                <a:cubicBezTo>
                  <a:pt x="119810" y="69842"/>
                  <a:pt x="119810" y="66813"/>
                  <a:pt x="119810" y="61324"/>
                </a:cubicBezTo>
                <a:cubicBezTo>
                  <a:pt x="119810" y="28012"/>
                  <a:pt x="91987" y="0"/>
                  <a:pt x="61324" y="0"/>
                </a:cubicBezTo>
                <a:cubicBezTo>
                  <a:pt x="28012" y="0"/>
                  <a:pt x="0" y="28012"/>
                  <a:pt x="0" y="61324"/>
                </a:cubicBezTo>
                <a:cubicBezTo>
                  <a:pt x="0" y="66813"/>
                  <a:pt x="2839" y="69842"/>
                  <a:pt x="2839" y="75331"/>
                </a:cubicBezTo>
                <a:lnTo>
                  <a:pt x="11167" y="75331"/>
                </a:lnTo>
                <a:close/>
                <a:moveTo>
                  <a:pt x="77981" y="111482"/>
                </a:moveTo>
                <a:lnTo>
                  <a:pt x="77981" y="111482"/>
                </a:lnTo>
                <a:cubicBezTo>
                  <a:pt x="41829" y="111482"/>
                  <a:pt x="41829" y="111482"/>
                  <a:pt x="41829" y="111482"/>
                </a:cubicBezTo>
                <a:cubicBezTo>
                  <a:pt x="39179" y="111482"/>
                  <a:pt x="39179" y="114321"/>
                  <a:pt x="39179" y="117160"/>
                </a:cubicBezTo>
                <a:cubicBezTo>
                  <a:pt x="39179" y="117160"/>
                  <a:pt x="39179" y="119810"/>
                  <a:pt x="41829" y="119810"/>
                </a:cubicBezTo>
                <a:cubicBezTo>
                  <a:pt x="61324" y="119810"/>
                  <a:pt x="61324" y="119810"/>
                  <a:pt x="61324" y="119810"/>
                </a:cubicBezTo>
                <a:lnTo>
                  <a:pt x="61324" y="119810"/>
                </a:lnTo>
                <a:lnTo>
                  <a:pt x="61324" y="119810"/>
                </a:lnTo>
                <a:cubicBezTo>
                  <a:pt x="77981" y="119810"/>
                  <a:pt x="77981" y="119810"/>
                  <a:pt x="77981" y="119810"/>
                </a:cubicBezTo>
                <a:cubicBezTo>
                  <a:pt x="81009" y="119810"/>
                  <a:pt x="83659" y="117160"/>
                  <a:pt x="83659" y="117160"/>
                </a:cubicBezTo>
                <a:cubicBezTo>
                  <a:pt x="83659" y="114321"/>
                  <a:pt x="81009" y="111482"/>
                  <a:pt x="77981" y="111482"/>
                </a:cubicBezTo>
                <a:close/>
                <a:moveTo>
                  <a:pt x="117160" y="83659"/>
                </a:moveTo>
                <a:lnTo>
                  <a:pt x="117160" y="83659"/>
                </a:lnTo>
                <a:cubicBezTo>
                  <a:pt x="5678" y="83659"/>
                  <a:pt x="5678" y="83659"/>
                  <a:pt x="5678" y="83659"/>
                </a:cubicBezTo>
                <a:cubicBezTo>
                  <a:pt x="2839" y="83659"/>
                  <a:pt x="0" y="83659"/>
                  <a:pt x="0" y="86498"/>
                </a:cubicBezTo>
                <a:cubicBezTo>
                  <a:pt x="0" y="89148"/>
                  <a:pt x="2839" y="89148"/>
                  <a:pt x="5678" y="89148"/>
                </a:cubicBezTo>
                <a:cubicBezTo>
                  <a:pt x="117160" y="89148"/>
                  <a:pt x="117160" y="89148"/>
                  <a:pt x="117160" y="89148"/>
                </a:cubicBezTo>
                <a:cubicBezTo>
                  <a:pt x="117160" y="89148"/>
                  <a:pt x="119810" y="89148"/>
                  <a:pt x="119810" y="86498"/>
                </a:cubicBezTo>
                <a:cubicBezTo>
                  <a:pt x="119810" y="83659"/>
                  <a:pt x="117160" y="83659"/>
                  <a:pt x="117160" y="83659"/>
                </a:cubicBezTo>
                <a:close/>
                <a:moveTo>
                  <a:pt x="105993" y="97665"/>
                </a:moveTo>
                <a:lnTo>
                  <a:pt x="105993" y="97665"/>
                </a:lnTo>
                <a:cubicBezTo>
                  <a:pt x="16845" y="97665"/>
                  <a:pt x="16845" y="97665"/>
                  <a:pt x="16845" y="97665"/>
                </a:cubicBezTo>
                <a:cubicBezTo>
                  <a:pt x="14006" y="97665"/>
                  <a:pt x="11167" y="100315"/>
                  <a:pt x="11167" y="100315"/>
                </a:cubicBezTo>
                <a:cubicBezTo>
                  <a:pt x="11167" y="103154"/>
                  <a:pt x="14006" y="105993"/>
                  <a:pt x="16845" y="105993"/>
                </a:cubicBezTo>
                <a:cubicBezTo>
                  <a:pt x="105993" y="105993"/>
                  <a:pt x="105993" y="105993"/>
                  <a:pt x="105993" y="105993"/>
                </a:cubicBezTo>
                <a:cubicBezTo>
                  <a:pt x="105993" y="105993"/>
                  <a:pt x="108832" y="103154"/>
                  <a:pt x="108832" y="100315"/>
                </a:cubicBezTo>
                <a:lnTo>
                  <a:pt x="105993" y="97665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0" name="Shape 4658">
            <a:extLst>
              <a:ext uri="{FF2B5EF4-FFF2-40B4-BE49-F238E27FC236}">
                <a16:creationId xmlns:a16="http://schemas.microsoft.com/office/drawing/2014/main" id="{52012547-5313-4BD0-93B2-B9F9F2264C93}"/>
              </a:ext>
            </a:extLst>
          </p:cNvPr>
          <p:cNvSpPr/>
          <p:nvPr/>
        </p:nvSpPr>
        <p:spPr>
          <a:xfrm>
            <a:off x="9454895" y="4347915"/>
            <a:ext cx="388066" cy="62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744" y="0"/>
                </a:moveTo>
                <a:lnTo>
                  <a:pt x="57744" y="0"/>
                </a:lnTo>
                <a:cubicBezTo>
                  <a:pt x="40000" y="14006"/>
                  <a:pt x="0" y="61324"/>
                  <a:pt x="0" y="83659"/>
                </a:cubicBezTo>
                <a:cubicBezTo>
                  <a:pt x="0" y="103154"/>
                  <a:pt x="26766" y="119810"/>
                  <a:pt x="57744" y="119810"/>
                </a:cubicBezTo>
                <a:cubicBezTo>
                  <a:pt x="92932" y="119810"/>
                  <a:pt x="119699" y="103154"/>
                  <a:pt x="119699" y="83659"/>
                </a:cubicBezTo>
                <a:cubicBezTo>
                  <a:pt x="119699" y="61324"/>
                  <a:pt x="75488" y="14006"/>
                  <a:pt x="57744" y="0"/>
                </a:cubicBezTo>
                <a:close/>
                <a:moveTo>
                  <a:pt x="57744" y="111482"/>
                </a:moveTo>
                <a:lnTo>
                  <a:pt x="57744" y="111482"/>
                </a:lnTo>
                <a:cubicBezTo>
                  <a:pt x="31278" y="111482"/>
                  <a:pt x="13533" y="100315"/>
                  <a:pt x="13533" y="83659"/>
                </a:cubicBezTo>
                <a:cubicBezTo>
                  <a:pt x="13533" y="66813"/>
                  <a:pt x="44511" y="28012"/>
                  <a:pt x="57744" y="16845"/>
                </a:cubicBezTo>
                <a:cubicBezTo>
                  <a:pt x="75488" y="25173"/>
                  <a:pt x="106466" y="66813"/>
                  <a:pt x="106466" y="83659"/>
                </a:cubicBezTo>
                <a:cubicBezTo>
                  <a:pt x="106466" y="100315"/>
                  <a:pt x="84210" y="111482"/>
                  <a:pt x="57744" y="11148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1" name="Shape 4659">
            <a:extLst>
              <a:ext uri="{FF2B5EF4-FFF2-40B4-BE49-F238E27FC236}">
                <a16:creationId xmlns:a16="http://schemas.microsoft.com/office/drawing/2014/main" id="{4BCA66A0-A496-4EA2-86D8-FB7BD5AFF5F2}"/>
              </a:ext>
            </a:extLst>
          </p:cNvPr>
          <p:cNvSpPr/>
          <p:nvPr/>
        </p:nvSpPr>
        <p:spPr>
          <a:xfrm>
            <a:off x="8325850" y="4391046"/>
            <a:ext cx="578509" cy="535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0984" y="67912"/>
                </a:moveTo>
                <a:lnTo>
                  <a:pt x="20984" y="67912"/>
                </a:lnTo>
                <a:cubicBezTo>
                  <a:pt x="23837" y="48571"/>
                  <a:pt x="41969" y="35604"/>
                  <a:pt x="59898" y="35604"/>
                </a:cubicBezTo>
                <a:cubicBezTo>
                  <a:pt x="78030" y="35604"/>
                  <a:pt x="95959" y="48571"/>
                  <a:pt x="98811" y="67912"/>
                </a:cubicBezTo>
                <a:cubicBezTo>
                  <a:pt x="107979" y="67912"/>
                  <a:pt x="107979" y="67912"/>
                  <a:pt x="107979" y="67912"/>
                </a:cubicBezTo>
                <a:cubicBezTo>
                  <a:pt x="104923" y="45494"/>
                  <a:pt x="83938" y="25934"/>
                  <a:pt x="59898" y="25934"/>
                </a:cubicBezTo>
                <a:cubicBezTo>
                  <a:pt x="35857" y="25934"/>
                  <a:pt x="14872" y="45494"/>
                  <a:pt x="11816" y="67912"/>
                </a:cubicBezTo>
                <a:lnTo>
                  <a:pt x="20984" y="67912"/>
                </a:lnTo>
                <a:close/>
                <a:moveTo>
                  <a:pt x="107979" y="35604"/>
                </a:moveTo>
                <a:lnTo>
                  <a:pt x="107979" y="35604"/>
                </a:lnTo>
                <a:cubicBezTo>
                  <a:pt x="113887" y="29230"/>
                  <a:pt x="113887" y="29230"/>
                  <a:pt x="113887" y="29230"/>
                </a:cubicBezTo>
                <a:cubicBezTo>
                  <a:pt x="113887" y="29230"/>
                  <a:pt x="113887" y="25934"/>
                  <a:pt x="113887" y="22857"/>
                </a:cubicBezTo>
                <a:cubicBezTo>
                  <a:pt x="110831" y="22857"/>
                  <a:pt x="110831" y="22857"/>
                  <a:pt x="107979" y="22857"/>
                </a:cubicBezTo>
                <a:cubicBezTo>
                  <a:pt x="101867" y="29230"/>
                  <a:pt x="101867" y="29230"/>
                  <a:pt x="101867" y="29230"/>
                </a:cubicBezTo>
                <a:cubicBezTo>
                  <a:pt x="101867" y="32527"/>
                  <a:pt x="101867" y="35604"/>
                  <a:pt x="101867" y="35604"/>
                </a:cubicBezTo>
                <a:cubicBezTo>
                  <a:pt x="104923" y="38901"/>
                  <a:pt x="104923" y="38901"/>
                  <a:pt x="107979" y="35604"/>
                </a:cubicBezTo>
                <a:close/>
                <a:moveTo>
                  <a:pt x="59898" y="16263"/>
                </a:moveTo>
                <a:lnTo>
                  <a:pt x="59898" y="16263"/>
                </a:lnTo>
                <a:cubicBezTo>
                  <a:pt x="62954" y="16263"/>
                  <a:pt x="62954" y="16263"/>
                  <a:pt x="62954" y="12967"/>
                </a:cubicBezTo>
                <a:cubicBezTo>
                  <a:pt x="62954" y="3296"/>
                  <a:pt x="62954" y="3296"/>
                  <a:pt x="62954" y="3296"/>
                </a:cubicBezTo>
                <a:cubicBezTo>
                  <a:pt x="62954" y="3296"/>
                  <a:pt x="62954" y="0"/>
                  <a:pt x="59898" y="0"/>
                </a:cubicBezTo>
                <a:cubicBezTo>
                  <a:pt x="56842" y="0"/>
                  <a:pt x="56842" y="3296"/>
                  <a:pt x="56842" y="3296"/>
                </a:cubicBezTo>
                <a:cubicBezTo>
                  <a:pt x="56842" y="12967"/>
                  <a:pt x="56842" y="12967"/>
                  <a:pt x="56842" y="12967"/>
                </a:cubicBezTo>
                <a:cubicBezTo>
                  <a:pt x="56842" y="16263"/>
                  <a:pt x="56842" y="16263"/>
                  <a:pt x="59898" y="16263"/>
                </a:cubicBezTo>
                <a:close/>
                <a:moveTo>
                  <a:pt x="98811" y="113406"/>
                </a:moveTo>
                <a:lnTo>
                  <a:pt x="98811" y="113406"/>
                </a:lnTo>
                <a:cubicBezTo>
                  <a:pt x="20984" y="113406"/>
                  <a:pt x="20984" y="113406"/>
                  <a:pt x="20984" y="113406"/>
                </a:cubicBezTo>
                <a:cubicBezTo>
                  <a:pt x="17928" y="113406"/>
                  <a:pt x="14872" y="113406"/>
                  <a:pt x="14872" y="116483"/>
                </a:cubicBezTo>
                <a:cubicBezTo>
                  <a:pt x="14872" y="119780"/>
                  <a:pt x="17928" y="119780"/>
                  <a:pt x="20984" y="119780"/>
                </a:cubicBezTo>
                <a:cubicBezTo>
                  <a:pt x="98811" y="119780"/>
                  <a:pt x="98811" y="119780"/>
                  <a:pt x="98811" y="119780"/>
                </a:cubicBezTo>
                <a:cubicBezTo>
                  <a:pt x="101867" y="119780"/>
                  <a:pt x="104923" y="119780"/>
                  <a:pt x="104923" y="116483"/>
                </a:cubicBezTo>
                <a:cubicBezTo>
                  <a:pt x="104923" y="113406"/>
                  <a:pt x="101867" y="113406"/>
                  <a:pt x="98811" y="113406"/>
                </a:cubicBezTo>
                <a:close/>
                <a:moveTo>
                  <a:pt x="116943" y="77802"/>
                </a:moveTo>
                <a:lnTo>
                  <a:pt x="116943" y="77802"/>
                </a:lnTo>
                <a:cubicBezTo>
                  <a:pt x="2852" y="77802"/>
                  <a:pt x="2852" y="77802"/>
                  <a:pt x="2852" y="77802"/>
                </a:cubicBezTo>
                <a:lnTo>
                  <a:pt x="0" y="80879"/>
                </a:lnTo>
                <a:cubicBezTo>
                  <a:pt x="0" y="84175"/>
                  <a:pt x="2852" y="87472"/>
                  <a:pt x="2852" y="87472"/>
                </a:cubicBezTo>
                <a:cubicBezTo>
                  <a:pt x="116943" y="87472"/>
                  <a:pt x="116943" y="87472"/>
                  <a:pt x="116943" y="87472"/>
                </a:cubicBezTo>
                <a:cubicBezTo>
                  <a:pt x="116943" y="87472"/>
                  <a:pt x="119796" y="84175"/>
                  <a:pt x="119796" y="80879"/>
                </a:cubicBezTo>
                <a:lnTo>
                  <a:pt x="116943" y="77802"/>
                </a:lnTo>
                <a:close/>
                <a:moveTo>
                  <a:pt x="11816" y="35604"/>
                </a:moveTo>
                <a:lnTo>
                  <a:pt x="11816" y="35604"/>
                </a:lnTo>
                <a:cubicBezTo>
                  <a:pt x="14872" y="38901"/>
                  <a:pt x="14872" y="38901"/>
                  <a:pt x="17928" y="35604"/>
                </a:cubicBezTo>
                <a:cubicBezTo>
                  <a:pt x="17928" y="35604"/>
                  <a:pt x="17928" y="32527"/>
                  <a:pt x="17928" y="29230"/>
                </a:cubicBezTo>
                <a:cubicBezTo>
                  <a:pt x="11816" y="22857"/>
                  <a:pt x="11816" y="22857"/>
                  <a:pt x="11816" y="22857"/>
                </a:cubicBezTo>
                <a:cubicBezTo>
                  <a:pt x="8964" y="22857"/>
                  <a:pt x="8964" y="22857"/>
                  <a:pt x="5908" y="22857"/>
                </a:cubicBezTo>
                <a:cubicBezTo>
                  <a:pt x="5908" y="25934"/>
                  <a:pt x="5908" y="29230"/>
                  <a:pt x="5908" y="29230"/>
                </a:cubicBezTo>
                <a:lnTo>
                  <a:pt x="11816" y="35604"/>
                </a:lnTo>
                <a:close/>
                <a:moveTo>
                  <a:pt x="110831" y="93846"/>
                </a:moveTo>
                <a:lnTo>
                  <a:pt x="110831" y="93846"/>
                </a:lnTo>
                <a:cubicBezTo>
                  <a:pt x="8964" y="93846"/>
                  <a:pt x="8964" y="93846"/>
                  <a:pt x="8964" y="93846"/>
                </a:cubicBezTo>
                <a:cubicBezTo>
                  <a:pt x="5908" y="93846"/>
                  <a:pt x="2852" y="97142"/>
                  <a:pt x="2852" y="100439"/>
                </a:cubicBezTo>
                <a:cubicBezTo>
                  <a:pt x="2852" y="100439"/>
                  <a:pt x="5908" y="103736"/>
                  <a:pt x="8964" y="103736"/>
                </a:cubicBezTo>
                <a:cubicBezTo>
                  <a:pt x="110831" y="103736"/>
                  <a:pt x="110831" y="103736"/>
                  <a:pt x="110831" y="103736"/>
                </a:cubicBezTo>
                <a:cubicBezTo>
                  <a:pt x="113887" y="103736"/>
                  <a:pt x="116943" y="100439"/>
                  <a:pt x="116943" y="100439"/>
                </a:cubicBezTo>
                <a:cubicBezTo>
                  <a:pt x="116943" y="97142"/>
                  <a:pt x="113887" y="93846"/>
                  <a:pt x="110831" y="93846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32" name="Shape 4660">
            <a:extLst>
              <a:ext uri="{FF2B5EF4-FFF2-40B4-BE49-F238E27FC236}">
                <a16:creationId xmlns:a16="http://schemas.microsoft.com/office/drawing/2014/main" id="{04B01CD0-C987-4D55-8C14-C80C097AB049}"/>
              </a:ext>
            </a:extLst>
          </p:cNvPr>
          <p:cNvSpPr/>
          <p:nvPr/>
        </p:nvSpPr>
        <p:spPr>
          <a:xfrm>
            <a:off x="7317960" y="4470117"/>
            <a:ext cx="578507" cy="37738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22872"/>
                </a:moveTo>
                <a:lnTo>
                  <a:pt x="60000" y="22872"/>
                </a:lnTo>
                <a:cubicBezTo>
                  <a:pt x="63050" y="22872"/>
                  <a:pt x="63050" y="18485"/>
                  <a:pt x="63050" y="18485"/>
                </a:cubicBezTo>
                <a:cubicBezTo>
                  <a:pt x="63050" y="4386"/>
                  <a:pt x="63050" y="4386"/>
                  <a:pt x="63050" y="4386"/>
                </a:cubicBezTo>
                <a:cubicBezTo>
                  <a:pt x="63050" y="0"/>
                  <a:pt x="63050" y="0"/>
                  <a:pt x="60000" y="0"/>
                </a:cubicBezTo>
                <a:cubicBezTo>
                  <a:pt x="56949" y="0"/>
                  <a:pt x="56949" y="0"/>
                  <a:pt x="56949" y="4386"/>
                </a:cubicBezTo>
                <a:cubicBezTo>
                  <a:pt x="56949" y="18485"/>
                  <a:pt x="56949" y="18485"/>
                  <a:pt x="56949" y="18485"/>
                </a:cubicBezTo>
                <a:cubicBezTo>
                  <a:pt x="56949" y="18485"/>
                  <a:pt x="56949" y="22872"/>
                  <a:pt x="60000" y="22872"/>
                </a:cubicBezTo>
                <a:close/>
                <a:moveTo>
                  <a:pt x="107796" y="50757"/>
                </a:moveTo>
                <a:lnTo>
                  <a:pt x="107796" y="50757"/>
                </a:lnTo>
                <a:cubicBezTo>
                  <a:pt x="113898" y="41357"/>
                  <a:pt x="113898" y="41357"/>
                  <a:pt x="113898" y="41357"/>
                </a:cubicBezTo>
                <a:cubicBezTo>
                  <a:pt x="113898" y="36657"/>
                  <a:pt x="113898" y="36657"/>
                  <a:pt x="113898" y="32271"/>
                </a:cubicBezTo>
                <a:cubicBezTo>
                  <a:pt x="110847" y="32271"/>
                  <a:pt x="110847" y="32271"/>
                  <a:pt x="107796" y="32271"/>
                </a:cubicBezTo>
                <a:cubicBezTo>
                  <a:pt x="101898" y="41357"/>
                  <a:pt x="101898" y="41357"/>
                  <a:pt x="101898" y="41357"/>
                </a:cubicBezTo>
                <a:cubicBezTo>
                  <a:pt x="101898" y="46057"/>
                  <a:pt x="101898" y="46057"/>
                  <a:pt x="101898" y="50757"/>
                </a:cubicBezTo>
                <a:cubicBezTo>
                  <a:pt x="104949" y="50757"/>
                  <a:pt x="104949" y="50757"/>
                  <a:pt x="107796" y="50757"/>
                </a:cubicBezTo>
                <a:close/>
                <a:moveTo>
                  <a:pt x="12000" y="50757"/>
                </a:moveTo>
                <a:lnTo>
                  <a:pt x="12000" y="50757"/>
                </a:lnTo>
                <a:cubicBezTo>
                  <a:pt x="15050" y="50757"/>
                  <a:pt x="15050" y="50757"/>
                  <a:pt x="18101" y="50757"/>
                </a:cubicBezTo>
                <a:cubicBezTo>
                  <a:pt x="18101" y="46057"/>
                  <a:pt x="18101" y="46057"/>
                  <a:pt x="18101" y="41357"/>
                </a:cubicBezTo>
                <a:cubicBezTo>
                  <a:pt x="12000" y="32271"/>
                  <a:pt x="12000" y="32271"/>
                  <a:pt x="12000" y="32271"/>
                </a:cubicBezTo>
                <a:cubicBezTo>
                  <a:pt x="9152" y="32271"/>
                  <a:pt x="9152" y="32271"/>
                  <a:pt x="6101" y="32271"/>
                </a:cubicBezTo>
                <a:cubicBezTo>
                  <a:pt x="6101" y="36657"/>
                  <a:pt x="6101" y="36657"/>
                  <a:pt x="6101" y="41357"/>
                </a:cubicBezTo>
                <a:lnTo>
                  <a:pt x="12000" y="50757"/>
                </a:lnTo>
                <a:close/>
                <a:moveTo>
                  <a:pt x="116949" y="110600"/>
                </a:moveTo>
                <a:lnTo>
                  <a:pt x="116949" y="110600"/>
                </a:lnTo>
                <a:cubicBezTo>
                  <a:pt x="3050" y="110600"/>
                  <a:pt x="3050" y="110600"/>
                  <a:pt x="3050" y="110600"/>
                </a:cubicBezTo>
                <a:cubicBezTo>
                  <a:pt x="3050" y="110600"/>
                  <a:pt x="0" y="110600"/>
                  <a:pt x="0" y="115300"/>
                </a:cubicBezTo>
                <a:cubicBezTo>
                  <a:pt x="0" y="119686"/>
                  <a:pt x="3050" y="119686"/>
                  <a:pt x="3050" y="119686"/>
                </a:cubicBezTo>
                <a:cubicBezTo>
                  <a:pt x="116949" y="119686"/>
                  <a:pt x="116949" y="119686"/>
                  <a:pt x="116949" y="119686"/>
                </a:cubicBezTo>
                <a:cubicBezTo>
                  <a:pt x="116949" y="119686"/>
                  <a:pt x="119796" y="119686"/>
                  <a:pt x="119796" y="115300"/>
                </a:cubicBezTo>
                <a:cubicBezTo>
                  <a:pt x="119796" y="110600"/>
                  <a:pt x="116949" y="110600"/>
                  <a:pt x="116949" y="110600"/>
                </a:cubicBezTo>
                <a:close/>
                <a:moveTo>
                  <a:pt x="21152" y="96814"/>
                </a:moveTo>
                <a:lnTo>
                  <a:pt x="21152" y="96814"/>
                </a:lnTo>
                <a:cubicBezTo>
                  <a:pt x="24000" y="69242"/>
                  <a:pt x="42101" y="46057"/>
                  <a:pt x="60000" y="46057"/>
                </a:cubicBezTo>
                <a:cubicBezTo>
                  <a:pt x="77898" y="46057"/>
                  <a:pt x="96000" y="69242"/>
                  <a:pt x="98847" y="96814"/>
                </a:cubicBezTo>
                <a:cubicBezTo>
                  <a:pt x="107796" y="96814"/>
                  <a:pt x="107796" y="96814"/>
                  <a:pt x="107796" y="96814"/>
                </a:cubicBezTo>
                <a:cubicBezTo>
                  <a:pt x="104949" y="59843"/>
                  <a:pt x="84000" y="36657"/>
                  <a:pt x="60000" y="36657"/>
                </a:cubicBezTo>
                <a:cubicBezTo>
                  <a:pt x="36000" y="36657"/>
                  <a:pt x="15050" y="59843"/>
                  <a:pt x="12000" y="96814"/>
                </a:cubicBezTo>
                <a:lnTo>
                  <a:pt x="21152" y="96814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9" name="Shape 4883">
            <a:extLst>
              <a:ext uri="{FF2B5EF4-FFF2-40B4-BE49-F238E27FC236}">
                <a16:creationId xmlns:a16="http://schemas.microsoft.com/office/drawing/2014/main" id="{3847FB76-4CA5-4513-953C-A22FCA35DC3B}"/>
              </a:ext>
            </a:extLst>
          </p:cNvPr>
          <p:cNvSpPr/>
          <p:nvPr/>
        </p:nvSpPr>
        <p:spPr>
          <a:xfrm>
            <a:off x="6290687" y="5405677"/>
            <a:ext cx="553269" cy="49381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6411" y="71529"/>
                </a:moveTo>
                <a:lnTo>
                  <a:pt x="106411" y="71529"/>
                </a:lnTo>
                <a:cubicBezTo>
                  <a:pt x="66480" y="116470"/>
                  <a:pt x="66480" y="116470"/>
                  <a:pt x="66480" y="116470"/>
                </a:cubicBezTo>
                <a:cubicBezTo>
                  <a:pt x="65017" y="118117"/>
                  <a:pt x="60627" y="118117"/>
                  <a:pt x="59163" y="116470"/>
                </a:cubicBezTo>
                <a:cubicBezTo>
                  <a:pt x="56236" y="112941"/>
                  <a:pt x="56236" y="109647"/>
                  <a:pt x="59163" y="106352"/>
                </a:cubicBezTo>
                <a:cubicBezTo>
                  <a:pt x="97630" y="63058"/>
                  <a:pt x="97630" y="63058"/>
                  <a:pt x="97630" y="63058"/>
                </a:cubicBezTo>
                <a:lnTo>
                  <a:pt x="97630" y="63058"/>
                </a:lnTo>
                <a:cubicBezTo>
                  <a:pt x="106411" y="53176"/>
                  <a:pt x="106411" y="34823"/>
                  <a:pt x="97630" y="24941"/>
                </a:cubicBezTo>
                <a:cubicBezTo>
                  <a:pt x="88641" y="14823"/>
                  <a:pt x="74006" y="14823"/>
                  <a:pt x="65017" y="24941"/>
                </a:cubicBezTo>
                <a:cubicBezTo>
                  <a:pt x="17770" y="76470"/>
                  <a:pt x="17770" y="76470"/>
                  <a:pt x="17770" y="76470"/>
                </a:cubicBezTo>
                <a:cubicBezTo>
                  <a:pt x="13379" y="83058"/>
                  <a:pt x="13379" y="93176"/>
                  <a:pt x="17770" y="98117"/>
                </a:cubicBezTo>
                <a:cubicBezTo>
                  <a:pt x="23623" y="104705"/>
                  <a:pt x="32613" y="104705"/>
                  <a:pt x="38466" y="98117"/>
                </a:cubicBezTo>
                <a:cubicBezTo>
                  <a:pt x="81324" y="49882"/>
                  <a:pt x="81324" y="49882"/>
                  <a:pt x="81324" y="49882"/>
                </a:cubicBezTo>
                <a:cubicBezTo>
                  <a:pt x="82787" y="48235"/>
                  <a:pt x="82787" y="46588"/>
                  <a:pt x="81324" y="43294"/>
                </a:cubicBezTo>
                <a:cubicBezTo>
                  <a:pt x="79860" y="41411"/>
                  <a:pt x="76933" y="41411"/>
                  <a:pt x="75470" y="43294"/>
                </a:cubicBezTo>
                <a:cubicBezTo>
                  <a:pt x="39930" y="84705"/>
                  <a:pt x="39930" y="84705"/>
                  <a:pt x="39930" y="84705"/>
                </a:cubicBezTo>
                <a:cubicBezTo>
                  <a:pt x="37003" y="88000"/>
                  <a:pt x="32613" y="88000"/>
                  <a:pt x="31149" y="84705"/>
                </a:cubicBezTo>
                <a:cubicBezTo>
                  <a:pt x="28013" y="81411"/>
                  <a:pt x="28013" y="78117"/>
                  <a:pt x="31149" y="74823"/>
                </a:cubicBezTo>
                <a:cubicBezTo>
                  <a:pt x="66480" y="34823"/>
                  <a:pt x="66480" y="34823"/>
                  <a:pt x="66480" y="34823"/>
                </a:cubicBezTo>
                <a:cubicBezTo>
                  <a:pt x="74006" y="28235"/>
                  <a:pt x="82787" y="28235"/>
                  <a:pt x="90104" y="34823"/>
                </a:cubicBezTo>
                <a:cubicBezTo>
                  <a:pt x="96167" y="41411"/>
                  <a:pt x="96167" y="53176"/>
                  <a:pt x="90104" y="59764"/>
                </a:cubicBezTo>
                <a:cubicBezTo>
                  <a:pt x="45783" y="108000"/>
                  <a:pt x="45783" y="108000"/>
                  <a:pt x="45783" y="108000"/>
                </a:cubicBezTo>
                <a:cubicBezTo>
                  <a:pt x="37003" y="119764"/>
                  <a:pt x="20696" y="119764"/>
                  <a:pt x="10452" y="108000"/>
                </a:cubicBezTo>
                <a:cubicBezTo>
                  <a:pt x="0" y="96470"/>
                  <a:pt x="0" y="78117"/>
                  <a:pt x="10452" y="68235"/>
                </a:cubicBezTo>
                <a:lnTo>
                  <a:pt x="10452" y="68235"/>
                </a:lnTo>
                <a:cubicBezTo>
                  <a:pt x="56236" y="14823"/>
                  <a:pt x="56236" y="14823"/>
                  <a:pt x="56236" y="14823"/>
                </a:cubicBezTo>
                <a:lnTo>
                  <a:pt x="56236" y="14823"/>
                </a:lnTo>
                <a:cubicBezTo>
                  <a:pt x="69407" y="0"/>
                  <a:pt x="91567" y="0"/>
                  <a:pt x="106411" y="14823"/>
                </a:cubicBezTo>
                <a:cubicBezTo>
                  <a:pt x="119790" y="31529"/>
                  <a:pt x="119790" y="56470"/>
                  <a:pt x="106411" y="71529"/>
                </a:cubicBezTo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0" name="Shape 4884">
            <a:extLst>
              <a:ext uri="{FF2B5EF4-FFF2-40B4-BE49-F238E27FC236}">
                <a16:creationId xmlns:a16="http://schemas.microsoft.com/office/drawing/2014/main" id="{79FB3C39-417F-48D0-B080-BE006FC8884C}"/>
              </a:ext>
            </a:extLst>
          </p:cNvPr>
          <p:cNvSpPr/>
          <p:nvPr/>
        </p:nvSpPr>
        <p:spPr>
          <a:xfrm>
            <a:off x="5262034" y="5358850"/>
            <a:ext cx="587318" cy="58747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23" y="8472"/>
                </a:moveTo>
                <a:lnTo>
                  <a:pt x="118423" y="8472"/>
                </a:lnTo>
                <a:lnTo>
                  <a:pt x="118423" y="8472"/>
                </a:lnTo>
                <a:cubicBezTo>
                  <a:pt x="78029" y="115665"/>
                  <a:pt x="78029" y="115665"/>
                  <a:pt x="78029" y="115665"/>
                </a:cubicBezTo>
                <a:lnTo>
                  <a:pt x="78029" y="115665"/>
                </a:lnTo>
                <a:cubicBezTo>
                  <a:pt x="76650" y="118423"/>
                  <a:pt x="75270" y="119802"/>
                  <a:pt x="72315" y="119802"/>
                </a:cubicBezTo>
                <a:cubicBezTo>
                  <a:pt x="69556" y="119802"/>
                  <a:pt x="68177" y="117044"/>
                  <a:pt x="66798" y="115665"/>
                </a:cubicBezTo>
                <a:lnTo>
                  <a:pt x="66798" y="115665"/>
                </a:lnTo>
                <a:cubicBezTo>
                  <a:pt x="55763" y="64236"/>
                  <a:pt x="55763" y="64236"/>
                  <a:pt x="55763" y="64236"/>
                </a:cubicBezTo>
                <a:cubicBezTo>
                  <a:pt x="4137" y="53004"/>
                  <a:pt x="4137" y="53004"/>
                  <a:pt x="4137" y="53004"/>
                </a:cubicBezTo>
                <a:lnTo>
                  <a:pt x="4137" y="53004"/>
                </a:lnTo>
                <a:cubicBezTo>
                  <a:pt x="2758" y="51625"/>
                  <a:pt x="0" y="50246"/>
                  <a:pt x="0" y="47487"/>
                </a:cubicBezTo>
                <a:cubicBezTo>
                  <a:pt x="0" y="44729"/>
                  <a:pt x="1379" y="43152"/>
                  <a:pt x="4137" y="41773"/>
                </a:cubicBezTo>
                <a:lnTo>
                  <a:pt x="4137" y="41773"/>
                </a:lnTo>
                <a:cubicBezTo>
                  <a:pt x="111330" y="1576"/>
                  <a:pt x="111330" y="1576"/>
                  <a:pt x="111330" y="1576"/>
                </a:cubicBezTo>
                <a:lnTo>
                  <a:pt x="111330" y="1576"/>
                </a:lnTo>
                <a:cubicBezTo>
                  <a:pt x="112709" y="0"/>
                  <a:pt x="112709" y="0"/>
                  <a:pt x="114088" y="0"/>
                </a:cubicBezTo>
                <a:cubicBezTo>
                  <a:pt x="117044" y="0"/>
                  <a:pt x="119802" y="2955"/>
                  <a:pt x="119802" y="5714"/>
                </a:cubicBezTo>
                <a:cubicBezTo>
                  <a:pt x="119802" y="7093"/>
                  <a:pt x="119802" y="7093"/>
                  <a:pt x="118423" y="8472"/>
                </a:cubicBezTo>
                <a:close/>
                <a:moveTo>
                  <a:pt x="25024" y="46108"/>
                </a:moveTo>
                <a:lnTo>
                  <a:pt x="25024" y="46108"/>
                </a:lnTo>
                <a:cubicBezTo>
                  <a:pt x="61280" y="54384"/>
                  <a:pt x="61280" y="54384"/>
                  <a:pt x="61280" y="54384"/>
                </a:cubicBezTo>
                <a:lnTo>
                  <a:pt x="61280" y="54384"/>
                </a:lnTo>
                <a:cubicBezTo>
                  <a:pt x="62660" y="54384"/>
                  <a:pt x="65418" y="57142"/>
                  <a:pt x="65418" y="58522"/>
                </a:cubicBezTo>
                <a:lnTo>
                  <a:pt x="65418" y="58522"/>
                </a:lnTo>
                <a:cubicBezTo>
                  <a:pt x="73891" y="94778"/>
                  <a:pt x="73891" y="94778"/>
                  <a:pt x="73891" y="94778"/>
                </a:cubicBezTo>
                <a:cubicBezTo>
                  <a:pt x="104433" y="15369"/>
                  <a:pt x="104433" y="15369"/>
                  <a:pt x="104433" y="15369"/>
                </a:cubicBezTo>
                <a:lnTo>
                  <a:pt x="25024" y="46108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1" name="Shape 4885">
            <a:extLst>
              <a:ext uri="{FF2B5EF4-FFF2-40B4-BE49-F238E27FC236}">
                <a16:creationId xmlns:a16="http://schemas.microsoft.com/office/drawing/2014/main" id="{8DCE57FD-E584-44AB-8804-D100003BEF97}"/>
              </a:ext>
            </a:extLst>
          </p:cNvPr>
          <p:cNvSpPr/>
          <p:nvPr/>
        </p:nvSpPr>
        <p:spPr>
          <a:xfrm>
            <a:off x="4256123" y="5358850"/>
            <a:ext cx="583064" cy="58747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05" y="9852"/>
                </a:moveTo>
                <a:lnTo>
                  <a:pt x="118405" y="9852"/>
                </a:lnTo>
                <a:cubicBezTo>
                  <a:pt x="102857" y="25221"/>
                  <a:pt x="102857" y="25221"/>
                  <a:pt x="102857" y="25221"/>
                </a:cubicBezTo>
                <a:cubicBezTo>
                  <a:pt x="102857" y="92019"/>
                  <a:pt x="102857" y="92019"/>
                  <a:pt x="102857" y="92019"/>
                </a:cubicBezTo>
                <a:cubicBezTo>
                  <a:pt x="114019" y="92019"/>
                  <a:pt x="114019" y="92019"/>
                  <a:pt x="114019" y="92019"/>
                </a:cubicBezTo>
                <a:cubicBezTo>
                  <a:pt x="118405" y="92019"/>
                  <a:pt x="119800" y="93399"/>
                  <a:pt x="119800" y="97536"/>
                </a:cubicBezTo>
                <a:cubicBezTo>
                  <a:pt x="119800" y="100295"/>
                  <a:pt x="118405" y="103054"/>
                  <a:pt x="114019" y="103054"/>
                </a:cubicBezTo>
                <a:cubicBezTo>
                  <a:pt x="102857" y="103054"/>
                  <a:pt x="102857" y="103054"/>
                  <a:pt x="102857" y="103054"/>
                </a:cubicBezTo>
                <a:cubicBezTo>
                  <a:pt x="102857" y="114285"/>
                  <a:pt x="102857" y="114285"/>
                  <a:pt x="102857" y="114285"/>
                </a:cubicBezTo>
                <a:lnTo>
                  <a:pt x="102857" y="114285"/>
                </a:lnTo>
                <a:cubicBezTo>
                  <a:pt x="102857" y="117044"/>
                  <a:pt x="101461" y="119802"/>
                  <a:pt x="97076" y="119802"/>
                </a:cubicBezTo>
                <a:cubicBezTo>
                  <a:pt x="94285" y="119802"/>
                  <a:pt x="91495" y="117044"/>
                  <a:pt x="91495" y="114285"/>
                </a:cubicBezTo>
                <a:cubicBezTo>
                  <a:pt x="91495" y="103054"/>
                  <a:pt x="91495" y="103054"/>
                  <a:pt x="91495" y="103054"/>
                </a:cubicBezTo>
                <a:cubicBezTo>
                  <a:pt x="25315" y="103054"/>
                  <a:pt x="25315" y="103054"/>
                  <a:pt x="25315" y="103054"/>
                </a:cubicBezTo>
                <a:cubicBezTo>
                  <a:pt x="23920" y="103054"/>
                  <a:pt x="23920" y="103054"/>
                  <a:pt x="23920" y="103054"/>
                </a:cubicBezTo>
                <a:lnTo>
                  <a:pt x="23920" y="103054"/>
                </a:lnTo>
                <a:lnTo>
                  <a:pt x="23920" y="103054"/>
                </a:lnTo>
                <a:cubicBezTo>
                  <a:pt x="21129" y="103054"/>
                  <a:pt x="21129" y="103054"/>
                  <a:pt x="21129" y="103054"/>
                </a:cubicBezTo>
                <a:cubicBezTo>
                  <a:pt x="18338" y="103054"/>
                  <a:pt x="16943" y="100295"/>
                  <a:pt x="16943" y="97536"/>
                </a:cubicBezTo>
                <a:cubicBezTo>
                  <a:pt x="16943" y="96157"/>
                  <a:pt x="16943" y="96157"/>
                  <a:pt x="16943" y="96157"/>
                </a:cubicBezTo>
                <a:cubicBezTo>
                  <a:pt x="16943" y="94778"/>
                  <a:pt x="16943" y="94778"/>
                  <a:pt x="16943" y="94778"/>
                </a:cubicBezTo>
                <a:lnTo>
                  <a:pt x="16943" y="94778"/>
                </a:lnTo>
                <a:lnTo>
                  <a:pt x="16943" y="94778"/>
                </a:lnTo>
                <a:cubicBezTo>
                  <a:pt x="16943" y="27980"/>
                  <a:pt x="16943" y="27980"/>
                  <a:pt x="16943" y="27980"/>
                </a:cubicBezTo>
                <a:cubicBezTo>
                  <a:pt x="5581" y="27980"/>
                  <a:pt x="5581" y="27980"/>
                  <a:pt x="5581" y="27980"/>
                </a:cubicBezTo>
                <a:cubicBezTo>
                  <a:pt x="2790" y="27980"/>
                  <a:pt x="0" y="26600"/>
                  <a:pt x="0" y="22266"/>
                </a:cubicBezTo>
                <a:cubicBezTo>
                  <a:pt x="0" y="19507"/>
                  <a:pt x="2790" y="16748"/>
                  <a:pt x="5581" y="16748"/>
                </a:cubicBezTo>
                <a:cubicBezTo>
                  <a:pt x="16943" y="16748"/>
                  <a:pt x="16943" y="16748"/>
                  <a:pt x="16943" y="16748"/>
                </a:cubicBezTo>
                <a:cubicBezTo>
                  <a:pt x="16943" y="5714"/>
                  <a:pt x="16943" y="5714"/>
                  <a:pt x="16943" y="5714"/>
                </a:cubicBezTo>
                <a:cubicBezTo>
                  <a:pt x="16943" y="2955"/>
                  <a:pt x="19734" y="0"/>
                  <a:pt x="22524" y="0"/>
                </a:cubicBezTo>
                <a:cubicBezTo>
                  <a:pt x="25315" y="0"/>
                  <a:pt x="28106" y="2955"/>
                  <a:pt x="28106" y="5714"/>
                </a:cubicBezTo>
                <a:cubicBezTo>
                  <a:pt x="28106" y="16748"/>
                  <a:pt x="28106" y="16748"/>
                  <a:pt x="28106" y="16748"/>
                </a:cubicBezTo>
                <a:cubicBezTo>
                  <a:pt x="95681" y="16748"/>
                  <a:pt x="95681" y="16748"/>
                  <a:pt x="95681" y="16748"/>
                </a:cubicBezTo>
                <a:cubicBezTo>
                  <a:pt x="111229" y="2955"/>
                  <a:pt x="111229" y="2955"/>
                  <a:pt x="111229" y="2955"/>
                </a:cubicBezTo>
                <a:lnTo>
                  <a:pt x="111229" y="2955"/>
                </a:lnTo>
                <a:cubicBezTo>
                  <a:pt x="111229" y="1576"/>
                  <a:pt x="112624" y="0"/>
                  <a:pt x="114019" y="0"/>
                </a:cubicBezTo>
                <a:cubicBezTo>
                  <a:pt x="118405" y="0"/>
                  <a:pt x="119800" y="2955"/>
                  <a:pt x="119800" y="5714"/>
                </a:cubicBezTo>
                <a:cubicBezTo>
                  <a:pt x="119800" y="7093"/>
                  <a:pt x="119800" y="8472"/>
                  <a:pt x="118405" y="9852"/>
                </a:cubicBezTo>
                <a:close/>
                <a:moveTo>
                  <a:pt x="28106" y="27980"/>
                </a:moveTo>
                <a:lnTo>
                  <a:pt x="28106" y="27980"/>
                </a:lnTo>
                <a:cubicBezTo>
                  <a:pt x="28106" y="83546"/>
                  <a:pt x="28106" y="83546"/>
                  <a:pt x="28106" y="83546"/>
                </a:cubicBezTo>
                <a:cubicBezTo>
                  <a:pt x="84518" y="27980"/>
                  <a:pt x="84518" y="27980"/>
                  <a:pt x="84518" y="27980"/>
                </a:cubicBezTo>
                <a:lnTo>
                  <a:pt x="28106" y="27980"/>
                </a:lnTo>
                <a:close/>
                <a:moveTo>
                  <a:pt x="91495" y="36256"/>
                </a:moveTo>
                <a:lnTo>
                  <a:pt x="91495" y="36256"/>
                </a:lnTo>
                <a:cubicBezTo>
                  <a:pt x="36677" y="92019"/>
                  <a:pt x="36677" y="92019"/>
                  <a:pt x="36677" y="92019"/>
                </a:cubicBezTo>
                <a:cubicBezTo>
                  <a:pt x="91495" y="92019"/>
                  <a:pt x="91495" y="92019"/>
                  <a:pt x="91495" y="92019"/>
                </a:cubicBezTo>
                <a:lnTo>
                  <a:pt x="91495" y="36256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2" name="Shape 4886">
            <a:extLst>
              <a:ext uri="{FF2B5EF4-FFF2-40B4-BE49-F238E27FC236}">
                <a16:creationId xmlns:a16="http://schemas.microsoft.com/office/drawing/2014/main" id="{12D39D35-1DD4-4849-86D4-94651E47F626}"/>
              </a:ext>
            </a:extLst>
          </p:cNvPr>
          <p:cNvSpPr/>
          <p:nvPr/>
        </p:nvSpPr>
        <p:spPr>
          <a:xfrm>
            <a:off x="3251678" y="5386522"/>
            <a:ext cx="578807" cy="53212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09" y="119782"/>
                </a:moveTo>
                <a:lnTo>
                  <a:pt x="114209" y="119782"/>
                </a:lnTo>
                <a:cubicBezTo>
                  <a:pt x="104425" y="119782"/>
                  <a:pt x="104425" y="119782"/>
                  <a:pt x="104425" y="119782"/>
                </a:cubicBezTo>
                <a:lnTo>
                  <a:pt x="104425" y="119782"/>
                </a:lnTo>
                <a:cubicBezTo>
                  <a:pt x="98635" y="119782"/>
                  <a:pt x="98635" y="119782"/>
                  <a:pt x="98635" y="119782"/>
                </a:cubicBezTo>
                <a:lnTo>
                  <a:pt x="98635" y="119782"/>
                </a:lnTo>
                <a:cubicBezTo>
                  <a:pt x="19767" y="119782"/>
                  <a:pt x="19767" y="119782"/>
                  <a:pt x="19767" y="119782"/>
                </a:cubicBezTo>
                <a:lnTo>
                  <a:pt x="19767" y="119782"/>
                </a:lnTo>
                <a:cubicBezTo>
                  <a:pt x="13976" y="119782"/>
                  <a:pt x="13976" y="119782"/>
                  <a:pt x="13976" y="119782"/>
                </a:cubicBezTo>
                <a:lnTo>
                  <a:pt x="13976" y="119782"/>
                </a:lnTo>
                <a:cubicBezTo>
                  <a:pt x="5590" y="119782"/>
                  <a:pt x="5590" y="119782"/>
                  <a:pt x="5590" y="119782"/>
                </a:cubicBezTo>
                <a:cubicBezTo>
                  <a:pt x="1397" y="119782"/>
                  <a:pt x="0" y="116739"/>
                  <a:pt x="0" y="113695"/>
                </a:cubicBezTo>
                <a:cubicBezTo>
                  <a:pt x="0" y="101304"/>
                  <a:pt x="0" y="101304"/>
                  <a:pt x="0" y="101304"/>
                </a:cubicBezTo>
                <a:cubicBezTo>
                  <a:pt x="0" y="76739"/>
                  <a:pt x="0" y="76739"/>
                  <a:pt x="0" y="76739"/>
                </a:cubicBezTo>
                <a:cubicBezTo>
                  <a:pt x="0" y="36739"/>
                  <a:pt x="0" y="36739"/>
                  <a:pt x="0" y="36739"/>
                </a:cubicBezTo>
                <a:cubicBezTo>
                  <a:pt x="0" y="33695"/>
                  <a:pt x="1397" y="30652"/>
                  <a:pt x="5590" y="30652"/>
                </a:cubicBezTo>
                <a:cubicBezTo>
                  <a:pt x="12579" y="30652"/>
                  <a:pt x="12579" y="30652"/>
                  <a:pt x="12579" y="30652"/>
                </a:cubicBezTo>
                <a:cubicBezTo>
                  <a:pt x="23960" y="30652"/>
                  <a:pt x="23960" y="30652"/>
                  <a:pt x="23960" y="30652"/>
                </a:cubicBezTo>
                <a:cubicBezTo>
                  <a:pt x="30948" y="30652"/>
                  <a:pt x="30948" y="30652"/>
                  <a:pt x="30948" y="30652"/>
                </a:cubicBezTo>
                <a:cubicBezTo>
                  <a:pt x="30948" y="13695"/>
                  <a:pt x="43727" y="0"/>
                  <a:pt x="59301" y="0"/>
                </a:cubicBezTo>
                <a:cubicBezTo>
                  <a:pt x="74675" y="0"/>
                  <a:pt x="87454" y="13695"/>
                  <a:pt x="87454" y="30652"/>
                </a:cubicBezTo>
                <a:cubicBezTo>
                  <a:pt x="97237" y="30652"/>
                  <a:pt x="97237" y="30652"/>
                  <a:pt x="97237" y="30652"/>
                </a:cubicBezTo>
                <a:cubicBezTo>
                  <a:pt x="108618" y="30652"/>
                  <a:pt x="108618" y="30652"/>
                  <a:pt x="108618" y="30652"/>
                </a:cubicBezTo>
                <a:cubicBezTo>
                  <a:pt x="114209" y="30652"/>
                  <a:pt x="114209" y="30652"/>
                  <a:pt x="114209" y="30652"/>
                </a:cubicBezTo>
                <a:cubicBezTo>
                  <a:pt x="117004" y="30652"/>
                  <a:pt x="119800" y="33695"/>
                  <a:pt x="119800" y="36739"/>
                </a:cubicBezTo>
                <a:cubicBezTo>
                  <a:pt x="119800" y="76739"/>
                  <a:pt x="119800" y="76739"/>
                  <a:pt x="119800" y="76739"/>
                </a:cubicBezTo>
                <a:cubicBezTo>
                  <a:pt x="119800" y="101304"/>
                  <a:pt x="119800" y="101304"/>
                  <a:pt x="119800" y="101304"/>
                </a:cubicBezTo>
                <a:cubicBezTo>
                  <a:pt x="119800" y="113695"/>
                  <a:pt x="119800" y="113695"/>
                  <a:pt x="119800" y="113695"/>
                </a:cubicBezTo>
                <a:cubicBezTo>
                  <a:pt x="119800" y="116739"/>
                  <a:pt x="117004" y="119782"/>
                  <a:pt x="114209" y="119782"/>
                </a:cubicBezTo>
                <a:close/>
                <a:moveTo>
                  <a:pt x="59301" y="12173"/>
                </a:moveTo>
                <a:lnTo>
                  <a:pt x="59301" y="12173"/>
                </a:lnTo>
                <a:cubicBezTo>
                  <a:pt x="50715" y="12173"/>
                  <a:pt x="42329" y="21521"/>
                  <a:pt x="42329" y="30652"/>
                </a:cubicBezTo>
                <a:cubicBezTo>
                  <a:pt x="76073" y="30652"/>
                  <a:pt x="76073" y="30652"/>
                  <a:pt x="76073" y="30652"/>
                </a:cubicBezTo>
                <a:cubicBezTo>
                  <a:pt x="76073" y="21521"/>
                  <a:pt x="69084" y="12173"/>
                  <a:pt x="59301" y="12173"/>
                </a:cubicBezTo>
                <a:close/>
                <a:moveTo>
                  <a:pt x="80465" y="67608"/>
                </a:moveTo>
                <a:lnTo>
                  <a:pt x="80465" y="67608"/>
                </a:lnTo>
                <a:cubicBezTo>
                  <a:pt x="64891" y="67608"/>
                  <a:pt x="64891" y="67608"/>
                  <a:pt x="64891" y="67608"/>
                </a:cubicBezTo>
                <a:cubicBezTo>
                  <a:pt x="64891" y="52173"/>
                  <a:pt x="64891" y="52173"/>
                  <a:pt x="64891" y="52173"/>
                </a:cubicBezTo>
                <a:cubicBezTo>
                  <a:pt x="64891" y="47608"/>
                  <a:pt x="63494" y="46086"/>
                  <a:pt x="59301" y="46086"/>
                </a:cubicBezTo>
                <a:cubicBezTo>
                  <a:pt x="56505" y="46086"/>
                  <a:pt x="53510" y="47608"/>
                  <a:pt x="53510" y="52173"/>
                </a:cubicBezTo>
                <a:cubicBezTo>
                  <a:pt x="53510" y="67608"/>
                  <a:pt x="53510" y="67608"/>
                  <a:pt x="53510" y="67608"/>
                </a:cubicBezTo>
                <a:cubicBezTo>
                  <a:pt x="39534" y="67608"/>
                  <a:pt x="39534" y="67608"/>
                  <a:pt x="39534" y="67608"/>
                </a:cubicBezTo>
                <a:cubicBezTo>
                  <a:pt x="35141" y="67608"/>
                  <a:pt x="33743" y="70652"/>
                  <a:pt x="33743" y="73695"/>
                </a:cubicBezTo>
                <a:cubicBezTo>
                  <a:pt x="33743" y="78260"/>
                  <a:pt x="35141" y="79782"/>
                  <a:pt x="39534" y="79782"/>
                </a:cubicBezTo>
                <a:cubicBezTo>
                  <a:pt x="53510" y="79782"/>
                  <a:pt x="53510" y="79782"/>
                  <a:pt x="53510" y="79782"/>
                </a:cubicBezTo>
                <a:cubicBezTo>
                  <a:pt x="53510" y="96739"/>
                  <a:pt x="53510" y="96739"/>
                  <a:pt x="53510" y="96739"/>
                </a:cubicBezTo>
                <a:cubicBezTo>
                  <a:pt x="53510" y="99782"/>
                  <a:pt x="56505" y="102826"/>
                  <a:pt x="59301" y="102826"/>
                </a:cubicBezTo>
                <a:cubicBezTo>
                  <a:pt x="63494" y="102826"/>
                  <a:pt x="64891" y="99782"/>
                  <a:pt x="64891" y="96739"/>
                </a:cubicBezTo>
                <a:cubicBezTo>
                  <a:pt x="64891" y="79782"/>
                  <a:pt x="64891" y="79782"/>
                  <a:pt x="64891" y="79782"/>
                </a:cubicBezTo>
                <a:cubicBezTo>
                  <a:pt x="80465" y="79782"/>
                  <a:pt x="80465" y="79782"/>
                  <a:pt x="80465" y="79782"/>
                </a:cubicBezTo>
                <a:cubicBezTo>
                  <a:pt x="83261" y="79782"/>
                  <a:pt x="86056" y="78260"/>
                  <a:pt x="86056" y="73695"/>
                </a:cubicBezTo>
                <a:cubicBezTo>
                  <a:pt x="86056" y="70652"/>
                  <a:pt x="83261" y="67608"/>
                  <a:pt x="80465" y="67608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3" name="Shape 4895">
            <a:extLst>
              <a:ext uri="{FF2B5EF4-FFF2-40B4-BE49-F238E27FC236}">
                <a16:creationId xmlns:a16="http://schemas.microsoft.com/office/drawing/2014/main" id="{05BA7DEA-321C-4946-AF9F-99F9CBA36C10}"/>
              </a:ext>
            </a:extLst>
          </p:cNvPr>
          <p:cNvSpPr/>
          <p:nvPr/>
        </p:nvSpPr>
        <p:spPr>
          <a:xfrm>
            <a:off x="6275791" y="4367201"/>
            <a:ext cx="583060" cy="5832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00" y="60598"/>
                </a:moveTo>
                <a:lnTo>
                  <a:pt x="119800" y="60598"/>
                </a:lnTo>
                <a:cubicBezTo>
                  <a:pt x="119800" y="114219"/>
                  <a:pt x="119800" y="114219"/>
                  <a:pt x="119800" y="114219"/>
                </a:cubicBezTo>
                <a:cubicBezTo>
                  <a:pt x="119800" y="118405"/>
                  <a:pt x="117009" y="119800"/>
                  <a:pt x="114219" y="119800"/>
                </a:cubicBezTo>
                <a:cubicBezTo>
                  <a:pt x="59202" y="119800"/>
                  <a:pt x="59202" y="119800"/>
                  <a:pt x="59202" y="119800"/>
                </a:cubicBezTo>
                <a:lnTo>
                  <a:pt x="59202" y="119800"/>
                </a:lnTo>
                <a:cubicBezTo>
                  <a:pt x="26710" y="119800"/>
                  <a:pt x="0" y="93089"/>
                  <a:pt x="0" y="60598"/>
                </a:cubicBezTo>
                <a:cubicBezTo>
                  <a:pt x="0" y="26910"/>
                  <a:pt x="26710" y="0"/>
                  <a:pt x="59202" y="0"/>
                </a:cubicBezTo>
                <a:cubicBezTo>
                  <a:pt x="92890" y="0"/>
                  <a:pt x="119800" y="26910"/>
                  <a:pt x="119800" y="60598"/>
                </a:cubicBezTo>
                <a:close/>
                <a:moveTo>
                  <a:pt x="59202" y="11362"/>
                </a:moveTo>
                <a:lnTo>
                  <a:pt x="59202" y="11362"/>
                </a:lnTo>
                <a:cubicBezTo>
                  <a:pt x="32491" y="11362"/>
                  <a:pt x="11362" y="33887"/>
                  <a:pt x="11362" y="60598"/>
                </a:cubicBezTo>
                <a:cubicBezTo>
                  <a:pt x="11362" y="87508"/>
                  <a:pt x="32491" y="108438"/>
                  <a:pt x="59202" y="108438"/>
                </a:cubicBezTo>
                <a:lnTo>
                  <a:pt x="59202" y="108438"/>
                </a:lnTo>
                <a:lnTo>
                  <a:pt x="59202" y="108438"/>
                </a:lnTo>
                <a:cubicBezTo>
                  <a:pt x="85913" y="108438"/>
                  <a:pt x="108438" y="87508"/>
                  <a:pt x="108438" y="60598"/>
                </a:cubicBezTo>
                <a:lnTo>
                  <a:pt x="108438" y="60598"/>
                </a:lnTo>
                <a:lnTo>
                  <a:pt x="108438" y="60598"/>
                </a:lnTo>
                <a:cubicBezTo>
                  <a:pt x="108438" y="33887"/>
                  <a:pt x="85913" y="11362"/>
                  <a:pt x="59202" y="11362"/>
                </a:cubicBezTo>
                <a:close/>
                <a:moveTo>
                  <a:pt x="84518" y="66378"/>
                </a:moveTo>
                <a:lnTo>
                  <a:pt x="84518" y="66378"/>
                </a:lnTo>
                <a:cubicBezTo>
                  <a:pt x="80332" y="66378"/>
                  <a:pt x="80332" y="66378"/>
                  <a:pt x="80332" y="66378"/>
                </a:cubicBezTo>
                <a:lnTo>
                  <a:pt x="80332" y="66378"/>
                </a:lnTo>
                <a:cubicBezTo>
                  <a:pt x="45049" y="66378"/>
                  <a:pt x="45049" y="66378"/>
                  <a:pt x="45049" y="66378"/>
                </a:cubicBezTo>
                <a:lnTo>
                  <a:pt x="45049" y="66378"/>
                </a:lnTo>
                <a:cubicBezTo>
                  <a:pt x="35282" y="66378"/>
                  <a:pt x="35282" y="66378"/>
                  <a:pt x="35282" y="66378"/>
                </a:cubicBezTo>
                <a:cubicBezTo>
                  <a:pt x="32491" y="66378"/>
                  <a:pt x="29501" y="63388"/>
                  <a:pt x="29501" y="60598"/>
                </a:cubicBezTo>
                <a:cubicBezTo>
                  <a:pt x="29501" y="56411"/>
                  <a:pt x="32491" y="55016"/>
                  <a:pt x="35282" y="55016"/>
                </a:cubicBezTo>
                <a:cubicBezTo>
                  <a:pt x="53621" y="55016"/>
                  <a:pt x="53621" y="55016"/>
                  <a:pt x="53621" y="55016"/>
                </a:cubicBezTo>
                <a:lnTo>
                  <a:pt x="53621" y="55016"/>
                </a:lnTo>
                <a:cubicBezTo>
                  <a:pt x="64784" y="55016"/>
                  <a:pt x="64784" y="55016"/>
                  <a:pt x="64784" y="55016"/>
                </a:cubicBezTo>
                <a:lnTo>
                  <a:pt x="64784" y="55016"/>
                </a:lnTo>
                <a:cubicBezTo>
                  <a:pt x="84518" y="55016"/>
                  <a:pt x="84518" y="55016"/>
                  <a:pt x="84518" y="55016"/>
                </a:cubicBezTo>
                <a:cubicBezTo>
                  <a:pt x="87308" y="55016"/>
                  <a:pt x="90099" y="56411"/>
                  <a:pt x="90099" y="60598"/>
                </a:cubicBezTo>
                <a:cubicBezTo>
                  <a:pt x="90099" y="63388"/>
                  <a:pt x="87308" y="66378"/>
                  <a:pt x="84518" y="66378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4" name="Shape 4896">
            <a:extLst>
              <a:ext uri="{FF2B5EF4-FFF2-40B4-BE49-F238E27FC236}">
                <a16:creationId xmlns:a16="http://schemas.microsoft.com/office/drawing/2014/main" id="{BF6D3EDD-A547-460C-957A-BDCB72DC4AA7}"/>
              </a:ext>
            </a:extLst>
          </p:cNvPr>
          <p:cNvSpPr/>
          <p:nvPr/>
        </p:nvSpPr>
        <p:spPr>
          <a:xfrm>
            <a:off x="5262034" y="4367201"/>
            <a:ext cx="587318" cy="5832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02" y="60598"/>
                </a:moveTo>
                <a:lnTo>
                  <a:pt x="119802" y="60598"/>
                </a:lnTo>
                <a:cubicBezTo>
                  <a:pt x="119802" y="114219"/>
                  <a:pt x="119802" y="114219"/>
                  <a:pt x="119802" y="114219"/>
                </a:cubicBezTo>
                <a:cubicBezTo>
                  <a:pt x="119802" y="118405"/>
                  <a:pt x="117044" y="119800"/>
                  <a:pt x="114088" y="119800"/>
                </a:cubicBezTo>
                <a:cubicBezTo>
                  <a:pt x="59901" y="119800"/>
                  <a:pt x="59901" y="119800"/>
                  <a:pt x="59901" y="119800"/>
                </a:cubicBezTo>
                <a:lnTo>
                  <a:pt x="59901" y="119800"/>
                </a:lnTo>
                <a:cubicBezTo>
                  <a:pt x="26403" y="119800"/>
                  <a:pt x="0" y="93089"/>
                  <a:pt x="0" y="60598"/>
                </a:cubicBezTo>
                <a:cubicBezTo>
                  <a:pt x="0" y="26910"/>
                  <a:pt x="26403" y="0"/>
                  <a:pt x="59901" y="0"/>
                </a:cubicBezTo>
                <a:cubicBezTo>
                  <a:pt x="93201" y="0"/>
                  <a:pt x="119802" y="26910"/>
                  <a:pt x="119802" y="60598"/>
                </a:cubicBezTo>
                <a:close/>
                <a:moveTo>
                  <a:pt x="59901" y="11362"/>
                </a:moveTo>
                <a:lnTo>
                  <a:pt x="59901" y="11362"/>
                </a:lnTo>
                <a:cubicBezTo>
                  <a:pt x="33300" y="11362"/>
                  <a:pt x="11034" y="33887"/>
                  <a:pt x="11034" y="60598"/>
                </a:cubicBezTo>
                <a:cubicBezTo>
                  <a:pt x="11034" y="87508"/>
                  <a:pt x="33300" y="108438"/>
                  <a:pt x="59901" y="108438"/>
                </a:cubicBezTo>
                <a:lnTo>
                  <a:pt x="59901" y="108438"/>
                </a:lnTo>
                <a:lnTo>
                  <a:pt x="59901" y="108438"/>
                </a:lnTo>
                <a:cubicBezTo>
                  <a:pt x="86305" y="108438"/>
                  <a:pt x="108571" y="87508"/>
                  <a:pt x="108571" y="60598"/>
                </a:cubicBezTo>
                <a:lnTo>
                  <a:pt x="108571" y="60598"/>
                </a:lnTo>
                <a:lnTo>
                  <a:pt x="108571" y="60598"/>
                </a:lnTo>
                <a:cubicBezTo>
                  <a:pt x="108571" y="33887"/>
                  <a:pt x="86305" y="11362"/>
                  <a:pt x="59901" y="11362"/>
                </a:cubicBezTo>
                <a:close/>
                <a:moveTo>
                  <a:pt x="83546" y="66378"/>
                </a:moveTo>
                <a:lnTo>
                  <a:pt x="83546" y="66378"/>
                </a:lnTo>
                <a:cubicBezTo>
                  <a:pt x="65418" y="66378"/>
                  <a:pt x="65418" y="66378"/>
                  <a:pt x="65418" y="66378"/>
                </a:cubicBezTo>
                <a:cubicBezTo>
                  <a:pt x="65418" y="84518"/>
                  <a:pt x="65418" y="84518"/>
                  <a:pt x="65418" y="84518"/>
                </a:cubicBezTo>
                <a:cubicBezTo>
                  <a:pt x="65418" y="87508"/>
                  <a:pt x="62660" y="90299"/>
                  <a:pt x="59901" y="90299"/>
                </a:cubicBezTo>
                <a:cubicBezTo>
                  <a:pt x="57142" y="90299"/>
                  <a:pt x="54384" y="87508"/>
                  <a:pt x="54384" y="84518"/>
                </a:cubicBezTo>
                <a:cubicBezTo>
                  <a:pt x="54384" y="66378"/>
                  <a:pt x="54384" y="66378"/>
                  <a:pt x="54384" y="66378"/>
                </a:cubicBezTo>
                <a:cubicBezTo>
                  <a:pt x="36256" y="66378"/>
                  <a:pt x="36256" y="66378"/>
                  <a:pt x="36256" y="66378"/>
                </a:cubicBezTo>
                <a:cubicBezTo>
                  <a:pt x="31921" y="66378"/>
                  <a:pt x="30541" y="63388"/>
                  <a:pt x="30541" y="60598"/>
                </a:cubicBezTo>
                <a:cubicBezTo>
                  <a:pt x="30541" y="56411"/>
                  <a:pt x="31921" y="55016"/>
                  <a:pt x="36256" y="55016"/>
                </a:cubicBezTo>
                <a:cubicBezTo>
                  <a:pt x="54384" y="55016"/>
                  <a:pt x="54384" y="55016"/>
                  <a:pt x="54384" y="55016"/>
                </a:cubicBezTo>
                <a:cubicBezTo>
                  <a:pt x="54384" y="35282"/>
                  <a:pt x="54384" y="35282"/>
                  <a:pt x="54384" y="35282"/>
                </a:cubicBezTo>
                <a:cubicBezTo>
                  <a:pt x="54384" y="32491"/>
                  <a:pt x="57142" y="29700"/>
                  <a:pt x="59901" y="29700"/>
                </a:cubicBezTo>
                <a:cubicBezTo>
                  <a:pt x="62660" y="29700"/>
                  <a:pt x="65418" y="32491"/>
                  <a:pt x="65418" y="35282"/>
                </a:cubicBezTo>
                <a:cubicBezTo>
                  <a:pt x="65418" y="55016"/>
                  <a:pt x="65418" y="55016"/>
                  <a:pt x="65418" y="55016"/>
                </a:cubicBezTo>
                <a:cubicBezTo>
                  <a:pt x="83546" y="55016"/>
                  <a:pt x="83546" y="55016"/>
                  <a:pt x="83546" y="55016"/>
                </a:cubicBezTo>
                <a:cubicBezTo>
                  <a:pt x="87684" y="55016"/>
                  <a:pt x="89064" y="56411"/>
                  <a:pt x="89064" y="60598"/>
                </a:cubicBezTo>
                <a:cubicBezTo>
                  <a:pt x="89064" y="63388"/>
                  <a:pt x="87684" y="66378"/>
                  <a:pt x="83546" y="66378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5" name="Shape 4897">
            <a:extLst>
              <a:ext uri="{FF2B5EF4-FFF2-40B4-BE49-F238E27FC236}">
                <a16:creationId xmlns:a16="http://schemas.microsoft.com/office/drawing/2014/main" id="{2301DB9D-DCF5-4D89-BC03-7AFFD4546E00}"/>
              </a:ext>
            </a:extLst>
          </p:cNvPr>
          <p:cNvSpPr/>
          <p:nvPr/>
        </p:nvSpPr>
        <p:spPr>
          <a:xfrm>
            <a:off x="4256123" y="4431057"/>
            <a:ext cx="583064" cy="4555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019" y="68101"/>
                </a:moveTo>
                <a:lnTo>
                  <a:pt x="114019" y="68101"/>
                </a:lnTo>
                <a:cubicBezTo>
                  <a:pt x="80332" y="68101"/>
                  <a:pt x="80332" y="68101"/>
                  <a:pt x="80332" y="68101"/>
                </a:cubicBezTo>
                <a:cubicBezTo>
                  <a:pt x="77541" y="68101"/>
                  <a:pt x="74551" y="64303"/>
                  <a:pt x="74551" y="60759"/>
                </a:cubicBezTo>
                <a:cubicBezTo>
                  <a:pt x="74551" y="55443"/>
                  <a:pt x="77541" y="53670"/>
                  <a:pt x="80332" y="53670"/>
                </a:cubicBezTo>
                <a:cubicBezTo>
                  <a:pt x="114019" y="53670"/>
                  <a:pt x="114019" y="53670"/>
                  <a:pt x="114019" y="53670"/>
                </a:cubicBezTo>
                <a:cubicBezTo>
                  <a:pt x="118405" y="53670"/>
                  <a:pt x="119800" y="55443"/>
                  <a:pt x="119800" y="60759"/>
                </a:cubicBezTo>
                <a:cubicBezTo>
                  <a:pt x="119800" y="64303"/>
                  <a:pt x="118405" y="68101"/>
                  <a:pt x="114019" y="68101"/>
                </a:cubicBezTo>
                <a:close/>
                <a:moveTo>
                  <a:pt x="74551" y="112658"/>
                </a:moveTo>
                <a:lnTo>
                  <a:pt x="74551" y="112658"/>
                </a:lnTo>
                <a:cubicBezTo>
                  <a:pt x="74551" y="116202"/>
                  <a:pt x="73156" y="119746"/>
                  <a:pt x="68970" y="119746"/>
                </a:cubicBezTo>
                <a:cubicBezTo>
                  <a:pt x="67574" y="119746"/>
                  <a:pt x="64784" y="117974"/>
                  <a:pt x="64784" y="114430"/>
                </a:cubicBezTo>
                <a:lnTo>
                  <a:pt x="64784" y="114430"/>
                </a:lnTo>
                <a:cubicBezTo>
                  <a:pt x="56411" y="91139"/>
                  <a:pt x="56411" y="91139"/>
                  <a:pt x="56411" y="91139"/>
                </a:cubicBezTo>
                <a:cubicBezTo>
                  <a:pt x="18338" y="91139"/>
                  <a:pt x="18338" y="91139"/>
                  <a:pt x="18338" y="91139"/>
                </a:cubicBezTo>
                <a:cubicBezTo>
                  <a:pt x="11162" y="114430"/>
                  <a:pt x="11162" y="114430"/>
                  <a:pt x="11162" y="114430"/>
                </a:cubicBezTo>
                <a:lnTo>
                  <a:pt x="11162" y="114430"/>
                </a:lnTo>
                <a:cubicBezTo>
                  <a:pt x="9767" y="117974"/>
                  <a:pt x="8372" y="119746"/>
                  <a:pt x="5581" y="119746"/>
                </a:cubicBezTo>
                <a:cubicBezTo>
                  <a:pt x="2790" y="119746"/>
                  <a:pt x="0" y="116202"/>
                  <a:pt x="0" y="112658"/>
                </a:cubicBezTo>
                <a:cubicBezTo>
                  <a:pt x="0" y="110886"/>
                  <a:pt x="0" y="110886"/>
                  <a:pt x="0" y="110886"/>
                </a:cubicBezTo>
                <a:lnTo>
                  <a:pt x="0" y="110886"/>
                </a:lnTo>
                <a:cubicBezTo>
                  <a:pt x="32292" y="5316"/>
                  <a:pt x="32292" y="5316"/>
                  <a:pt x="32292" y="5316"/>
                </a:cubicBezTo>
                <a:lnTo>
                  <a:pt x="32292" y="5316"/>
                </a:lnTo>
                <a:cubicBezTo>
                  <a:pt x="33687" y="1772"/>
                  <a:pt x="35083" y="0"/>
                  <a:pt x="38073" y="0"/>
                </a:cubicBezTo>
                <a:cubicBezTo>
                  <a:pt x="39468" y="0"/>
                  <a:pt x="42259" y="1772"/>
                  <a:pt x="42259" y="5316"/>
                </a:cubicBezTo>
                <a:lnTo>
                  <a:pt x="42259" y="5316"/>
                </a:lnTo>
                <a:cubicBezTo>
                  <a:pt x="74551" y="110886"/>
                  <a:pt x="74551" y="110886"/>
                  <a:pt x="74551" y="110886"/>
                </a:cubicBezTo>
                <a:lnTo>
                  <a:pt x="74551" y="110886"/>
                </a:lnTo>
                <a:cubicBezTo>
                  <a:pt x="74551" y="110886"/>
                  <a:pt x="74551" y="110886"/>
                  <a:pt x="74551" y="112658"/>
                </a:cubicBezTo>
                <a:close/>
                <a:moveTo>
                  <a:pt x="38073" y="26835"/>
                </a:moveTo>
                <a:lnTo>
                  <a:pt x="38073" y="26835"/>
                </a:lnTo>
                <a:cubicBezTo>
                  <a:pt x="22524" y="76962"/>
                  <a:pt x="22524" y="76962"/>
                  <a:pt x="22524" y="76962"/>
                </a:cubicBezTo>
                <a:cubicBezTo>
                  <a:pt x="52026" y="76962"/>
                  <a:pt x="52026" y="76962"/>
                  <a:pt x="52026" y="76962"/>
                </a:cubicBezTo>
                <a:lnTo>
                  <a:pt x="38073" y="26835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16" name="Shape 4898">
            <a:extLst>
              <a:ext uri="{FF2B5EF4-FFF2-40B4-BE49-F238E27FC236}">
                <a16:creationId xmlns:a16="http://schemas.microsoft.com/office/drawing/2014/main" id="{8BC0C3C8-35A2-4C92-9FDC-3A9130995DEF}"/>
              </a:ext>
            </a:extLst>
          </p:cNvPr>
          <p:cNvSpPr/>
          <p:nvPr/>
        </p:nvSpPr>
        <p:spPr>
          <a:xfrm>
            <a:off x="3251678" y="4431057"/>
            <a:ext cx="578807" cy="4555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09" y="68101"/>
                </a:moveTo>
                <a:lnTo>
                  <a:pt x="114209" y="68101"/>
                </a:lnTo>
                <a:cubicBezTo>
                  <a:pt x="103028" y="68101"/>
                  <a:pt x="103028" y="68101"/>
                  <a:pt x="103028" y="68101"/>
                </a:cubicBezTo>
                <a:cubicBezTo>
                  <a:pt x="103028" y="82278"/>
                  <a:pt x="103028" y="82278"/>
                  <a:pt x="103028" y="82278"/>
                </a:cubicBezTo>
                <a:cubicBezTo>
                  <a:pt x="103028" y="85822"/>
                  <a:pt x="100232" y="89367"/>
                  <a:pt x="97237" y="89367"/>
                </a:cubicBezTo>
                <a:cubicBezTo>
                  <a:pt x="94442" y="89367"/>
                  <a:pt x="91647" y="85822"/>
                  <a:pt x="91647" y="82278"/>
                </a:cubicBezTo>
                <a:cubicBezTo>
                  <a:pt x="91647" y="68101"/>
                  <a:pt x="91647" y="68101"/>
                  <a:pt x="91647" y="68101"/>
                </a:cubicBezTo>
                <a:cubicBezTo>
                  <a:pt x="80465" y="68101"/>
                  <a:pt x="80465" y="68101"/>
                  <a:pt x="80465" y="68101"/>
                </a:cubicBezTo>
                <a:cubicBezTo>
                  <a:pt x="77670" y="68101"/>
                  <a:pt x="74675" y="64303"/>
                  <a:pt x="74675" y="60759"/>
                </a:cubicBezTo>
                <a:cubicBezTo>
                  <a:pt x="74675" y="55443"/>
                  <a:pt x="77670" y="53670"/>
                  <a:pt x="80465" y="53670"/>
                </a:cubicBezTo>
                <a:cubicBezTo>
                  <a:pt x="91647" y="53670"/>
                  <a:pt x="91647" y="53670"/>
                  <a:pt x="91647" y="53670"/>
                </a:cubicBezTo>
                <a:cubicBezTo>
                  <a:pt x="91647" y="39240"/>
                  <a:pt x="91647" y="39240"/>
                  <a:pt x="91647" y="39240"/>
                </a:cubicBezTo>
                <a:cubicBezTo>
                  <a:pt x="91647" y="33924"/>
                  <a:pt x="94442" y="32151"/>
                  <a:pt x="97237" y="32151"/>
                </a:cubicBezTo>
                <a:cubicBezTo>
                  <a:pt x="100232" y="32151"/>
                  <a:pt x="103028" y="33924"/>
                  <a:pt x="103028" y="39240"/>
                </a:cubicBezTo>
                <a:cubicBezTo>
                  <a:pt x="103028" y="53670"/>
                  <a:pt x="103028" y="53670"/>
                  <a:pt x="103028" y="53670"/>
                </a:cubicBezTo>
                <a:cubicBezTo>
                  <a:pt x="114209" y="53670"/>
                  <a:pt x="114209" y="53670"/>
                  <a:pt x="114209" y="53670"/>
                </a:cubicBezTo>
                <a:cubicBezTo>
                  <a:pt x="117004" y="53670"/>
                  <a:pt x="119800" y="55443"/>
                  <a:pt x="119800" y="60759"/>
                </a:cubicBezTo>
                <a:cubicBezTo>
                  <a:pt x="119800" y="64303"/>
                  <a:pt x="117004" y="68101"/>
                  <a:pt x="114209" y="68101"/>
                </a:cubicBezTo>
                <a:close/>
                <a:moveTo>
                  <a:pt x="74675" y="112658"/>
                </a:moveTo>
                <a:lnTo>
                  <a:pt x="74675" y="112658"/>
                </a:lnTo>
                <a:cubicBezTo>
                  <a:pt x="74675" y="116202"/>
                  <a:pt x="71880" y="119746"/>
                  <a:pt x="69084" y="119746"/>
                </a:cubicBezTo>
                <a:cubicBezTo>
                  <a:pt x="66289" y="119746"/>
                  <a:pt x="64891" y="117974"/>
                  <a:pt x="63494" y="114430"/>
                </a:cubicBezTo>
                <a:lnTo>
                  <a:pt x="63494" y="114430"/>
                </a:lnTo>
                <a:cubicBezTo>
                  <a:pt x="56505" y="91139"/>
                  <a:pt x="56505" y="91139"/>
                  <a:pt x="56505" y="91139"/>
                </a:cubicBezTo>
                <a:cubicBezTo>
                  <a:pt x="18369" y="91139"/>
                  <a:pt x="18369" y="91139"/>
                  <a:pt x="18369" y="91139"/>
                </a:cubicBezTo>
                <a:cubicBezTo>
                  <a:pt x="9783" y="114430"/>
                  <a:pt x="9783" y="114430"/>
                  <a:pt x="9783" y="114430"/>
                </a:cubicBezTo>
                <a:lnTo>
                  <a:pt x="9783" y="114430"/>
                </a:lnTo>
                <a:cubicBezTo>
                  <a:pt x="9783" y="117974"/>
                  <a:pt x="6988" y="119746"/>
                  <a:pt x="5590" y="119746"/>
                </a:cubicBezTo>
                <a:cubicBezTo>
                  <a:pt x="1397" y="119746"/>
                  <a:pt x="0" y="116202"/>
                  <a:pt x="0" y="112658"/>
                </a:cubicBezTo>
                <a:cubicBezTo>
                  <a:pt x="0" y="110886"/>
                  <a:pt x="0" y="110886"/>
                  <a:pt x="0" y="110886"/>
                </a:cubicBezTo>
                <a:lnTo>
                  <a:pt x="0" y="110886"/>
                </a:lnTo>
                <a:cubicBezTo>
                  <a:pt x="32346" y="5316"/>
                  <a:pt x="32346" y="5316"/>
                  <a:pt x="32346" y="5316"/>
                </a:cubicBezTo>
                <a:lnTo>
                  <a:pt x="32346" y="5316"/>
                </a:lnTo>
                <a:cubicBezTo>
                  <a:pt x="32346" y="1772"/>
                  <a:pt x="35141" y="0"/>
                  <a:pt x="36539" y="0"/>
                </a:cubicBezTo>
                <a:cubicBezTo>
                  <a:pt x="39534" y="0"/>
                  <a:pt x="40931" y="1772"/>
                  <a:pt x="42329" y="5316"/>
                </a:cubicBezTo>
                <a:lnTo>
                  <a:pt x="42329" y="5316"/>
                </a:lnTo>
                <a:cubicBezTo>
                  <a:pt x="74675" y="110886"/>
                  <a:pt x="74675" y="110886"/>
                  <a:pt x="74675" y="110886"/>
                </a:cubicBezTo>
                <a:lnTo>
                  <a:pt x="74675" y="110886"/>
                </a:lnTo>
                <a:cubicBezTo>
                  <a:pt x="74675" y="110886"/>
                  <a:pt x="74675" y="110886"/>
                  <a:pt x="74675" y="112658"/>
                </a:cubicBezTo>
                <a:close/>
                <a:moveTo>
                  <a:pt x="36539" y="26835"/>
                </a:moveTo>
                <a:lnTo>
                  <a:pt x="36539" y="26835"/>
                </a:lnTo>
                <a:cubicBezTo>
                  <a:pt x="22562" y="76962"/>
                  <a:pt x="22562" y="76962"/>
                  <a:pt x="22562" y="76962"/>
                </a:cubicBezTo>
                <a:cubicBezTo>
                  <a:pt x="52113" y="76962"/>
                  <a:pt x="52113" y="76962"/>
                  <a:pt x="52113" y="76962"/>
                </a:cubicBezTo>
                <a:lnTo>
                  <a:pt x="36539" y="26835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4" name="Shape 4991">
            <a:extLst>
              <a:ext uri="{FF2B5EF4-FFF2-40B4-BE49-F238E27FC236}">
                <a16:creationId xmlns:a16="http://schemas.microsoft.com/office/drawing/2014/main" id="{81A7D182-BDC5-4CA1-9F93-F8D209921E3C}"/>
              </a:ext>
            </a:extLst>
          </p:cNvPr>
          <p:cNvSpPr/>
          <p:nvPr/>
        </p:nvSpPr>
        <p:spPr>
          <a:xfrm>
            <a:off x="14374087" y="7487966"/>
            <a:ext cx="574550" cy="5193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3949" y="36424"/>
                </a:moveTo>
                <a:lnTo>
                  <a:pt x="113949" y="36424"/>
                </a:lnTo>
                <a:cubicBezTo>
                  <a:pt x="99831" y="22122"/>
                  <a:pt x="81277" y="12737"/>
                  <a:pt x="59899" y="12737"/>
                </a:cubicBezTo>
                <a:cubicBezTo>
                  <a:pt x="39932" y="12737"/>
                  <a:pt x="21378" y="22122"/>
                  <a:pt x="7058" y="36424"/>
                </a:cubicBezTo>
                <a:cubicBezTo>
                  <a:pt x="0" y="26815"/>
                  <a:pt x="0" y="26815"/>
                  <a:pt x="0" y="26815"/>
                </a:cubicBezTo>
                <a:cubicBezTo>
                  <a:pt x="15731" y="9608"/>
                  <a:pt x="37109" y="0"/>
                  <a:pt x="59899" y="0"/>
                </a:cubicBezTo>
                <a:cubicBezTo>
                  <a:pt x="84100" y="0"/>
                  <a:pt x="105478" y="9608"/>
                  <a:pt x="119798" y="26815"/>
                </a:cubicBezTo>
                <a:lnTo>
                  <a:pt x="113949" y="36424"/>
                </a:lnTo>
                <a:close/>
                <a:moveTo>
                  <a:pt x="59899" y="31731"/>
                </a:moveTo>
                <a:lnTo>
                  <a:pt x="59899" y="31731"/>
                </a:lnTo>
                <a:cubicBezTo>
                  <a:pt x="77042" y="31731"/>
                  <a:pt x="92571" y="39553"/>
                  <a:pt x="102655" y="52067"/>
                </a:cubicBezTo>
                <a:cubicBezTo>
                  <a:pt x="95596" y="61675"/>
                  <a:pt x="95596" y="61675"/>
                  <a:pt x="95596" y="61675"/>
                </a:cubicBezTo>
                <a:cubicBezTo>
                  <a:pt x="86924" y="50502"/>
                  <a:pt x="74218" y="44245"/>
                  <a:pt x="59899" y="44245"/>
                </a:cubicBezTo>
                <a:cubicBezTo>
                  <a:pt x="45579" y="44245"/>
                  <a:pt x="34285" y="50502"/>
                  <a:pt x="25613" y="61675"/>
                </a:cubicBezTo>
                <a:cubicBezTo>
                  <a:pt x="18554" y="52067"/>
                  <a:pt x="18554" y="52067"/>
                  <a:pt x="18554" y="52067"/>
                </a:cubicBezTo>
                <a:cubicBezTo>
                  <a:pt x="28436" y="39553"/>
                  <a:pt x="44168" y="31731"/>
                  <a:pt x="59899" y="31731"/>
                </a:cubicBezTo>
                <a:close/>
                <a:moveTo>
                  <a:pt x="59899" y="63240"/>
                </a:moveTo>
                <a:lnTo>
                  <a:pt x="59899" y="63240"/>
                </a:lnTo>
                <a:cubicBezTo>
                  <a:pt x="69781" y="63240"/>
                  <a:pt x="79865" y="69273"/>
                  <a:pt x="85512" y="77094"/>
                </a:cubicBezTo>
                <a:cubicBezTo>
                  <a:pt x="78453" y="86703"/>
                  <a:pt x="78453" y="86703"/>
                  <a:pt x="78453" y="86703"/>
                </a:cubicBezTo>
                <a:cubicBezTo>
                  <a:pt x="74218" y="80446"/>
                  <a:pt x="68369" y="75530"/>
                  <a:pt x="59899" y="75530"/>
                </a:cubicBezTo>
                <a:cubicBezTo>
                  <a:pt x="52840" y="75530"/>
                  <a:pt x="45579" y="80446"/>
                  <a:pt x="41344" y="86703"/>
                </a:cubicBezTo>
                <a:cubicBezTo>
                  <a:pt x="35697" y="77094"/>
                  <a:pt x="35697" y="77094"/>
                  <a:pt x="35697" y="77094"/>
                </a:cubicBezTo>
                <a:cubicBezTo>
                  <a:pt x="41344" y="69273"/>
                  <a:pt x="50016" y="63240"/>
                  <a:pt x="59899" y="63240"/>
                </a:cubicBezTo>
                <a:close/>
                <a:moveTo>
                  <a:pt x="59899" y="94525"/>
                </a:moveTo>
                <a:lnTo>
                  <a:pt x="59899" y="94525"/>
                </a:lnTo>
                <a:cubicBezTo>
                  <a:pt x="66957" y="94525"/>
                  <a:pt x="71193" y="101005"/>
                  <a:pt x="71193" y="107262"/>
                </a:cubicBezTo>
                <a:cubicBezTo>
                  <a:pt x="71193" y="113519"/>
                  <a:pt x="66957" y="119776"/>
                  <a:pt x="59899" y="119776"/>
                </a:cubicBezTo>
                <a:cubicBezTo>
                  <a:pt x="54252" y="119776"/>
                  <a:pt x="48403" y="113519"/>
                  <a:pt x="48403" y="107262"/>
                </a:cubicBezTo>
                <a:cubicBezTo>
                  <a:pt x="48403" y="101005"/>
                  <a:pt x="54252" y="94525"/>
                  <a:pt x="59899" y="94525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5" name="Shape 4992">
            <a:extLst>
              <a:ext uri="{FF2B5EF4-FFF2-40B4-BE49-F238E27FC236}">
                <a16:creationId xmlns:a16="http://schemas.microsoft.com/office/drawing/2014/main" id="{597C5DB7-7B00-4941-81F4-DD2179D7399F}"/>
              </a:ext>
            </a:extLst>
          </p:cNvPr>
          <p:cNvSpPr/>
          <p:nvPr/>
        </p:nvSpPr>
        <p:spPr>
          <a:xfrm>
            <a:off x="13443320" y="7556079"/>
            <a:ext cx="408569" cy="38313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858" y="0"/>
                </a:moveTo>
                <a:lnTo>
                  <a:pt x="59858" y="0"/>
                </a:lnTo>
                <a:cubicBezTo>
                  <a:pt x="83858" y="0"/>
                  <a:pt x="103623" y="10632"/>
                  <a:pt x="119717" y="27645"/>
                </a:cubicBezTo>
                <a:cubicBezTo>
                  <a:pt x="109552" y="40708"/>
                  <a:pt x="109552" y="40708"/>
                  <a:pt x="109552" y="40708"/>
                </a:cubicBezTo>
                <a:cubicBezTo>
                  <a:pt x="97694" y="25518"/>
                  <a:pt x="79905" y="17012"/>
                  <a:pt x="59858" y="17012"/>
                </a:cubicBezTo>
                <a:cubicBezTo>
                  <a:pt x="39811" y="17012"/>
                  <a:pt x="21741" y="25518"/>
                  <a:pt x="9882" y="40708"/>
                </a:cubicBezTo>
                <a:cubicBezTo>
                  <a:pt x="0" y="27645"/>
                  <a:pt x="0" y="27645"/>
                  <a:pt x="0" y="27645"/>
                </a:cubicBezTo>
                <a:cubicBezTo>
                  <a:pt x="15811" y="10632"/>
                  <a:pt x="35858" y="0"/>
                  <a:pt x="59858" y="0"/>
                </a:cubicBezTo>
                <a:close/>
                <a:moveTo>
                  <a:pt x="59858" y="42835"/>
                </a:moveTo>
                <a:lnTo>
                  <a:pt x="59858" y="42835"/>
                </a:lnTo>
                <a:cubicBezTo>
                  <a:pt x="73694" y="42835"/>
                  <a:pt x="85835" y="51037"/>
                  <a:pt x="93741" y="61670"/>
                </a:cubicBezTo>
                <a:cubicBezTo>
                  <a:pt x="85835" y="74734"/>
                  <a:pt x="85835" y="74734"/>
                  <a:pt x="85835" y="74734"/>
                </a:cubicBezTo>
                <a:cubicBezTo>
                  <a:pt x="79905" y="66227"/>
                  <a:pt x="69741" y="59544"/>
                  <a:pt x="59858" y="59544"/>
                </a:cubicBezTo>
                <a:cubicBezTo>
                  <a:pt x="49976" y="59544"/>
                  <a:pt x="39811" y="66227"/>
                  <a:pt x="33882" y="74734"/>
                </a:cubicBezTo>
                <a:cubicBezTo>
                  <a:pt x="25976" y="61670"/>
                  <a:pt x="25976" y="61670"/>
                  <a:pt x="25976" y="61670"/>
                </a:cubicBezTo>
                <a:cubicBezTo>
                  <a:pt x="33882" y="51037"/>
                  <a:pt x="45741" y="42835"/>
                  <a:pt x="59858" y="42835"/>
                </a:cubicBezTo>
                <a:close/>
                <a:moveTo>
                  <a:pt x="59858" y="85367"/>
                </a:moveTo>
                <a:lnTo>
                  <a:pt x="59858" y="85367"/>
                </a:lnTo>
                <a:cubicBezTo>
                  <a:pt x="67764" y="85367"/>
                  <a:pt x="75670" y="94177"/>
                  <a:pt x="75670" y="102683"/>
                </a:cubicBezTo>
                <a:cubicBezTo>
                  <a:pt x="75670" y="111189"/>
                  <a:pt x="67764" y="119696"/>
                  <a:pt x="59858" y="119696"/>
                </a:cubicBezTo>
                <a:cubicBezTo>
                  <a:pt x="51952" y="119696"/>
                  <a:pt x="43764" y="111189"/>
                  <a:pt x="43764" y="102683"/>
                </a:cubicBezTo>
                <a:cubicBezTo>
                  <a:pt x="43764" y="94177"/>
                  <a:pt x="51952" y="85367"/>
                  <a:pt x="59858" y="85367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6" name="Shape 4993">
            <a:extLst>
              <a:ext uri="{FF2B5EF4-FFF2-40B4-BE49-F238E27FC236}">
                <a16:creationId xmlns:a16="http://schemas.microsoft.com/office/drawing/2014/main" id="{F95C6049-8DF2-4D8E-95B1-CE4DEA34CE2B}"/>
              </a:ext>
            </a:extLst>
          </p:cNvPr>
          <p:cNvSpPr/>
          <p:nvPr/>
        </p:nvSpPr>
        <p:spPr>
          <a:xfrm>
            <a:off x="12522196" y="7624193"/>
            <a:ext cx="238331" cy="24690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1686" y="0"/>
                </a:moveTo>
                <a:lnTo>
                  <a:pt x="61686" y="0"/>
                </a:lnTo>
                <a:cubicBezTo>
                  <a:pt x="85301" y="0"/>
                  <a:pt x="106024" y="12755"/>
                  <a:pt x="119518" y="29291"/>
                </a:cubicBezTo>
                <a:cubicBezTo>
                  <a:pt x="106024" y="49606"/>
                  <a:pt x="106024" y="49606"/>
                  <a:pt x="106024" y="49606"/>
                </a:cubicBezTo>
                <a:cubicBezTo>
                  <a:pt x="95421" y="36377"/>
                  <a:pt x="78554" y="25984"/>
                  <a:pt x="61686" y="25984"/>
                </a:cubicBezTo>
                <a:cubicBezTo>
                  <a:pt x="40963" y="25984"/>
                  <a:pt x="27469" y="36377"/>
                  <a:pt x="17349" y="49606"/>
                </a:cubicBezTo>
                <a:cubicBezTo>
                  <a:pt x="0" y="29291"/>
                  <a:pt x="0" y="29291"/>
                  <a:pt x="0" y="29291"/>
                </a:cubicBezTo>
                <a:cubicBezTo>
                  <a:pt x="13975" y="12755"/>
                  <a:pt x="37590" y="0"/>
                  <a:pt x="61686" y="0"/>
                </a:cubicBezTo>
                <a:close/>
                <a:moveTo>
                  <a:pt x="61686" y="66141"/>
                </a:moveTo>
                <a:lnTo>
                  <a:pt x="61686" y="66141"/>
                </a:lnTo>
                <a:cubicBezTo>
                  <a:pt x="75180" y="66141"/>
                  <a:pt x="88674" y="79842"/>
                  <a:pt x="88674" y="93070"/>
                </a:cubicBezTo>
                <a:cubicBezTo>
                  <a:pt x="88674" y="106299"/>
                  <a:pt x="75180" y="119527"/>
                  <a:pt x="61686" y="119527"/>
                </a:cubicBezTo>
                <a:cubicBezTo>
                  <a:pt x="44819" y="119527"/>
                  <a:pt x="34216" y="106299"/>
                  <a:pt x="34216" y="93070"/>
                </a:cubicBezTo>
                <a:cubicBezTo>
                  <a:pt x="34216" y="79842"/>
                  <a:pt x="44819" y="66141"/>
                  <a:pt x="61686" y="66141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7" name="Shape 4994">
            <a:extLst>
              <a:ext uri="{FF2B5EF4-FFF2-40B4-BE49-F238E27FC236}">
                <a16:creationId xmlns:a16="http://schemas.microsoft.com/office/drawing/2014/main" id="{8AA460E5-40D8-4819-8258-B83D3B6FD8E5}"/>
              </a:ext>
            </a:extLst>
          </p:cNvPr>
          <p:cNvSpPr/>
          <p:nvPr/>
        </p:nvSpPr>
        <p:spPr>
          <a:xfrm>
            <a:off x="11339335" y="7577364"/>
            <a:ext cx="587318" cy="340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02" y="59999"/>
                </a:moveTo>
                <a:lnTo>
                  <a:pt x="119802" y="59999"/>
                </a:lnTo>
                <a:cubicBezTo>
                  <a:pt x="119802" y="62372"/>
                  <a:pt x="119802" y="62372"/>
                  <a:pt x="119802" y="62372"/>
                </a:cubicBezTo>
                <a:lnTo>
                  <a:pt x="119802" y="62372"/>
                </a:lnTo>
                <a:lnTo>
                  <a:pt x="119802" y="62372"/>
                </a:lnTo>
                <a:lnTo>
                  <a:pt x="119802" y="62372"/>
                </a:lnTo>
                <a:lnTo>
                  <a:pt x="119802" y="62372"/>
                </a:lnTo>
                <a:cubicBezTo>
                  <a:pt x="119802" y="64406"/>
                  <a:pt x="119802" y="64406"/>
                  <a:pt x="118421" y="66779"/>
                </a:cubicBezTo>
                <a:cubicBezTo>
                  <a:pt x="117039" y="69152"/>
                  <a:pt x="115657" y="71525"/>
                  <a:pt x="114276" y="73898"/>
                </a:cubicBezTo>
                <a:cubicBezTo>
                  <a:pt x="107368" y="86101"/>
                  <a:pt x="98881" y="97966"/>
                  <a:pt x="89210" y="105084"/>
                </a:cubicBezTo>
                <a:cubicBezTo>
                  <a:pt x="83684" y="112203"/>
                  <a:pt x="76578" y="114576"/>
                  <a:pt x="71052" y="117288"/>
                </a:cubicBezTo>
                <a:cubicBezTo>
                  <a:pt x="62763" y="119661"/>
                  <a:pt x="55855" y="119661"/>
                  <a:pt x="48750" y="117288"/>
                </a:cubicBezTo>
                <a:cubicBezTo>
                  <a:pt x="43223" y="114576"/>
                  <a:pt x="37500" y="112203"/>
                  <a:pt x="31973" y="107457"/>
                </a:cubicBezTo>
                <a:lnTo>
                  <a:pt x="31973" y="107457"/>
                </a:lnTo>
                <a:cubicBezTo>
                  <a:pt x="47368" y="90847"/>
                  <a:pt x="47368" y="90847"/>
                  <a:pt x="47368" y="90847"/>
                </a:cubicBezTo>
                <a:cubicBezTo>
                  <a:pt x="51513" y="95593"/>
                  <a:pt x="55855" y="97966"/>
                  <a:pt x="60000" y="97966"/>
                </a:cubicBezTo>
                <a:cubicBezTo>
                  <a:pt x="72434" y="97966"/>
                  <a:pt x="82302" y="81016"/>
                  <a:pt x="82302" y="59999"/>
                </a:cubicBezTo>
                <a:cubicBezTo>
                  <a:pt x="82302" y="55254"/>
                  <a:pt x="82302" y="52881"/>
                  <a:pt x="82302" y="50508"/>
                </a:cubicBezTo>
                <a:cubicBezTo>
                  <a:pt x="101842" y="28813"/>
                  <a:pt x="101842" y="28813"/>
                  <a:pt x="101842" y="28813"/>
                </a:cubicBezTo>
                <a:cubicBezTo>
                  <a:pt x="103223" y="31186"/>
                  <a:pt x="104605" y="31186"/>
                  <a:pt x="105986" y="33559"/>
                </a:cubicBezTo>
                <a:cubicBezTo>
                  <a:pt x="110131" y="40677"/>
                  <a:pt x="114276" y="48135"/>
                  <a:pt x="118421" y="55254"/>
                </a:cubicBezTo>
                <a:cubicBezTo>
                  <a:pt x="119802" y="57627"/>
                  <a:pt x="119802" y="57627"/>
                  <a:pt x="119802" y="59999"/>
                </a:cubicBezTo>
                <a:close/>
                <a:moveTo>
                  <a:pt x="60000" y="78644"/>
                </a:moveTo>
                <a:lnTo>
                  <a:pt x="60000" y="78644"/>
                </a:lnTo>
                <a:lnTo>
                  <a:pt x="58618" y="78644"/>
                </a:lnTo>
                <a:cubicBezTo>
                  <a:pt x="71052" y="62372"/>
                  <a:pt x="71052" y="62372"/>
                  <a:pt x="71052" y="62372"/>
                </a:cubicBezTo>
                <a:cubicBezTo>
                  <a:pt x="69671" y="71525"/>
                  <a:pt x="65526" y="78644"/>
                  <a:pt x="60000" y="78644"/>
                </a:cubicBezTo>
                <a:close/>
                <a:moveTo>
                  <a:pt x="108750" y="9830"/>
                </a:moveTo>
                <a:lnTo>
                  <a:pt x="108750" y="9830"/>
                </a:lnTo>
                <a:cubicBezTo>
                  <a:pt x="12434" y="119661"/>
                  <a:pt x="12434" y="119661"/>
                  <a:pt x="12434" y="119661"/>
                </a:cubicBezTo>
                <a:lnTo>
                  <a:pt x="12434" y="119661"/>
                </a:lnTo>
                <a:lnTo>
                  <a:pt x="12434" y="119661"/>
                </a:lnTo>
                <a:lnTo>
                  <a:pt x="11052" y="119661"/>
                </a:lnTo>
                <a:cubicBezTo>
                  <a:pt x="9671" y="119661"/>
                  <a:pt x="8289" y="117288"/>
                  <a:pt x="8289" y="114576"/>
                </a:cubicBezTo>
                <a:cubicBezTo>
                  <a:pt x="8289" y="112203"/>
                  <a:pt x="8289" y="112203"/>
                  <a:pt x="9671" y="109830"/>
                </a:cubicBezTo>
                <a:lnTo>
                  <a:pt x="9671" y="109830"/>
                </a:lnTo>
                <a:cubicBezTo>
                  <a:pt x="105986" y="2372"/>
                  <a:pt x="105986" y="2372"/>
                  <a:pt x="105986" y="2372"/>
                </a:cubicBezTo>
                <a:lnTo>
                  <a:pt x="105986" y="2372"/>
                </a:lnTo>
                <a:lnTo>
                  <a:pt x="105986" y="2372"/>
                </a:lnTo>
                <a:cubicBezTo>
                  <a:pt x="107368" y="2372"/>
                  <a:pt x="107368" y="2372"/>
                  <a:pt x="107368" y="2372"/>
                </a:cubicBezTo>
                <a:cubicBezTo>
                  <a:pt x="108750" y="2372"/>
                  <a:pt x="110131" y="4745"/>
                  <a:pt x="110131" y="7118"/>
                </a:cubicBezTo>
                <a:cubicBezTo>
                  <a:pt x="110131" y="7118"/>
                  <a:pt x="110131" y="9830"/>
                  <a:pt x="108750" y="9830"/>
                </a:cubicBezTo>
                <a:close/>
                <a:moveTo>
                  <a:pt x="60000" y="40677"/>
                </a:moveTo>
                <a:lnTo>
                  <a:pt x="60000" y="40677"/>
                </a:lnTo>
                <a:cubicBezTo>
                  <a:pt x="61381" y="40677"/>
                  <a:pt x="62763" y="40677"/>
                  <a:pt x="64144" y="40677"/>
                </a:cubicBezTo>
                <a:cubicBezTo>
                  <a:pt x="48750" y="57627"/>
                  <a:pt x="48750" y="57627"/>
                  <a:pt x="48750" y="57627"/>
                </a:cubicBezTo>
                <a:cubicBezTo>
                  <a:pt x="50131" y="48135"/>
                  <a:pt x="54276" y="40677"/>
                  <a:pt x="60000" y="40677"/>
                </a:cubicBezTo>
                <a:close/>
                <a:moveTo>
                  <a:pt x="73815" y="28813"/>
                </a:moveTo>
                <a:lnTo>
                  <a:pt x="73815" y="28813"/>
                </a:lnTo>
                <a:cubicBezTo>
                  <a:pt x="69671" y="24067"/>
                  <a:pt x="65526" y="21694"/>
                  <a:pt x="60000" y="21694"/>
                </a:cubicBezTo>
                <a:cubicBezTo>
                  <a:pt x="47368" y="21694"/>
                  <a:pt x="37500" y="38305"/>
                  <a:pt x="37500" y="59999"/>
                </a:cubicBezTo>
                <a:cubicBezTo>
                  <a:pt x="37500" y="62372"/>
                  <a:pt x="39078" y="64406"/>
                  <a:pt x="39078" y="69152"/>
                </a:cubicBezTo>
                <a:cubicBezTo>
                  <a:pt x="19539" y="90847"/>
                  <a:pt x="19539" y="90847"/>
                  <a:pt x="19539" y="90847"/>
                </a:cubicBezTo>
                <a:cubicBezTo>
                  <a:pt x="18157" y="90847"/>
                  <a:pt x="18157" y="90847"/>
                  <a:pt x="18157" y="90847"/>
                </a:cubicBezTo>
                <a:cubicBezTo>
                  <a:pt x="16776" y="90847"/>
                  <a:pt x="16776" y="88474"/>
                  <a:pt x="15197" y="88474"/>
                </a:cubicBezTo>
                <a:cubicBezTo>
                  <a:pt x="11052" y="81016"/>
                  <a:pt x="5526" y="73898"/>
                  <a:pt x="2763" y="66779"/>
                </a:cubicBezTo>
                <a:cubicBezTo>
                  <a:pt x="0" y="62372"/>
                  <a:pt x="0" y="57627"/>
                  <a:pt x="2763" y="55254"/>
                </a:cubicBezTo>
                <a:cubicBezTo>
                  <a:pt x="2763" y="52881"/>
                  <a:pt x="4144" y="50508"/>
                  <a:pt x="5526" y="48135"/>
                </a:cubicBezTo>
                <a:cubicBezTo>
                  <a:pt x="13815" y="35932"/>
                  <a:pt x="22302" y="24067"/>
                  <a:pt x="31973" y="14576"/>
                </a:cubicBezTo>
                <a:cubicBezTo>
                  <a:pt x="37500" y="9830"/>
                  <a:pt x="43223" y="4745"/>
                  <a:pt x="50131" y="2372"/>
                </a:cubicBezTo>
                <a:cubicBezTo>
                  <a:pt x="57236" y="0"/>
                  <a:pt x="64144" y="0"/>
                  <a:pt x="72434" y="4745"/>
                </a:cubicBezTo>
                <a:cubicBezTo>
                  <a:pt x="78157" y="4745"/>
                  <a:pt x="82302" y="9830"/>
                  <a:pt x="87828" y="14576"/>
                </a:cubicBezTo>
                <a:cubicBezTo>
                  <a:pt x="86447" y="14576"/>
                  <a:pt x="86447" y="14576"/>
                  <a:pt x="86447" y="14576"/>
                </a:cubicBezTo>
                <a:lnTo>
                  <a:pt x="73815" y="28813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8" name="Shape 4995">
            <a:extLst>
              <a:ext uri="{FF2B5EF4-FFF2-40B4-BE49-F238E27FC236}">
                <a16:creationId xmlns:a16="http://schemas.microsoft.com/office/drawing/2014/main" id="{48946FA3-80AC-4DC7-95ED-75FF800BEBB4}"/>
              </a:ext>
            </a:extLst>
          </p:cNvPr>
          <p:cNvSpPr/>
          <p:nvPr/>
        </p:nvSpPr>
        <p:spPr>
          <a:xfrm>
            <a:off x="10325907" y="7577364"/>
            <a:ext cx="587318" cy="3405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802" y="59999"/>
                </a:moveTo>
                <a:lnTo>
                  <a:pt x="119802" y="59999"/>
                </a:lnTo>
                <a:cubicBezTo>
                  <a:pt x="119802" y="62372"/>
                  <a:pt x="119802" y="62372"/>
                  <a:pt x="119802" y="62372"/>
                </a:cubicBezTo>
                <a:lnTo>
                  <a:pt x="119802" y="62372"/>
                </a:lnTo>
                <a:lnTo>
                  <a:pt x="119802" y="62372"/>
                </a:lnTo>
                <a:lnTo>
                  <a:pt x="119802" y="62372"/>
                </a:lnTo>
                <a:lnTo>
                  <a:pt x="119802" y="62372"/>
                </a:lnTo>
                <a:cubicBezTo>
                  <a:pt x="119802" y="64406"/>
                  <a:pt x="118421" y="64406"/>
                  <a:pt x="118421" y="66779"/>
                </a:cubicBezTo>
                <a:cubicBezTo>
                  <a:pt x="117039" y="69152"/>
                  <a:pt x="115657" y="71525"/>
                  <a:pt x="114276" y="73898"/>
                </a:cubicBezTo>
                <a:cubicBezTo>
                  <a:pt x="107368" y="86101"/>
                  <a:pt x="97500" y="97966"/>
                  <a:pt x="89210" y="105084"/>
                </a:cubicBezTo>
                <a:cubicBezTo>
                  <a:pt x="83684" y="112203"/>
                  <a:pt x="76578" y="114576"/>
                  <a:pt x="69671" y="117288"/>
                </a:cubicBezTo>
                <a:cubicBezTo>
                  <a:pt x="62763" y="119661"/>
                  <a:pt x="55657" y="119661"/>
                  <a:pt x="48750" y="117288"/>
                </a:cubicBezTo>
                <a:cubicBezTo>
                  <a:pt x="36118" y="112203"/>
                  <a:pt x="25065" y="100338"/>
                  <a:pt x="13815" y="88474"/>
                </a:cubicBezTo>
                <a:cubicBezTo>
                  <a:pt x="9671" y="81016"/>
                  <a:pt x="5526" y="73898"/>
                  <a:pt x="1381" y="66779"/>
                </a:cubicBezTo>
                <a:cubicBezTo>
                  <a:pt x="0" y="62372"/>
                  <a:pt x="0" y="57627"/>
                  <a:pt x="1381" y="55254"/>
                </a:cubicBezTo>
                <a:cubicBezTo>
                  <a:pt x="2763" y="52881"/>
                  <a:pt x="4144" y="50508"/>
                  <a:pt x="5526" y="48135"/>
                </a:cubicBezTo>
                <a:cubicBezTo>
                  <a:pt x="12434" y="35932"/>
                  <a:pt x="22302" y="24067"/>
                  <a:pt x="30592" y="14576"/>
                </a:cubicBezTo>
                <a:cubicBezTo>
                  <a:pt x="36118" y="9830"/>
                  <a:pt x="43223" y="4745"/>
                  <a:pt x="50131" y="2372"/>
                </a:cubicBezTo>
                <a:cubicBezTo>
                  <a:pt x="57236" y="0"/>
                  <a:pt x="64144" y="0"/>
                  <a:pt x="71052" y="4745"/>
                </a:cubicBezTo>
                <a:cubicBezTo>
                  <a:pt x="83684" y="7118"/>
                  <a:pt x="94736" y="19322"/>
                  <a:pt x="104605" y="33559"/>
                </a:cubicBezTo>
                <a:cubicBezTo>
                  <a:pt x="110131" y="40677"/>
                  <a:pt x="114276" y="48135"/>
                  <a:pt x="118421" y="55254"/>
                </a:cubicBezTo>
                <a:cubicBezTo>
                  <a:pt x="118421" y="57627"/>
                  <a:pt x="119802" y="57627"/>
                  <a:pt x="119802" y="59999"/>
                </a:cubicBezTo>
                <a:close/>
                <a:moveTo>
                  <a:pt x="60000" y="21694"/>
                </a:moveTo>
                <a:lnTo>
                  <a:pt x="60000" y="21694"/>
                </a:lnTo>
                <a:cubicBezTo>
                  <a:pt x="47368" y="21694"/>
                  <a:pt x="37500" y="38305"/>
                  <a:pt x="37500" y="59999"/>
                </a:cubicBezTo>
                <a:cubicBezTo>
                  <a:pt x="37500" y="81016"/>
                  <a:pt x="47368" y="97966"/>
                  <a:pt x="60000" y="97966"/>
                </a:cubicBezTo>
                <a:cubicBezTo>
                  <a:pt x="72434" y="97966"/>
                  <a:pt x="82302" y="81016"/>
                  <a:pt x="82302" y="59999"/>
                </a:cubicBezTo>
                <a:cubicBezTo>
                  <a:pt x="82302" y="38305"/>
                  <a:pt x="72434" y="21694"/>
                  <a:pt x="60000" y="21694"/>
                </a:cubicBezTo>
                <a:close/>
                <a:moveTo>
                  <a:pt x="60000" y="78644"/>
                </a:moveTo>
                <a:lnTo>
                  <a:pt x="60000" y="78644"/>
                </a:lnTo>
                <a:cubicBezTo>
                  <a:pt x="54276" y="78644"/>
                  <a:pt x="48750" y="69152"/>
                  <a:pt x="48750" y="59999"/>
                </a:cubicBezTo>
                <a:cubicBezTo>
                  <a:pt x="48750" y="48135"/>
                  <a:pt x="54276" y="40677"/>
                  <a:pt x="60000" y="40677"/>
                </a:cubicBezTo>
                <a:cubicBezTo>
                  <a:pt x="65526" y="40677"/>
                  <a:pt x="71052" y="48135"/>
                  <a:pt x="71052" y="59999"/>
                </a:cubicBezTo>
                <a:cubicBezTo>
                  <a:pt x="71052" y="69152"/>
                  <a:pt x="65526" y="78644"/>
                  <a:pt x="60000" y="7864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89" name="Shape 4996">
            <a:extLst>
              <a:ext uri="{FF2B5EF4-FFF2-40B4-BE49-F238E27FC236}">
                <a16:creationId xmlns:a16="http://schemas.microsoft.com/office/drawing/2014/main" id="{A9FF6B99-3748-4190-9A2C-9A648606CE2C}"/>
              </a:ext>
            </a:extLst>
          </p:cNvPr>
          <p:cNvSpPr/>
          <p:nvPr/>
        </p:nvSpPr>
        <p:spPr>
          <a:xfrm>
            <a:off x="9359525" y="7475195"/>
            <a:ext cx="578807" cy="54490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635" y="119787"/>
                </a:moveTo>
                <a:lnTo>
                  <a:pt x="98635" y="119787"/>
                </a:lnTo>
                <a:cubicBezTo>
                  <a:pt x="93044" y="113639"/>
                  <a:pt x="93044" y="113639"/>
                  <a:pt x="93044" y="113639"/>
                </a:cubicBezTo>
                <a:cubicBezTo>
                  <a:pt x="105823" y="98798"/>
                  <a:pt x="112811" y="80777"/>
                  <a:pt x="112811" y="60000"/>
                </a:cubicBezTo>
                <a:cubicBezTo>
                  <a:pt x="112811" y="39010"/>
                  <a:pt x="105823" y="20989"/>
                  <a:pt x="93044" y="5936"/>
                </a:cubicBezTo>
                <a:cubicBezTo>
                  <a:pt x="98635" y="0"/>
                  <a:pt x="98635" y="0"/>
                  <a:pt x="98635" y="0"/>
                </a:cubicBezTo>
                <a:cubicBezTo>
                  <a:pt x="112811" y="16537"/>
                  <a:pt x="119800" y="37526"/>
                  <a:pt x="119800" y="60000"/>
                </a:cubicBezTo>
                <a:cubicBezTo>
                  <a:pt x="119800" y="82261"/>
                  <a:pt x="112811" y="103250"/>
                  <a:pt x="98635" y="119787"/>
                </a:cubicBezTo>
                <a:close/>
                <a:moveTo>
                  <a:pt x="84658" y="103250"/>
                </a:moveTo>
                <a:lnTo>
                  <a:pt x="84658" y="103250"/>
                </a:lnTo>
                <a:cubicBezTo>
                  <a:pt x="78868" y="97314"/>
                  <a:pt x="78868" y="97314"/>
                  <a:pt x="78868" y="97314"/>
                </a:cubicBezTo>
                <a:cubicBezTo>
                  <a:pt x="87454" y="88197"/>
                  <a:pt x="91647" y="74840"/>
                  <a:pt x="91647" y="60000"/>
                </a:cubicBezTo>
                <a:cubicBezTo>
                  <a:pt x="91647" y="44946"/>
                  <a:pt x="87454" y="31590"/>
                  <a:pt x="78868" y="22473"/>
                </a:cubicBezTo>
                <a:cubicBezTo>
                  <a:pt x="84658" y="16537"/>
                  <a:pt x="84658" y="16537"/>
                  <a:pt x="84658" y="16537"/>
                </a:cubicBezTo>
                <a:cubicBezTo>
                  <a:pt x="93044" y="28621"/>
                  <a:pt x="100033" y="43462"/>
                  <a:pt x="100033" y="60000"/>
                </a:cubicBezTo>
                <a:cubicBezTo>
                  <a:pt x="100033" y="76325"/>
                  <a:pt x="93044" y="91166"/>
                  <a:pt x="84658" y="103250"/>
                </a:cubicBezTo>
                <a:close/>
                <a:moveTo>
                  <a:pt x="69084" y="88197"/>
                </a:moveTo>
                <a:lnTo>
                  <a:pt x="69084" y="88197"/>
                </a:lnTo>
                <a:cubicBezTo>
                  <a:pt x="63494" y="82261"/>
                  <a:pt x="63494" y="82261"/>
                  <a:pt x="63494" y="82261"/>
                </a:cubicBezTo>
                <a:cubicBezTo>
                  <a:pt x="69084" y="76325"/>
                  <a:pt x="71880" y="68692"/>
                  <a:pt x="71880" y="60000"/>
                </a:cubicBezTo>
                <a:cubicBezTo>
                  <a:pt x="71880" y="51095"/>
                  <a:pt x="69084" y="43462"/>
                  <a:pt x="63494" y="37526"/>
                </a:cubicBezTo>
                <a:cubicBezTo>
                  <a:pt x="69084" y="31590"/>
                  <a:pt x="69084" y="31590"/>
                  <a:pt x="69084" y="31590"/>
                </a:cubicBezTo>
                <a:cubicBezTo>
                  <a:pt x="74675" y="39010"/>
                  <a:pt x="78868" y="49399"/>
                  <a:pt x="78868" y="60000"/>
                </a:cubicBezTo>
                <a:cubicBezTo>
                  <a:pt x="78868" y="70176"/>
                  <a:pt x="74675" y="80777"/>
                  <a:pt x="69084" y="88197"/>
                </a:cubicBezTo>
                <a:close/>
                <a:moveTo>
                  <a:pt x="46522" y="91166"/>
                </a:moveTo>
                <a:lnTo>
                  <a:pt x="46522" y="91166"/>
                </a:lnTo>
                <a:cubicBezTo>
                  <a:pt x="45124" y="91166"/>
                  <a:pt x="45124" y="91166"/>
                  <a:pt x="43727" y="91166"/>
                </a:cubicBezTo>
                <a:lnTo>
                  <a:pt x="43727" y="91166"/>
                </a:lnTo>
                <a:cubicBezTo>
                  <a:pt x="23960" y="76325"/>
                  <a:pt x="23960" y="76325"/>
                  <a:pt x="23960" y="76325"/>
                </a:cubicBezTo>
                <a:cubicBezTo>
                  <a:pt x="5590" y="76325"/>
                  <a:pt x="5590" y="76325"/>
                  <a:pt x="5590" y="76325"/>
                </a:cubicBezTo>
                <a:cubicBezTo>
                  <a:pt x="2795" y="76325"/>
                  <a:pt x="0" y="73144"/>
                  <a:pt x="0" y="70176"/>
                </a:cubicBezTo>
                <a:cubicBezTo>
                  <a:pt x="0" y="49399"/>
                  <a:pt x="0" y="49399"/>
                  <a:pt x="0" y="49399"/>
                </a:cubicBezTo>
                <a:cubicBezTo>
                  <a:pt x="0" y="46431"/>
                  <a:pt x="2795" y="43462"/>
                  <a:pt x="5590" y="43462"/>
                </a:cubicBezTo>
                <a:lnTo>
                  <a:pt x="5590" y="43462"/>
                </a:lnTo>
                <a:cubicBezTo>
                  <a:pt x="23960" y="43462"/>
                  <a:pt x="23960" y="43462"/>
                  <a:pt x="23960" y="43462"/>
                </a:cubicBezTo>
                <a:cubicBezTo>
                  <a:pt x="43727" y="27137"/>
                  <a:pt x="43727" y="27137"/>
                  <a:pt x="43727" y="27137"/>
                </a:cubicBezTo>
                <a:lnTo>
                  <a:pt x="43727" y="27137"/>
                </a:lnTo>
                <a:cubicBezTo>
                  <a:pt x="45124" y="27137"/>
                  <a:pt x="45124" y="25441"/>
                  <a:pt x="46522" y="25441"/>
                </a:cubicBezTo>
                <a:cubicBezTo>
                  <a:pt x="50715" y="25441"/>
                  <a:pt x="52113" y="28621"/>
                  <a:pt x="52113" y="31590"/>
                </a:cubicBezTo>
                <a:cubicBezTo>
                  <a:pt x="52113" y="49399"/>
                  <a:pt x="52113" y="49399"/>
                  <a:pt x="52113" y="49399"/>
                </a:cubicBezTo>
                <a:cubicBezTo>
                  <a:pt x="52113" y="64240"/>
                  <a:pt x="52113" y="64240"/>
                  <a:pt x="52113" y="64240"/>
                </a:cubicBezTo>
                <a:cubicBezTo>
                  <a:pt x="52113" y="70176"/>
                  <a:pt x="52113" y="70176"/>
                  <a:pt x="52113" y="70176"/>
                </a:cubicBezTo>
                <a:cubicBezTo>
                  <a:pt x="52113" y="76325"/>
                  <a:pt x="52113" y="76325"/>
                  <a:pt x="52113" y="76325"/>
                </a:cubicBezTo>
                <a:cubicBezTo>
                  <a:pt x="52113" y="85229"/>
                  <a:pt x="52113" y="85229"/>
                  <a:pt x="52113" y="85229"/>
                </a:cubicBezTo>
                <a:cubicBezTo>
                  <a:pt x="52113" y="89681"/>
                  <a:pt x="50715" y="91166"/>
                  <a:pt x="46522" y="91166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0" name="Shape 4997">
            <a:extLst>
              <a:ext uri="{FF2B5EF4-FFF2-40B4-BE49-F238E27FC236}">
                <a16:creationId xmlns:a16="http://schemas.microsoft.com/office/drawing/2014/main" id="{0AE24984-9D4D-4F58-8ECB-6616C7127D76}"/>
              </a:ext>
            </a:extLst>
          </p:cNvPr>
          <p:cNvSpPr/>
          <p:nvPr/>
        </p:nvSpPr>
        <p:spPr>
          <a:xfrm>
            <a:off x="8376772" y="7549694"/>
            <a:ext cx="476665" cy="39590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1090" y="119707"/>
                </a:moveTo>
                <a:lnTo>
                  <a:pt x="101090" y="119707"/>
                </a:lnTo>
                <a:cubicBezTo>
                  <a:pt x="94060" y="111512"/>
                  <a:pt x="94060" y="111512"/>
                  <a:pt x="94060" y="111512"/>
                </a:cubicBezTo>
                <a:cubicBezTo>
                  <a:pt x="104484" y="98926"/>
                  <a:pt x="111272" y="80487"/>
                  <a:pt x="111272" y="60000"/>
                </a:cubicBezTo>
                <a:cubicBezTo>
                  <a:pt x="111272" y="39219"/>
                  <a:pt x="104484" y="20780"/>
                  <a:pt x="94060" y="8195"/>
                </a:cubicBezTo>
                <a:cubicBezTo>
                  <a:pt x="101090" y="0"/>
                  <a:pt x="101090" y="0"/>
                  <a:pt x="101090" y="0"/>
                </a:cubicBezTo>
                <a:cubicBezTo>
                  <a:pt x="112969" y="16682"/>
                  <a:pt x="119757" y="37170"/>
                  <a:pt x="119757" y="60000"/>
                </a:cubicBezTo>
                <a:cubicBezTo>
                  <a:pt x="119757" y="82536"/>
                  <a:pt x="112969" y="103024"/>
                  <a:pt x="101090" y="119707"/>
                </a:cubicBezTo>
                <a:close/>
                <a:moveTo>
                  <a:pt x="83878" y="98926"/>
                </a:moveTo>
                <a:lnTo>
                  <a:pt x="83878" y="98926"/>
                </a:lnTo>
                <a:cubicBezTo>
                  <a:pt x="77090" y="90731"/>
                  <a:pt x="77090" y="90731"/>
                  <a:pt x="77090" y="90731"/>
                </a:cubicBezTo>
                <a:cubicBezTo>
                  <a:pt x="82181" y="82536"/>
                  <a:pt x="85575" y="72000"/>
                  <a:pt x="85575" y="60000"/>
                </a:cubicBezTo>
                <a:cubicBezTo>
                  <a:pt x="85575" y="47707"/>
                  <a:pt x="82181" y="37170"/>
                  <a:pt x="77090" y="28975"/>
                </a:cubicBezTo>
                <a:cubicBezTo>
                  <a:pt x="83878" y="20780"/>
                  <a:pt x="83878" y="20780"/>
                  <a:pt x="83878" y="20780"/>
                </a:cubicBezTo>
                <a:cubicBezTo>
                  <a:pt x="90666" y="31024"/>
                  <a:pt x="95757" y="45365"/>
                  <a:pt x="95757" y="60000"/>
                </a:cubicBezTo>
                <a:cubicBezTo>
                  <a:pt x="95757" y="74048"/>
                  <a:pt x="90666" y="88682"/>
                  <a:pt x="83878" y="98926"/>
                </a:cubicBezTo>
                <a:close/>
                <a:moveTo>
                  <a:pt x="56484" y="103024"/>
                </a:moveTo>
                <a:lnTo>
                  <a:pt x="56484" y="103024"/>
                </a:lnTo>
                <a:cubicBezTo>
                  <a:pt x="54787" y="103024"/>
                  <a:pt x="53090" y="103024"/>
                  <a:pt x="53090" y="103024"/>
                </a:cubicBezTo>
                <a:lnTo>
                  <a:pt x="53090" y="103024"/>
                </a:lnTo>
                <a:cubicBezTo>
                  <a:pt x="29090" y="82536"/>
                  <a:pt x="29090" y="82536"/>
                  <a:pt x="29090" y="82536"/>
                </a:cubicBezTo>
                <a:cubicBezTo>
                  <a:pt x="6787" y="82536"/>
                  <a:pt x="6787" y="82536"/>
                  <a:pt x="6787" y="82536"/>
                </a:cubicBezTo>
                <a:cubicBezTo>
                  <a:pt x="1696" y="82536"/>
                  <a:pt x="0" y="78146"/>
                  <a:pt x="0" y="74048"/>
                </a:cubicBezTo>
                <a:cubicBezTo>
                  <a:pt x="0" y="45365"/>
                  <a:pt x="0" y="45365"/>
                  <a:pt x="0" y="45365"/>
                </a:cubicBezTo>
                <a:cubicBezTo>
                  <a:pt x="0" y="41268"/>
                  <a:pt x="1696" y="37170"/>
                  <a:pt x="6787" y="37170"/>
                </a:cubicBezTo>
                <a:lnTo>
                  <a:pt x="6787" y="37170"/>
                </a:lnTo>
                <a:cubicBezTo>
                  <a:pt x="29090" y="37170"/>
                  <a:pt x="29090" y="37170"/>
                  <a:pt x="29090" y="37170"/>
                </a:cubicBezTo>
                <a:cubicBezTo>
                  <a:pt x="51151" y="14634"/>
                  <a:pt x="51151" y="14634"/>
                  <a:pt x="51151" y="14634"/>
                </a:cubicBezTo>
                <a:lnTo>
                  <a:pt x="51151" y="14634"/>
                </a:lnTo>
                <a:cubicBezTo>
                  <a:pt x="53090" y="14634"/>
                  <a:pt x="54787" y="12292"/>
                  <a:pt x="56484" y="12292"/>
                </a:cubicBezTo>
                <a:cubicBezTo>
                  <a:pt x="59878" y="12292"/>
                  <a:pt x="63272" y="16682"/>
                  <a:pt x="63272" y="20780"/>
                </a:cubicBezTo>
                <a:cubicBezTo>
                  <a:pt x="63272" y="45365"/>
                  <a:pt x="63272" y="45365"/>
                  <a:pt x="63272" y="45365"/>
                </a:cubicBezTo>
                <a:cubicBezTo>
                  <a:pt x="63272" y="65853"/>
                  <a:pt x="63272" y="65853"/>
                  <a:pt x="63272" y="65853"/>
                </a:cubicBezTo>
                <a:cubicBezTo>
                  <a:pt x="63272" y="74048"/>
                  <a:pt x="63272" y="74048"/>
                  <a:pt x="63272" y="74048"/>
                </a:cubicBezTo>
                <a:cubicBezTo>
                  <a:pt x="63272" y="82536"/>
                  <a:pt x="63272" y="82536"/>
                  <a:pt x="63272" y="82536"/>
                </a:cubicBezTo>
                <a:cubicBezTo>
                  <a:pt x="63272" y="94829"/>
                  <a:pt x="63272" y="94829"/>
                  <a:pt x="63272" y="94829"/>
                </a:cubicBezTo>
                <a:cubicBezTo>
                  <a:pt x="63272" y="100975"/>
                  <a:pt x="59878" y="103024"/>
                  <a:pt x="56484" y="10302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2" name="Shape 4998">
            <a:extLst>
              <a:ext uri="{FF2B5EF4-FFF2-40B4-BE49-F238E27FC236}">
                <a16:creationId xmlns:a16="http://schemas.microsoft.com/office/drawing/2014/main" id="{4A73B7D5-F65F-44A8-B6A4-0560ABAD55FF}"/>
              </a:ext>
            </a:extLst>
          </p:cNvPr>
          <p:cNvSpPr/>
          <p:nvPr/>
        </p:nvSpPr>
        <p:spPr>
          <a:xfrm>
            <a:off x="7415697" y="7596522"/>
            <a:ext cx="383032" cy="3022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7002" y="114212"/>
                </a:moveTo>
                <a:lnTo>
                  <a:pt x="107002" y="114212"/>
                </a:lnTo>
                <a:cubicBezTo>
                  <a:pt x="98539" y="103408"/>
                  <a:pt x="98539" y="103408"/>
                  <a:pt x="98539" y="103408"/>
                </a:cubicBezTo>
                <a:cubicBezTo>
                  <a:pt x="104886" y="92604"/>
                  <a:pt x="109118" y="78713"/>
                  <a:pt x="109118" y="62893"/>
                </a:cubicBezTo>
                <a:cubicBezTo>
                  <a:pt x="109118" y="46688"/>
                  <a:pt x="104886" y="32797"/>
                  <a:pt x="98539" y="21993"/>
                </a:cubicBezTo>
                <a:cubicBezTo>
                  <a:pt x="107002" y="11189"/>
                  <a:pt x="107002" y="11189"/>
                  <a:pt x="107002" y="11189"/>
                </a:cubicBezTo>
                <a:cubicBezTo>
                  <a:pt x="115465" y="24694"/>
                  <a:pt x="119697" y="43601"/>
                  <a:pt x="119697" y="62893"/>
                </a:cubicBezTo>
                <a:cubicBezTo>
                  <a:pt x="119697" y="81414"/>
                  <a:pt x="115465" y="100707"/>
                  <a:pt x="107002" y="114212"/>
                </a:cubicBezTo>
                <a:close/>
                <a:moveTo>
                  <a:pt x="72846" y="119614"/>
                </a:moveTo>
                <a:lnTo>
                  <a:pt x="72846" y="119614"/>
                </a:lnTo>
                <a:cubicBezTo>
                  <a:pt x="70730" y="119614"/>
                  <a:pt x="68312" y="119614"/>
                  <a:pt x="66196" y="119614"/>
                </a:cubicBezTo>
                <a:lnTo>
                  <a:pt x="66196" y="119614"/>
                </a:lnTo>
                <a:cubicBezTo>
                  <a:pt x="38690" y="92604"/>
                  <a:pt x="38690" y="92604"/>
                  <a:pt x="38690" y="92604"/>
                </a:cubicBezTo>
                <a:cubicBezTo>
                  <a:pt x="8765" y="92604"/>
                  <a:pt x="8765" y="92604"/>
                  <a:pt x="8765" y="92604"/>
                </a:cubicBezTo>
                <a:cubicBezTo>
                  <a:pt x="4534" y="92604"/>
                  <a:pt x="0" y="86816"/>
                  <a:pt x="0" y="81414"/>
                </a:cubicBezTo>
                <a:cubicBezTo>
                  <a:pt x="0" y="43601"/>
                  <a:pt x="0" y="43601"/>
                  <a:pt x="0" y="43601"/>
                </a:cubicBezTo>
                <a:cubicBezTo>
                  <a:pt x="0" y="38199"/>
                  <a:pt x="4534" y="32797"/>
                  <a:pt x="8765" y="32797"/>
                </a:cubicBezTo>
                <a:lnTo>
                  <a:pt x="8765" y="32797"/>
                </a:lnTo>
                <a:cubicBezTo>
                  <a:pt x="38690" y="32797"/>
                  <a:pt x="38690" y="32797"/>
                  <a:pt x="38690" y="32797"/>
                </a:cubicBezTo>
                <a:cubicBezTo>
                  <a:pt x="66196" y="3086"/>
                  <a:pt x="66196" y="3086"/>
                  <a:pt x="66196" y="3086"/>
                </a:cubicBezTo>
                <a:lnTo>
                  <a:pt x="66196" y="3086"/>
                </a:lnTo>
                <a:cubicBezTo>
                  <a:pt x="68312" y="3086"/>
                  <a:pt x="70730" y="0"/>
                  <a:pt x="72846" y="0"/>
                </a:cubicBezTo>
                <a:cubicBezTo>
                  <a:pt x="77078" y="0"/>
                  <a:pt x="81309" y="5787"/>
                  <a:pt x="81309" y="11189"/>
                </a:cubicBezTo>
                <a:cubicBezTo>
                  <a:pt x="81309" y="43601"/>
                  <a:pt x="81309" y="43601"/>
                  <a:pt x="81309" y="43601"/>
                </a:cubicBezTo>
                <a:cubicBezTo>
                  <a:pt x="81309" y="70610"/>
                  <a:pt x="81309" y="70610"/>
                  <a:pt x="81309" y="70610"/>
                </a:cubicBezTo>
                <a:cubicBezTo>
                  <a:pt x="81309" y="81414"/>
                  <a:pt x="81309" y="81414"/>
                  <a:pt x="81309" y="81414"/>
                </a:cubicBezTo>
                <a:cubicBezTo>
                  <a:pt x="81309" y="92604"/>
                  <a:pt x="81309" y="92604"/>
                  <a:pt x="81309" y="92604"/>
                </a:cubicBezTo>
                <a:cubicBezTo>
                  <a:pt x="81309" y="108810"/>
                  <a:pt x="81309" y="108810"/>
                  <a:pt x="81309" y="108810"/>
                </a:cubicBezTo>
                <a:cubicBezTo>
                  <a:pt x="81309" y="116913"/>
                  <a:pt x="77078" y="119614"/>
                  <a:pt x="72846" y="11961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3" name="Shape 4999">
            <a:extLst>
              <a:ext uri="{FF2B5EF4-FFF2-40B4-BE49-F238E27FC236}">
                <a16:creationId xmlns:a16="http://schemas.microsoft.com/office/drawing/2014/main" id="{DA87B823-178E-4DE4-8D67-8396380AC821}"/>
              </a:ext>
            </a:extLst>
          </p:cNvPr>
          <p:cNvSpPr/>
          <p:nvPr/>
        </p:nvSpPr>
        <p:spPr>
          <a:xfrm>
            <a:off x="6331117" y="7596522"/>
            <a:ext cx="472409" cy="3022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032" y="49389"/>
                </a:moveTo>
                <a:lnTo>
                  <a:pt x="118032" y="49389"/>
                </a:lnTo>
                <a:cubicBezTo>
                  <a:pt x="109426" y="62893"/>
                  <a:pt x="109426" y="62893"/>
                  <a:pt x="109426" y="62893"/>
                </a:cubicBezTo>
                <a:cubicBezTo>
                  <a:pt x="118032" y="76012"/>
                  <a:pt x="118032" y="76012"/>
                  <a:pt x="118032" y="76012"/>
                </a:cubicBezTo>
                <a:lnTo>
                  <a:pt x="118032" y="76012"/>
                </a:lnTo>
                <a:cubicBezTo>
                  <a:pt x="119754" y="78713"/>
                  <a:pt x="119754" y="81414"/>
                  <a:pt x="119754" y="84115"/>
                </a:cubicBezTo>
                <a:cubicBezTo>
                  <a:pt x="119754" y="89903"/>
                  <a:pt x="118032" y="95305"/>
                  <a:pt x="112868" y="95305"/>
                </a:cubicBezTo>
                <a:cubicBezTo>
                  <a:pt x="111147" y="95305"/>
                  <a:pt x="109426" y="95305"/>
                  <a:pt x="109426" y="92604"/>
                </a:cubicBezTo>
                <a:lnTo>
                  <a:pt x="109426" y="92604"/>
                </a:lnTo>
                <a:cubicBezTo>
                  <a:pt x="99098" y="78713"/>
                  <a:pt x="99098" y="78713"/>
                  <a:pt x="99098" y="78713"/>
                </a:cubicBezTo>
                <a:cubicBezTo>
                  <a:pt x="90245" y="92604"/>
                  <a:pt x="90245" y="92604"/>
                  <a:pt x="90245" y="92604"/>
                </a:cubicBezTo>
                <a:lnTo>
                  <a:pt x="90245" y="92604"/>
                </a:lnTo>
                <a:cubicBezTo>
                  <a:pt x="88524" y="95305"/>
                  <a:pt x="86803" y="95305"/>
                  <a:pt x="85081" y="95305"/>
                </a:cubicBezTo>
                <a:cubicBezTo>
                  <a:pt x="81639" y="95305"/>
                  <a:pt x="78196" y="89903"/>
                  <a:pt x="78196" y="84115"/>
                </a:cubicBezTo>
                <a:cubicBezTo>
                  <a:pt x="78196" y="81414"/>
                  <a:pt x="79918" y="78713"/>
                  <a:pt x="81639" y="76012"/>
                </a:cubicBezTo>
                <a:lnTo>
                  <a:pt x="81639" y="76012"/>
                </a:lnTo>
                <a:cubicBezTo>
                  <a:pt x="90245" y="62893"/>
                  <a:pt x="90245" y="62893"/>
                  <a:pt x="90245" y="62893"/>
                </a:cubicBezTo>
                <a:cubicBezTo>
                  <a:pt x="81639" y="49389"/>
                  <a:pt x="81639" y="49389"/>
                  <a:pt x="81639" y="49389"/>
                </a:cubicBezTo>
                <a:lnTo>
                  <a:pt x="81639" y="49389"/>
                </a:lnTo>
                <a:cubicBezTo>
                  <a:pt x="79918" y="46688"/>
                  <a:pt x="78196" y="43601"/>
                  <a:pt x="78196" y="40900"/>
                </a:cubicBezTo>
                <a:cubicBezTo>
                  <a:pt x="78196" y="35498"/>
                  <a:pt x="81639" y="30096"/>
                  <a:pt x="85081" y="30096"/>
                </a:cubicBezTo>
                <a:cubicBezTo>
                  <a:pt x="86803" y="30096"/>
                  <a:pt x="88524" y="30096"/>
                  <a:pt x="90245" y="32797"/>
                </a:cubicBezTo>
                <a:lnTo>
                  <a:pt x="90245" y="32797"/>
                </a:lnTo>
                <a:cubicBezTo>
                  <a:pt x="99098" y="46688"/>
                  <a:pt x="99098" y="46688"/>
                  <a:pt x="99098" y="46688"/>
                </a:cubicBezTo>
                <a:cubicBezTo>
                  <a:pt x="109426" y="32797"/>
                  <a:pt x="109426" y="32797"/>
                  <a:pt x="109426" y="32797"/>
                </a:cubicBezTo>
                <a:lnTo>
                  <a:pt x="109426" y="32797"/>
                </a:lnTo>
                <a:cubicBezTo>
                  <a:pt x="109426" y="30096"/>
                  <a:pt x="111147" y="30096"/>
                  <a:pt x="112868" y="30096"/>
                </a:cubicBezTo>
                <a:cubicBezTo>
                  <a:pt x="118032" y="30096"/>
                  <a:pt x="119754" y="35498"/>
                  <a:pt x="119754" y="40900"/>
                </a:cubicBezTo>
                <a:cubicBezTo>
                  <a:pt x="119754" y="43601"/>
                  <a:pt x="119754" y="46688"/>
                  <a:pt x="118032" y="49389"/>
                </a:cubicBezTo>
                <a:close/>
                <a:moveTo>
                  <a:pt x="57295" y="119614"/>
                </a:moveTo>
                <a:lnTo>
                  <a:pt x="57295" y="119614"/>
                </a:lnTo>
                <a:cubicBezTo>
                  <a:pt x="55573" y="119614"/>
                  <a:pt x="55573" y="119614"/>
                  <a:pt x="53852" y="119614"/>
                </a:cubicBezTo>
                <a:lnTo>
                  <a:pt x="53852" y="119614"/>
                </a:lnTo>
                <a:cubicBezTo>
                  <a:pt x="29508" y="92604"/>
                  <a:pt x="29508" y="92604"/>
                  <a:pt x="29508" y="92604"/>
                </a:cubicBezTo>
                <a:cubicBezTo>
                  <a:pt x="6885" y="92604"/>
                  <a:pt x="6885" y="92604"/>
                  <a:pt x="6885" y="92604"/>
                </a:cubicBezTo>
                <a:cubicBezTo>
                  <a:pt x="3442" y="92604"/>
                  <a:pt x="0" y="86816"/>
                  <a:pt x="0" y="81414"/>
                </a:cubicBezTo>
                <a:cubicBezTo>
                  <a:pt x="0" y="43601"/>
                  <a:pt x="0" y="43601"/>
                  <a:pt x="0" y="43601"/>
                </a:cubicBezTo>
                <a:cubicBezTo>
                  <a:pt x="0" y="38199"/>
                  <a:pt x="3442" y="32797"/>
                  <a:pt x="6885" y="32797"/>
                </a:cubicBezTo>
                <a:lnTo>
                  <a:pt x="6885" y="32797"/>
                </a:lnTo>
                <a:cubicBezTo>
                  <a:pt x="29508" y="32797"/>
                  <a:pt x="29508" y="32797"/>
                  <a:pt x="29508" y="32797"/>
                </a:cubicBezTo>
                <a:cubicBezTo>
                  <a:pt x="53852" y="3086"/>
                  <a:pt x="53852" y="3086"/>
                  <a:pt x="53852" y="3086"/>
                </a:cubicBezTo>
                <a:lnTo>
                  <a:pt x="53852" y="3086"/>
                </a:lnTo>
                <a:cubicBezTo>
                  <a:pt x="55573" y="3086"/>
                  <a:pt x="55573" y="0"/>
                  <a:pt x="57295" y="0"/>
                </a:cubicBezTo>
                <a:cubicBezTo>
                  <a:pt x="62459" y="0"/>
                  <a:pt x="64180" y="5787"/>
                  <a:pt x="64180" y="11189"/>
                </a:cubicBezTo>
                <a:cubicBezTo>
                  <a:pt x="64180" y="43601"/>
                  <a:pt x="64180" y="43601"/>
                  <a:pt x="64180" y="43601"/>
                </a:cubicBezTo>
                <a:cubicBezTo>
                  <a:pt x="64180" y="70610"/>
                  <a:pt x="64180" y="70610"/>
                  <a:pt x="64180" y="70610"/>
                </a:cubicBezTo>
                <a:cubicBezTo>
                  <a:pt x="64180" y="81414"/>
                  <a:pt x="64180" y="81414"/>
                  <a:pt x="64180" y="81414"/>
                </a:cubicBezTo>
                <a:cubicBezTo>
                  <a:pt x="64180" y="92604"/>
                  <a:pt x="64180" y="92604"/>
                  <a:pt x="64180" y="92604"/>
                </a:cubicBezTo>
                <a:cubicBezTo>
                  <a:pt x="64180" y="108810"/>
                  <a:pt x="64180" y="108810"/>
                  <a:pt x="64180" y="108810"/>
                </a:cubicBezTo>
                <a:cubicBezTo>
                  <a:pt x="64180" y="116913"/>
                  <a:pt x="62459" y="119614"/>
                  <a:pt x="57295" y="11961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4" name="Shape 5000">
            <a:extLst>
              <a:ext uri="{FF2B5EF4-FFF2-40B4-BE49-F238E27FC236}">
                <a16:creationId xmlns:a16="http://schemas.microsoft.com/office/drawing/2014/main" id="{88761714-B9AE-476A-B827-0E8B627D88BC}"/>
              </a:ext>
            </a:extLst>
          </p:cNvPr>
          <p:cNvSpPr/>
          <p:nvPr/>
        </p:nvSpPr>
        <p:spPr>
          <a:xfrm>
            <a:off x="5319490" y="7596522"/>
            <a:ext cx="472407" cy="3022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868" y="73311"/>
                </a:moveTo>
                <a:lnTo>
                  <a:pt x="112868" y="73311"/>
                </a:lnTo>
                <a:cubicBezTo>
                  <a:pt x="85081" y="73311"/>
                  <a:pt x="85081" y="73311"/>
                  <a:pt x="85081" y="73311"/>
                </a:cubicBezTo>
                <a:cubicBezTo>
                  <a:pt x="81639" y="73311"/>
                  <a:pt x="78196" y="67909"/>
                  <a:pt x="78196" y="62893"/>
                </a:cubicBezTo>
                <a:cubicBezTo>
                  <a:pt x="78196" y="57491"/>
                  <a:pt x="81639" y="52090"/>
                  <a:pt x="85081" y="52090"/>
                </a:cubicBezTo>
                <a:cubicBezTo>
                  <a:pt x="112868" y="52090"/>
                  <a:pt x="112868" y="52090"/>
                  <a:pt x="112868" y="52090"/>
                </a:cubicBezTo>
                <a:cubicBezTo>
                  <a:pt x="116311" y="52090"/>
                  <a:pt x="119754" y="57491"/>
                  <a:pt x="119754" y="62893"/>
                </a:cubicBezTo>
                <a:cubicBezTo>
                  <a:pt x="119754" y="67909"/>
                  <a:pt x="116311" y="73311"/>
                  <a:pt x="112868" y="73311"/>
                </a:cubicBezTo>
                <a:close/>
                <a:moveTo>
                  <a:pt x="57295" y="119614"/>
                </a:moveTo>
                <a:lnTo>
                  <a:pt x="57295" y="119614"/>
                </a:lnTo>
                <a:cubicBezTo>
                  <a:pt x="55573" y="119614"/>
                  <a:pt x="53852" y="119614"/>
                  <a:pt x="53852" y="119614"/>
                </a:cubicBezTo>
                <a:lnTo>
                  <a:pt x="53852" y="119614"/>
                </a:lnTo>
                <a:cubicBezTo>
                  <a:pt x="29508" y="92604"/>
                  <a:pt x="29508" y="92604"/>
                  <a:pt x="29508" y="92604"/>
                </a:cubicBezTo>
                <a:cubicBezTo>
                  <a:pt x="6885" y="92604"/>
                  <a:pt x="6885" y="92604"/>
                  <a:pt x="6885" y="92604"/>
                </a:cubicBezTo>
                <a:cubicBezTo>
                  <a:pt x="1721" y="92604"/>
                  <a:pt x="0" y="86816"/>
                  <a:pt x="0" y="81414"/>
                </a:cubicBezTo>
                <a:cubicBezTo>
                  <a:pt x="0" y="43601"/>
                  <a:pt x="0" y="43601"/>
                  <a:pt x="0" y="43601"/>
                </a:cubicBezTo>
                <a:cubicBezTo>
                  <a:pt x="0" y="38199"/>
                  <a:pt x="1721" y="32797"/>
                  <a:pt x="6885" y="32797"/>
                </a:cubicBezTo>
                <a:lnTo>
                  <a:pt x="6885" y="32797"/>
                </a:lnTo>
                <a:cubicBezTo>
                  <a:pt x="29508" y="32797"/>
                  <a:pt x="29508" y="32797"/>
                  <a:pt x="29508" y="32797"/>
                </a:cubicBezTo>
                <a:cubicBezTo>
                  <a:pt x="52131" y="3086"/>
                  <a:pt x="52131" y="3086"/>
                  <a:pt x="52131" y="3086"/>
                </a:cubicBezTo>
                <a:lnTo>
                  <a:pt x="52131" y="3086"/>
                </a:lnTo>
                <a:cubicBezTo>
                  <a:pt x="53852" y="3086"/>
                  <a:pt x="55573" y="0"/>
                  <a:pt x="57295" y="0"/>
                </a:cubicBezTo>
                <a:cubicBezTo>
                  <a:pt x="60737" y="0"/>
                  <a:pt x="64180" y="5787"/>
                  <a:pt x="64180" y="11189"/>
                </a:cubicBezTo>
                <a:cubicBezTo>
                  <a:pt x="64180" y="43601"/>
                  <a:pt x="64180" y="43601"/>
                  <a:pt x="64180" y="43601"/>
                </a:cubicBezTo>
                <a:cubicBezTo>
                  <a:pt x="64180" y="70610"/>
                  <a:pt x="64180" y="70610"/>
                  <a:pt x="64180" y="70610"/>
                </a:cubicBezTo>
                <a:cubicBezTo>
                  <a:pt x="64180" y="81414"/>
                  <a:pt x="64180" y="81414"/>
                  <a:pt x="64180" y="81414"/>
                </a:cubicBezTo>
                <a:cubicBezTo>
                  <a:pt x="64180" y="92604"/>
                  <a:pt x="64180" y="92604"/>
                  <a:pt x="64180" y="92604"/>
                </a:cubicBezTo>
                <a:cubicBezTo>
                  <a:pt x="64180" y="108810"/>
                  <a:pt x="64180" y="108810"/>
                  <a:pt x="64180" y="108810"/>
                </a:cubicBezTo>
                <a:cubicBezTo>
                  <a:pt x="64180" y="116913"/>
                  <a:pt x="60737" y="119614"/>
                  <a:pt x="57295" y="11961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5" name="Shape 5001">
            <a:extLst>
              <a:ext uri="{FF2B5EF4-FFF2-40B4-BE49-F238E27FC236}">
                <a16:creationId xmlns:a16="http://schemas.microsoft.com/office/drawing/2014/main" id="{980BFE90-BE0F-4B9E-95C4-672DC3F23015}"/>
              </a:ext>
            </a:extLst>
          </p:cNvPr>
          <p:cNvSpPr/>
          <p:nvPr/>
        </p:nvSpPr>
        <p:spPr>
          <a:xfrm>
            <a:off x="4309323" y="7596522"/>
            <a:ext cx="476665" cy="3022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2969" y="73311"/>
                </a:moveTo>
                <a:lnTo>
                  <a:pt x="112969" y="73311"/>
                </a:lnTo>
                <a:cubicBezTo>
                  <a:pt x="106181" y="73311"/>
                  <a:pt x="106181" y="73311"/>
                  <a:pt x="106181" y="73311"/>
                </a:cubicBezTo>
                <a:cubicBezTo>
                  <a:pt x="106181" y="84115"/>
                  <a:pt x="106181" y="84115"/>
                  <a:pt x="106181" y="84115"/>
                </a:cubicBezTo>
                <a:cubicBezTo>
                  <a:pt x="106181" y="89903"/>
                  <a:pt x="102787" y="95305"/>
                  <a:pt x="99393" y="95305"/>
                </a:cubicBezTo>
                <a:cubicBezTo>
                  <a:pt x="94060" y="95305"/>
                  <a:pt x="92363" y="89903"/>
                  <a:pt x="92363" y="84115"/>
                </a:cubicBezTo>
                <a:cubicBezTo>
                  <a:pt x="92363" y="73311"/>
                  <a:pt x="92363" y="73311"/>
                  <a:pt x="92363" y="73311"/>
                </a:cubicBezTo>
                <a:cubicBezTo>
                  <a:pt x="85575" y="73311"/>
                  <a:pt x="85575" y="73311"/>
                  <a:pt x="85575" y="73311"/>
                </a:cubicBezTo>
                <a:cubicBezTo>
                  <a:pt x="80484" y="73311"/>
                  <a:pt x="78787" y="67909"/>
                  <a:pt x="78787" y="62893"/>
                </a:cubicBezTo>
                <a:cubicBezTo>
                  <a:pt x="78787" y="57491"/>
                  <a:pt x="80484" y="52090"/>
                  <a:pt x="85575" y="52090"/>
                </a:cubicBezTo>
                <a:cubicBezTo>
                  <a:pt x="92363" y="52090"/>
                  <a:pt x="92363" y="52090"/>
                  <a:pt x="92363" y="52090"/>
                </a:cubicBezTo>
                <a:cubicBezTo>
                  <a:pt x="92363" y="40900"/>
                  <a:pt x="92363" y="40900"/>
                  <a:pt x="92363" y="40900"/>
                </a:cubicBezTo>
                <a:cubicBezTo>
                  <a:pt x="92363" y="35498"/>
                  <a:pt x="94060" y="30096"/>
                  <a:pt x="99393" y="30096"/>
                </a:cubicBezTo>
                <a:cubicBezTo>
                  <a:pt x="102787" y="30096"/>
                  <a:pt x="106181" y="35498"/>
                  <a:pt x="106181" y="40900"/>
                </a:cubicBezTo>
                <a:cubicBezTo>
                  <a:pt x="106181" y="52090"/>
                  <a:pt x="106181" y="52090"/>
                  <a:pt x="106181" y="52090"/>
                </a:cubicBezTo>
                <a:cubicBezTo>
                  <a:pt x="112969" y="52090"/>
                  <a:pt x="112969" y="52090"/>
                  <a:pt x="112969" y="52090"/>
                </a:cubicBezTo>
                <a:cubicBezTo>
                  <a:pt x="116363" y="52090"/>
                  <a:pt x="119757" y="57491"/>
                  <a:pt x="119757" y="62893"/>
                </a:cubicBezTo>
                <a:cubicBezTo>
                  <a:pt x="119757" y="67909"/>
                  <a:pt x="116363" y="73311"/>
                  <a:pt x="112969" y="73311"/>
                </a:cubicBezTo>
                <a:close/>
                <a:moveTo>
                  <a:pt x="58181" y="119614"/>
                </a:moveTo>
                <a:lnTo>
                  <a:pt x="58181" y="119614"/>
                </a:lnTo>
                <a:cubicBezTo>
                  <a:pt x="56484" y="119614"/>
                  <a:pt x="54787" y="119614"/>
                  <a:pt x="53090" y="119614"/>
                </a:cubicBezTo>
                <a:lnTo>
                  <a:pt x="53090" y="119614"/>
                </a:lnTo>
                <a:cubicBezTo>
                  <a:pt x="30787" y="92604"/>
                  <a:pt x="30787" y="92604"/>
                  <a:pt x="30787" y="92604"/>
                </a:cubicBezTo>
                <a:cubicBezTo>
                  <a:pt x="6787" y="92604"/>
                  <a:pt x="6787" y="92604"/>
                  <a:pt x="6787" y="92604"/>
                </a:cubicBezTo>
                <a:cubicBezTo>
                  <a:pt x="3393" y="92604"/>
                  <a:pt x="0" y="86816"/>
                  <a:pt x="0" y="81414"/>
                </a:cubicBezTo>
                <a:cubicBezTo>
                  <a:pt x="0" y="43601"/>
                  <a:pt x="0" y="43601"/>
                  <a:pt x="0" y="43601"/>
                </a:cubicBezTo>
                <a:cubicBezTo>
                  <a:pt x="0" y="38199"/>
                  <a:pt x="3393" y="32797"/>
                  <a:pt x="6787" y="32797"/>
                </a:cubicBezTo>
                <a:lnTo>
                  <a:pt x="6787" y="32797"/>
                </a:lnTo>
                <a:cubicBezTo>
                  <a:pt x="30787" y="32797"/>
                  <a:pt x="30787" y="32797"/>
                  <a:pt x="30787" y="32797"/>
                </a:cubicBezTo>
                <a:cubicBezTo>
                  <a:pt x="53090" y="3086"/>
                  <a:pt x="53090" y="3086"/>
                  <a:pt x="53090" y="3086"/>
                </a:cubicBezTo>
                <a:lnTo>
                  <a:pt x="53090" y="3086"/>
                </a:lnTo>
                <a:cubicBezTo>
                  <a:pt x="54787" y="3086"/>
                  <a:pt x="56484" y="0"/>
                  <a:pt x="58181" y="0"/>
                </a:cubicBezTo>
                <a:cubicBezTo>
                  <a:pt x="61575" y="0"/>
                  <a:pt x="64969" y="5787"/>
                  <a:pt x="64969" y="11189"/>
                </a:cubicBezTo>
                <a:cubicBezTo>
                  <a:pt x="64969" y="43601"/>
                  <a:pt x="64969" y="43601"/>
                  <a:pt x="64969" y="43601"/>
                </a:cubicBezTo>
                <a:cubicBezTo>
                  <a:pt x="64969" y="70610"/>
                  <a:pt x="64969" y="70610"/>
                  <a:pt x="64969" y="70610"/>
                </a:cubicBezTo>
                <a:cubicBezTo>
                  <a:pt x="64969" y="81414"/>
                  <a:pt x="64969" y="81414"/>
                  <a:pt x="64969" y="81414"/>
                </a:cubicBezTo>
                <a:cubicBezTo>
                  <a:pt x="64969" y="92604"/>
                  <a:pt x="64969" y="92604"/>
                  <a:pt x="64969" y="92604"/>
                </a:cubicBezTo>
                <a:cubicBezTo>
                  <a:pt x="64969" y="108810"/>
                  <a:pt x="64969" y="108810"/>
                  <a:pt x="64969" y="108810"/>
                </a:cubicBezTo>
                <a:cubicBezTo>
                  <a:pt x="64969" y="116913"/>
                  <a:pt x="61575" y="119614"/>
                  <a:pt x="58181" y="11961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6" name="Shape 5002">
            <a:extLst>
              <a:ext uri="{FF2B5EF4-FFF2-40B4-BE49-F238E27FC236}">
                <a16:creationId xmlns:a16="http://schemas.microsoft.com/office/drawing/2014/main" id="{72EC20B6-1EFC-44D6-B916-55E28CAB8A01}"/>
              </a:ext>
            </a:extLst>
          </p:cNvPr>
          <p:cNvSpPr/>
          <p:nvPr/>
        </p:nvSpPr>
        <p:spPr>
          <a:xfrm>
            <a:off x="3360204" y="7596522"/>
            <a:ext cx="361754" cy="30224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446" y="19292"/>
                </a:moveTo>
                <a:lnTo>
                  <a:pt x="117446" y="19292"/>
                </a:lnTo>
                <a:cubicBezTo>
                  <a:pt x="6702" y="111511"/>
                  <a:pt x="6702" y="111511"/>
                  <a:pt x="6702" y="111511"/>
                </a:cubicBezTo>
                <a:cubicBezTo>
                  <a:pt x="4468" y="111511"/>
                  <a:pt x="4468" y="111511"/>
                  <a:pt x="4468" y="111511"/>
                </a:cubicBezTo>
                <a:cubicBezTo>
                  <a:pt x="0" y="111511"/>
                  <a:pt x="0" y="108810"/>
                  <a:pt x="0" y="106109"/>
                </a:cubicBezTo>
                <a:lnTo>
                  <a:pt x="0" y="103408"/>
                </a:lnTo>
                <a:cubicBezTo>
                  <a:pt x="112978" y="11189"/>
                  <a:pt x="112978" y="11189"/>
                  <a:pt x="112978" y="11189"/>
                </a:cubicBezTo>
                <a:lnTo>
                  <a:pt x="115212" y="11189"/>
                </a:lnTo>
                <a:cubicBezTo>
                  <a:pt x="117446" y="11189"/>
                  <a:pt x="119680" y="13890"/>
                  <a:pt x="119680" y="16591"/>
                </a:cubicBezTo>
                <a:cubicBezTo>
                  <a:pt x="119680" y="16591"/>
                  <a:pt x="119680" y="19292"/>
                  <a:pt x="117446" y="19292"/>
                </a:cubicBezTo>
                <a:close/>
                <a:moveTo>
                  <a:pt x="13723" y="43601"/>
                </a:moveTo>
                <a:lnTo>
                  <a:pt x="13723" y="43601"/>
                </a:lnTo>
                <a:cubicBezTo>
                  <a:pt x="13723" y="38199"/>
                  <a:pt x="15957" y="32797"/>
                  <a:pt x="22659" y="32797"/>
                </a:cubicBezTo>
                <a:lnTo>
                  <a:pt x="22659" y="32797"/>
                </a:lnTo>
                <a:cubicBezTo>
                  <a:pt x="52021" y="32797"/>
                  <a:pt x="52021" y="32797"/>
                  <a:pt x="52021" y="32797"/>
                </a:cubicBezTo>
                <a:cubicBezTo>
                  <a:pt x="81382" y="3086"/>
                  <a:pt x="81382" y="3086"/>
                  <a:pt x="81382" y="3086"/>
                </a:cubicBezTo>
                <a:lnTo>
                  <a:pt x="81382" y="3086"/>
                </a:lnTo>
                <a:cubicBezTo>
                  <a:pt x="83617" y="3086"/>
                  <a:pt x="85851" y="0"/>
                  <a:pt x="88085" y="0"/>
                </a:cubicBezTo>
                <a:cubicBezTo>
                  <a:pt x="92553" y="0"/>
                  <a:pt x="97021" y="5787"/>
                  <a:pt x="97021" y="11189"/>
                </a:cubicBezTo>
                <a:cubicBezTo>
                  <a:pt x="13723" y="78713"/>
                  <a:pt x="13723" y="78713"/>
                  <a:pt x="13723" y="78713"/>
                </a:cubicBezTo>
                <a:lnTo>
                  <a:pt x="13723" y="43601"/>
                </a:lnTo>
                <a:close/>
                <a:moveTo>
                  <a:pt x="97021" y="70610"/>
                </a:moveTo>
                <a:lnTo>
                  <a:pt x="97021" y="70610"/>
                </a:lnTo>
                <a:cubicBezTo>
                  <a:pt x="97021" y="81414"/>
                  <a:pt x="97021" y="81414"/>
                  <a:pt x="97021" y="81414"/>
                </a:cubicBezTo>
                <a:cubicBezTo>
                  <a:pt x="97021" y="92604"/>
                  <a:pt x="97021" y="92604"/>
                  <a:pt x="97021" y="92604"/>
                </a:cubicBezTo>
                <a:cubicBezTo>
                  <a:pt x="97021" y="108810"/>
                  <a:pt x="97021" y="108810"/>
                  <a:pt x="97021" y="108810"/>
                </a:cubicBezTo>
                <a:cubicBezTo>
                  <a:pt x="97021" y="116913"/>
                  <a:pt x="92553" y="119614"/>
                  <a:pt x="88085" y="119614"/>
                </a:cubicBezTo>
                <a:cubicBezTo>
                  <a:pt x="85851" y="119614"/>
                  <a:pt x="83617" y="119614"/>
                  <a:pt x="83617" y="119614"/>
                </a:cubicBezTo>
                <a:lnTo>
                  <a:pt x="83617" y="119614"/>
                </a:lnTo>
                <a:cubicBezTo>
                  <a:pt x="52021" y="92604"/>
                  <a:pt x="52021" y="92604"/>
                  <a:pt x="52021" y="92604"/>
                </a:cubicBezTo>
                <a:cubicBezTo>
                  <a:pt x="45000" y="92604"/>
                  <a:pt x="45000" y="92604"/>
                  <a:pt x="45000" y="92604"/>
                </a:cubicBezTo>
                <a:cubicBezTo>
                  <a:pt x="97021" y="49389"/>
                  <a:pt x="97021" y="49389"/>
                  <a:pt x="97021" y="49389"/>
                </a:cubicBezTo>
                <a:lnTo>
                  <a:pt x="97021" y="70610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7" name="Shape 5003">
            <a:extLst>
              <a:ext uri="{FF2B5EF4-FFF2-40B4-BE49-F238E27FC236}">
                <a16:creationId xmlns:a16="http://schemas.microsoft.com/office/drawing/2014/main" id="{7D3E3989-BF65-44FD-AEF4-EE16EDB296C1}"/>
              </a:ext>
            </a:extLst>
          </p:cNvPr>
          <p:cNvSpPr/>
          <p:nvPr/>
        </p:nvSpPr>
        <p:spPr>
          <a:xfrm>
            <a:off x="14369830" y="6440740"/>
            <a:ext cx="583064" cy="5832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19" y="91495"/>
                </a:moveTo>
                <a:lnTo>
                  <a:pt x="114219" y="91495"/>
                </a:lnTo>
                <a:cubicBezTo>
                  <a:pt x="95880" y="91495"/>
                  <a:pt x="95880" y="91495"/>
                  <a:pt x="95880" y="91495"/>
                </a:cubicBezTo>
                <a:cubicBezTo>
                  <a:pt x="95880" y="85913"/>
                  <a:pt x="95880" y="85913"/>
                  <a:pt x="95880" y="85913"/>
                </a:cubicBezTo>
                <a:cubicBezTo>
                  <a:pt x="95880" y="84518"/>
                  <a:pt x="95880" y="84518"/>
                  <a:pt x="95880" y="84518"/>
                </a:cubicBezTo>
                <a:cubicBezTo>
                  <a:pt x="95880" y="74551"/>
                  <a:pt x="95880" y="74551"/>
                  <a:pt x="95880" y="74551"/>
                </a:cubicBezTo>
                <a:cubicBezTo>
                  <a:pt x="95880" y="68970"/>
                  <a:pt x="95880" y="68970"/>
                  <a:pt x="95880" y="68970"/>
                </a:cubicBezTo>
                <a:cubicBezTo>
                  <a:pt x="95880" y="63388"/>
                  <a:pt x="95880" y="63388"/>
                  <a:pt x="95880" y="63388"/>
                </a:cubicBezTo>
                <a:cubicBezTo>
                  <a:pt x="23920" y="63388"/>
                  <a:pt x="23920" y="63388"/>
                  <a:pt x="23920" y="63388"/>
                </a:cubicBezTo>
                <a:cubicBezTo>
                  <a:pt x="23920" y="68970"/>
                  <a:pt x="23920" y="68970"/>
                  <a:pt x="23920" y="68970"/>
                </a:cubicBezTo>
                <a:cubicBezTo>
                  <a:pt x="23920" y="74551"/>
                  <a:pt x="23920" y="74551"/>
                  <a:pt x="23920" y="74551"/>
                </a:cubicBezTo>
                <a:cubicBezTo>
                  <a:pt x="23920" y="84518"/>
                  <a:pt x="23920" y="84518"/>
                  <a:pt x="23920" y="84518"/>
                </a:cubicBezTo>
                <a:cubicBezTo>
                  <a:pt x="23920" y="85913"/>
                  <a:pt x="23920" y="85913"/>
                  <a:pt x="23920" y="85913"/>
                </a:cubicBezTo>
                <a:cubicBezTo>
                  <a:pt x="23920" y="91495"/>
                  <a:pt x="23920" y="91495"/>
                  <a:pt x="23920" y="91495"/>
                </a:cubicBezTo>
                <a:cubicBezTo>
                  <a:pt x="5581" y="91495"/>
                  <a:pt x="5581" y="91495"/>
                  <a:pt x="5581" y="91495"/>
                </a:cubicBezTo>
                <a:cubicBezTo>
                  <a:pt x="1395" y="91495"/>
                  <a:pt x="0" y="90099"/>
                  <a:pt x="0" y="85913"/>
                </a:cubicBezTo>
                <a:cubicBezTo>
                  <a:pt x="0" y="33687"/>
                  <a:pt x="0" y="33687"/>
                  <a:pt x="0" y="33687"/>
                </a:cubicBezTo>
                <a:cubicBezTo>
                  <a:pt x="0" y="30897"/>
                  <a:pt x="1395" y="28106"/>
                  <a:pt x="5581" y="28106"/>
                </a:cubicBezTo>
                <a:cubicBezTo>
                  <a:pt x="114219" y="28106"/>
                  <a:pt x="114219" y="28106"/>
                  <a:pt x="114219" y="28106"/>
                </a:cubicBezTo>
                <a:cubicBezTo>
                  <a:pt x="117009" y="28106"/>
                  <a:pt x="119800" y="30897"/>
                  <a:pt x="119800" y="33687"/>
                </a:cubicBezTo>
                <a:cubicBezTo>
                  <a:pt x="119800" y="85913"/>
                  <a:pt x="119800" y="85913"/>
                  <a:pt x="119800" y="85913"/>
                </a:cubicBezTo>
                <a:cubicBezTo>
                  <a:pt x="119800" y="90099"/>
                  <a:pt x="117009" y="91495"/>
                  <a:pt x="114219" y="91495"/>
                </a:cubicBezTo>
                <a:close/>
                <a:moveTo>
                  <a:pt x="16943" y="39468"/>
                </a:moveTo>
                <a:lnTo>
                  <a:pt x="16943" y="39468"/>
                </a:lnTo>
                <a:cubicBezTo>
                  <a:pt x="12757" y="39468"/>
                  <a:pt x="11362" y="42259"/>
                  <a:pt x="11362" y="45049"/>
                </a:cubicBezTo>
                <a:cubicBezTo>
                  <a:pt x="11362" y="47840"/>
                  <a:pt x="12757" y="50631"/>
                  <a:pt x="16943" y="50631"/>
                </a:cubicBezTo>
                <a:cubicBezTo>
                  <a:pt x="19734" y="50631"/>
                  <a:pt x="22524" y="47840"/>
                  <a:pt x="22524" y="45049"/>
                </a:cubicBezTo>
                <a:cubicBezTo>
                  <a:pt x="22524" y="42259"/>
                  <a:pt x="19734" y="39468"/>
                  <a:pt x="16943" y="39468"/>
                </a:cubicBezTo>
                <a:close/>
                <a:moveTo>
                  <a:pt x="90099" y="22524"/>
                </a:moveTo>
                <a:lnTo>
                  <a:pt x="90099" y="22524"/>
                </a:lnTo>
                <a:cubicBezTo>
                  <a:pt x="29501" y="22524"/>
                  <a:pt x="29501" y="22524"/>
                  <a:pt x="29501" y="22524"/>
                </a:cubicBezTo>
                <a:lnTo>
                  <a:pt x="29501" y="22524"/>
                </a:lnTo>
                <a:cubicBezTo>
                  <a:pt x="29501" y="16943"/>
                  <a:pt x="29501" y="16943"/>
                  <a:pt x="29501" y="16943"/>
                </a:cubicBezTo>
                <a:lnTo>
                  <a:pt x="29501" y="16943"/>
                </a:lnTo>
                <a:cubicBezTo>
                  <a:pt x="29501" y="5581"/>
                  <a:pt x="29501" y="5581"/>
                  <a:pt x="29501" y="5581"/>
                </a:cubicBezTo>
                <a:cubicBezTo>
                  <a:pt x="29501" y="4186"/>
                  <a:pt x="29501" y="4186"/>
                  <a:pt x="29501" y="2790"/>
                </a:cubicBezTo>
                <a:cubicBezTo>
                  <a:pt x="30897" y="1395"/>
                  <a:pt x="32491" y="0"/>
                  <a:pt x="35282" y="0"/>
                </a:cubicBezTo>
                <a:cubicBezTo>
                  <a:pt x="84518" y="0"/>
                  <a:pt x="84518" y="0"/>
                  <a:pt x="84518" y="0"/>
                </a:cubicBezTo>
                <a:lnTo>
                  <a:pt x="84518" y="0"/>
                </a:lnTo>
                <a:lnTo>
                  <a:pt x="84518" y="0"/>
                </a:lnTo>
                <a:lnTo>
                  <a:pt x="84518" y="0"/>
                </a:lnTo>
                <a:cubicBezTo>
                  <a:pt x="85913" y="0"/>
                  <a:pt x="85913" y="0"/>
                  <a:pt x="87308" y="1395"/>
                </a:cubicBezTo>
                <a:lnTo>
                  <a:pt x="87308" y="1395"/>
                </a:lnTo>
                <a:lnTo>
                  <a:pt x="87308" y="1395"/>
                </a:lnTo>
                <a:lnTo>
                  <a:pt x="87308" y="1395"/>
                </a:lnTo>
                <a:lnTo>
                  <a:pt x="87308" y="1395"/>
                </a:lnTo>
                <a:lnTo>
                  <a:pt x="87308" y="1395"/>
                </a:lnTo>
                <a:cubicBezTo>
                  <a:pt x="88704" y="1395"/>
                  <a:pt x="88704" y="2790"/>
                  <a:pt x="88704" y="2790"/>
                </a:cubicBezTo>
                <a:lnTo>
                  <a:pt x="88704" y="2790"/>
                </a:lnTo>
                <a:cubicBezTo>
                  <a:pt x="88704" y="2790"/>
                  <a:pt x="90099" y="4186"/>
                  <a:pt x="90099" y="5581"/>
                </a:cubicBezTo>
                <a:lnTo>
                  <a:pt x="90099" y="5581"/>
                </a:lnTo>
                <a:lnTo>
                  <a:pt x="90099" y="5581"/>
                </a:lnTo>
                <a:cubicBezTo>
                  <a:pt x="90099" y="22524"/>
                  <a:pt x="90099" y="22524"/>
                  <a:pt x="90099" y="22524"/>
                </a:cubicBezTo>
                <a:close/>
                <a:moveTo>
                  <a:pt x="90099" y="80332"/>
                </a:moveTo>
                <a:lnTo>
                  <a:pt x="90099" y="80332"/>
                </a:lnTo>
                <a:cubicBezTo>
                  <a:pt x="90099" y="108438"/>
                  <a:pt x="90099" y="108438"/>
                  <a:pt x="90099" y="108438"/>
                </a:cubicBezTo>
                <a:cubicBezTo>
                  <a:pt x="90099" y="111229"/>
                  <a:pt x="90099" y="111229"/>
                  <a:pt x="90099" y="111229"/>
                </a:cubicBezTo>
                <a:cubicBezTo>
                  <a:pt x="90099" y="114019"/>
                  <a:pt x="90099" y="114019"/>
                  <a:pt x="90099" y="114019"/>
                </a:cubicBezTo>
                <a:cubicBezTo>
                  <a:pt x="90099" y="118405"/>
                  <a:pt x="87308" y="119800"/>
                  <a:pt x="84518" y="119800"/>
                </a:cubicBezTo>
                <a:cubicBezTo>
                  <a:pt x="35282" y="119800"/>
                  <a:pt x="35282" y="119800"/>
                  <a:pt x="35282" y="119800"/>
                </a:cubicBezTo>
                <a:cubicBezTo>
                  <a:pt x="32491" y="119800"/>
                  <a:pt x="29501" y="118405"/>
                  <a:pt x="29501" y="114019"/>
                </a:cubicBezTo>
                <a:cubicBezTo>
                  <a:pt x="29501" y="111229"/>
                  <a:pt x="29501" y="111229"/>
                  <a:pt x="29501" y="111229"/>
                </a:cubicBezTo>
                <a:cubicBezTo>
                  <a:pt x="29501" y="108438"/>
                  <a:pt x="29501" y="108438"/>
                  <a:pt x="29501" y="108438"/>
                </a:cubicBezTo>
                <a:cubicBezTo>
                  <a:pt x="29501" y="80332"/>
                  <a:pt x="29501" y="80332"/>
                  <a:pt x="29501" y="80332"/>
                </a:cubicBezTo>
                <a:cubicBezTo>
                  <a:pt x="29501" y="68970"/>
                  <a:pt x="29501" y="68970"/>
                  <a:pt x="29501" y="68970"/>
                </a:cubicBezTo>
                <a:cubicBezTo>
                  <a:pt x="90099" y="68970"/>
                  <a:pt x="90099" y="68970"/>
                  <a:pt x="90099" y="68970"/>
                </a:cubicBezTo>
                <a:lnTo>
                  <a:pt x="90099" y="80332"/>
                </a:lnTo>
                <a:close/>
                <a:moveTo>
                  <a:pt x="78936" y="80332"/>
                </a:moveTo>
                <a:lnTo>
                  <a:pt x="78936" y="80332"/>
                </a:lnTo>
                <a:cubicBezTo>
                  <a:pt x="40863" y="80332"/>
                  <a:pt x="40863" y="80332"/>
                  <a:pt x="40863" y="80332"/>
                </a:cubicBezTo>
                <a:cubicBezTo>
                  <a:pt x="40863" y="85913"/>
                  <a:pt x="40863" y="85913"/>
                  <a:pt x="40863" y="85913"/>
                </a:cubicBezTo>
                <a:cubicBezTo>
                  <a:pt x="78936" y="85913"/>
                  <a:pt x="78936" y="85913"/>
                  <a:pt x="78936" y="85913"/>
                </a:cubicBezTo>
                <a:lnTo>
                  <a:pt x="78936" y="80332"/>
                </a:lnTo>
                <a:close/>
                <a:moveTo>
                  <a:pt x="78936" y="91495"/>
                </a:moveTo>
                <a:lnTo>
                  <a:pt x="78936" y="91495"/>
                </a:lnTo>
                <a:cubicBezTo>
                  <a:pt x="40863" y="91495"/>
                  <a:pt x="40863" y="91495"/>
                  <a:pt x="40863" y="91495"/>
                </a:cubicBezTo>
                <a:cubicBezTo>
                  <a:pt x="40863" y="97076"/>
                  <a:pt x="40863" y="97076"/>
                  <a:pt x="40863" y="97076"/>
                </a:cubicBezTo>
                <a:cubicBezTo>
                  <a:pt x="78936" y="97076"/>
                  <a:pt x="78936" y="97076"/>
                  <a:pt x="78936" y="97076"/>
                </a:cubicBezTo>
                <a:lnTo>
                  <a:pt x="78936" y="91495"/>
                </a:lnTo>
                <a:close/>
                <a:moveTo>
                  <a:pt x="78936" y="102857"/>
                </a:moveTo>
                <a:lnTo>
                  <a:pt x="78936" y="102857"/>
                </a:lnTo>
                <a:cubicBezTo>
                  <a:pt x="40863" y="102857"/>
                  <a:pt x="40863" y="102857"/>
                  <a:pt x="40863" y="102857"/>
                </a:cubicBezTo>
                <a:cubicBezTo>
                  <a:pt x="40863" y="108438"/>
                  <a:pt x="40863" y="108438"/>
                  <a:pt x="40863" y="108438"/>
                </a:cubicBezTo>
                <a:cubicBezTo>
                  <a:pt x="78936" y="108438"/>
                  <a:pt x="78936" y="108438"/>
                  <a:pt x="78936" y="108438"/>
                </a:cubicBezTo>
                <a:lnTo>
                  <a:pt x="78936" y="102857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8" name="Shape 5004">
            <a:extLst>
              <a:ext uri="{FF2B5EF4-FFF2-40B4-BE49-F238E27FC236}">
                <a16:creationId xmlns:a16="http://schemas.microsoft.com/office/drawing/2014/main" id="{F535083F-7F12-4D77-A0C4-9A1825EC18F1}"/>
              </a:ext>
            </a:extLst>
          </p:cNvPr>
          <p:cNvSpPr/>
          <p:nvPr/>
        </p:nvSpPr>
        <p:spPr>
          <a:xfrm>
            <a:off x="13353945" y="6468411"/>
            <a:ext cx="587318" cy="52786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23" y="118238"/>
                </a:moveTo>
                <a:lnTo>
                  <a:pt x="118423" y="118238"/>
                </a:lnTo>
                <a:cubicBezTo>
                  <a:pt x="80788" y="70018"/>
                  <a:pt x="80788" y="70018"/>
                  <a:pt x="80788" y="70018"/>
                </a:cubicBezTo>
                <a:cubicBezTo>
                  <a:pt x="117044" y="31045"/>
                  <a:pt x="117044" y="31045"/>
                  <a:pt x="117044" y="31045"/>
                </a:cubicBezTo>
                <a:cubicBezTo>
                  <a:pt x="118423" y="32587"/>
                  <a:pt x="119802" y="34348"/>
                  <a:pt x="119802" y="35889"/>
                </a:cubicBezTo>
                <a:cubicBezTo>
                  <a:pt x="119802" y="113614"/>
                  <a:pt x="119802" y="113614"/>
                  <a:pt x="119802" y="113614"/>
                </a:cubicBezTo>
                <a:cubicBezTo>
                  <a:pt x="119802" y="115155"/>
                  <a:pt x="118423" y="116697"/>
                  <a:pt x="118423" y="118238"/>
                </a:cubicBezTo>
                <a:close/>
                <a:moveTo>
                  <a:pt x="2758" y="31045"/>
                </a:moveTo>
                <a:lnTo>
                  <a:pt x="2758" y="31045"/>
                </a:lnTo>
                <a:cubicBezTo>
                  <a:pt x="2758" y="29504"/>
                  <a:pt x="4137" y="29504"/>
                  <a:pt x="5517" y="29504"/>
                </a:cubicBezTo>
                <a:cubicBezTo>
                  <a:pt x="39014" y="29504"/>
                  <a:pt x="39014" y="29504"/>
                  <a:pt x="39014" y="29504"/>
                </a:cubicBezTo>
                <a:cubicBezTo>
                  <a:pt x="40394" y="31045"/>
                  <a:pt x="43152" y="32587"/>
                  <a:pt x="47290" y="32587"/>
                </a:cubicBezTo>
                <a:lnTo>
                  <a:pt x="48669" y="32587"/>
                </a:lnTo>
                <a:cubicBezTo>
                  <a:pt x="48669" y="49761"/>
                  <a:pt x="48669" y="49761"/>
                  <a:pt x="48669" y="49761"/>
                </a:cubicBezTo>
                <a:cubicBezTo>
                  <a:pt x="48669" y="56146"/>
                  <a:pt x="54384" y="62311"/>
                  <a:pt x="59901" y="62311"/>
                </a:cubicBezTo>
                <a:cubicBezTo>
                  <a:pt x="65418" y="62311"/>
                  <a:pt x="70935" y="56146"/>
                  <a:pt x="70935" y="49761"/>
                </a:cubicBezTo>
                <a:cubicBezTo>
                  <a:pt x="70935" y="32587"/>
                  <a:pt x="70935" y="32587"/>
                  <a:pt x="70935" y="32587"/>
                </a:cubicBezTo>
                <a:lnTo>
                  <a:pt x="72315" y="32587"/>
                </a:lnTo>
                <a:cubicBezTo>
                  <a:pt x="76650" y="32587"/>
                  <a:pt x="79408" y="31045"/>
                  <a:pt x="80788" y="29504"/>
                </a:cubicBezTo>
                <a:cubicBezTo>
                  <a:pt x="114088" y="29504"/>
                  <a:pt x="114088" y="29504"/>
                  <a:pt x="114088" y="29504"/>
                </a:cubicBezTo>
                <a:cubicBezTo>
                  <a:pt x="115665" y="29504"/>
                  <a:pt x="117044" y="29504"/>
                  <a:pt x="117044" y="31045"/>
                </a:cubicBezTo>
                <a:cubicBezTo>
                  <a:pt x="59901" y="81027"/>
                  <a:pt x="59901" y="81027"/>
                  <a:pt x="59901" y="81027"/>
                </a:cubicBezTo>
                <a:lnTo>
                  <a:pt x="2758" y="31045"/>
                </a:lnTo>
                <a:close/>
                <a:moveTo>
                  <a:pt x="72315" y="26422"/>
                </a:moveTo>
                <a:lnTo>
                  <a:pt x="72315" y="26422"/>
                </a:lnTo>
                <a:cubicBezTo>
                  <a:pt x="70935" y="26422"/>
                  <a:pt x="69556" y="26422"/>
                  <a:pt x="69556" y="24880"/>
                </a:cubicBezTo>
                <a:cubicBezTo>
                  <a:pt x="65418" y="21798"/>
                  <a:pt x="65418" y="21798"/>
                  <a:pt x="65418" y="21798"/>
                </a:cubicBezTo>
                <a:cubicBezTo>
                  <a:pt x="65418" y="49761"/>
                  <a:pt x="65418" y="49761"/>
                  <a:pt x="65418" y="49761"/>
                </a:cubicBezTo>
                <a:cubicBezTo>
                  <a:pt x="65418" y="53064"/>
                  <a:pt x="62660" y="56146"/>
                  <a:pt x="59901" y="56146"/>
                </a:cubicBezTo>
                <a:cubicBezTo>
                  <a:pt x="57142" y="56146"/>
                  <a:pt x="54384" y="53064"/>
                  <a:pt x="54384" y="49761"/>
                </a:cubicBezTo>
                <a:cubicBezTo>
                  <a:pt x="54384" y="21798"/>
                  <a:pt x="54384" y="21798"/>
                  <a:pt x="54384" y="21798"/>
                </a:cubicBezTo>
                <a:cubicBezTo>
                  <a:pt x="50049" y="24880"/>
                  <a:pt x="50049" y="24880"/>
                  <a:pt x="50049" y="24880"/>
                </a:cubicBezTo>
                <a:cubicBezTo>
                  <a:pt x="50049" y="26422"/>
                  <a:pt x="48669" y="26422"/>
                  <a:pt x="47290" y="26422"/>
                </a:cubicBezTo>
                <a:cubicBezTo>
                  <a:pt x="43152" y="26422"/>
                  <a:pt x="41773" y="24880"/>
                  <a:pt x="41773" y="20256"/>
                </a:cubicBezTo>
                <a:cubicBezTo>
                  <a:pt x="41773" y="18715"/>
                  <a:pt x="41773" y="17174"/>
                  <a:pt x="43152" y="17174"/>
                </a:cubicBezTo>
                <a:cubicBezTo>
                  <a:pt x="55763" y="1541"/>
                  <a:pt x="55763" y="1541"/>
                  <a:pt x="55763" y="1541"/>
                </a:cubicBezTo>
                <a:cubicBezTo>
                  <a:pt x="57142" y="0"/>
                  <a:pt x="58522" y="0"/>
                  <a:pt x="59901" y="0"/>
                </a:cubicBezTo>
                <a:cubicBezTo>
                  <a:pt x="61280" y="0"/>
                  <a:pt x="62660" y="0"/>
                  <a:pt x="64039" y="1541"/>
                </a:cubicBezTo>
                <a:cubicBezTo>
                  <a:pt x="76650" y="17174"/>
                  <a:pt x="76650" y="17174"/>
                  <a:pt x="76650" y="17174"/>
                </a:cubicBezTo>
                <a:cubicBezTo>
                  <a:pt x="78029" y="17174"/>
                  <a:pt x="78029" y="18715"/>
                  <a:pt x="78029" y="20256"/>
                </a:cubicBezTo>
                <a:cubicBezTo>
                  <a:pt x="78029" y="24880"/>
                  <a:pt x="76650" y="26422"/>
                  <a:pt x="72315" y="26422"/>
                </a:cubicBezTo>
                <a:close/>
                <a:moveTo>
                  <a:pt x="1379" y="118238"/>
                </a:moveTo>
                <a:lnTo>
                  <a:pt x="1379" y="118238"/>
                </a:lnTo>
                <a:cubicBezTo>
                  <a:pt x="1379" y="116697"/>
                  <a:pt x="0" y="115155"/>
                  <a:pt x="0" y="113614"/>
                </a:cubicBezTo>
                <a:cubicBezTo>
                  <a:pt x="0" y="35889"/>
                  <a:pt x="0" y="35889"/>
                  <a:pt x="0" y="35889"/>
                </a:cubicBezTo>
                <a:cubicBezTo>
                  <a:pt x="0" y="34348"/>
                  <a:pt x="1379" y="32587"/>
                  <a:pt x="2758" y="31045"/>
                </a:cubicBezTo>
                <a:cubicBezTo>
                  <a:pt x="39014" y="70018"/>
                  <a:pt x="39014" y="70018"/>
                  <a:pt x="39014" y="70018"/>
                </a:cubicBezTo>
                <a:lnTo>
                  <a:pt x="1379" y="118238"/>
                </a:lnTo>
                <a:close/>
                <a:moveTo>
                  <a:pt x="59901" y="93357"/>
                </a:moveTo>
                <a:lnTo>
                  <a:pt x="59901" y="93357"/>
                </a:lnTo>
                <a:cubicBezTo>
                  <a:pt x="75270" y="76183"/>
                  <a:pt x="75270" y="76183"/>
                  <a:pt x="75270" y="76183"/>
                </a:cubicBezTo>
                <a:cubicBezTo>
                  <a:pt x="117044" y="118238"/>
                  <a:pt x="117044" y="118238"/>
                  <a:pt x="117044" y="118238"/>
                </a:cubicBezTo>
                <a:cubicBezTo>
                  <a:pt x="117044" y="119779"/>
                  <a:pt x="115665" y="119779"/>
                  <a:pt x="114088" y="119779"/>
                </a:cubicBezTo>
                <a:cubicBezTo>
                  <a:pt x="5517" y="119779"/>
                  <a:pt x="5517" y="119779"/>
                  <a:pt x="5517" y="119779"/>
                </a:cubicBezTo>
                <a:cubicBezTo>
                  <a:pt x="4137" y="119779"/>
                  <a:pt x="2758" y="119779"/>
                  <a:pt x="2758" y="118238"/>
                </a:cubicBezTo>
                <a:cubicBezTo>
                  <a:pt x="44532" y="76183"/>
                  <a:pt x="44532" y="76183"/>
                  <a:pt x="44532" y="76183"/>
                </a:cubicBezTo>
                <a:lnTo>
                  <a:pt x="59901" y="93357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99" name="Shape 5005">
            <a:extLst>
              <a:ext uri="{FF2B5EF4-FFF2-40B4-BE49-F238E27FC236}">
                <a16:creationId xmlns:a16="http://schemas.microsoft.com/office/drawing/2014/main" id="{BC227743-C1A2-4FE2-87EF-99579C62325B}"/>
              </a:ext>
            </a:extLst>
          </p:cNvPr>
          <p:cNvSpPr/>
          <p:nvPr/>
        </p:nvSpPr>
        <p:spPr>
          <a:xfrm>
            <a:off x="12349831" y="6468411"/>
            <a:ext cx="583060" cy="52786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405" y="118238"/>
                </a:moveTo>
                <a:lnTo>
                  <a:pt x="118405" y="118238"/>
                </a:lnTo>
                <a:cubicBezTo>
                  <a:pt x="81727" y="70018"/>
                  <a:pt x="81727" y="70018"/>
                  <a:pt x="81727" y="70018"/>
                </a:cubicBezTo>
                <a:cubicBezTo>
                  <a:pt x="118405" y="31045"/>
                  <a:pt x="118405" y="31045"/>
                  <a:pt x="118405" y="31045"/>
                </a:cubicBezTo>
                <a:cubicBezTo>
                  <a:pt x="119800" y="32587"/>
                  <a:pt x="119800" y="34348"/>
                  <a:pt x="119800" y="35889"/>
                </a:cubicBezTo>
                <a:cubicBezTo>
                  <a:pt x="119800" y="113614"/>
                  <a:pt x="119800" y="113614"/>
                  <a:pt x="119800" y="113614"/>
                </a:cubicBezTo>
                <a:cubicBezTo>
                  <a:pt x="119800" y="115155"/>
                  <a:pt x="119800" y="116697"/>
                  <a:pt x="118405" y="118238"/>
                </a:cubicBezTo>
                <a:close/>
                <a:moveTo>
                  <a:pt x="1395" y="31045"/>
                </a:moveTo>
                <a:lnTo>
                  <a:pt x="1395" y="31045"/>
                </a:lnTo>
                <a:cubicBezTo>
                  <a:pt x="2790" y="29504"/>
                  <a:pt x="4186" y="29504"/>
                  <a:pt x="5581" y="29504"/>
                </a:cubicBezTo>
                <a:cubicBezTo>
                  <a:pt x="36677" y="29504"/>
                  <a:pt x="36677" y="29504"/>
                  <a:pt x="36677" y="29504"/>
                </a:cubicBezTo>
                <a:cubicBezTo>
                  <a:pt x="36677" y="31045"/>
                  <a:pt x="35083" y="32587"/>
                  <a:pt x="35083" y="35889"/>
                </a:cubicBezTo>
                <a:cubicBezTo>
                  <a:pt x="35083" y="38972"/>
                  <a:pt x="36677" y="42055"/>
                  <a:pt x="39468" y="43596"/>
                </a:cubicBezTo>
                <a:lnTo>
                  <a:pt x="39468" y="43596"/>
                </a:lnTo>
                <a:cubicBezTo>
                  <a:pt x="52026" y="59229"/>
                  <a:pt x="52026" y="59229"/>
                  <a:pt x="52026" y="59229"/>
                </a:cubicBezTo>
                <a:lnTo>
                  <a:pt x="52026" y="59229"/>
                </a:lnTo>
                <a:cubicBezTo>
                  <a:pt x="53621" y="60770"/>
                  <a:pt x="56411" y="62311"/>
                  <a:pt x="60598" y="62311"/>
                </a:cubicBezTo>
                <a:cubicBezTo>
                  <a:pt x="63388" y="62311"/>
                  <a:pt x="66179" y="60770"/>
                  <a:pt x="67574" y="59229"/>
                </a:cubicBezTo>
                <a:lnTo>
                  <a:pt x="67574" y="59229"/>
                </a:lnTo>
                <a:cubicBezTo>
                  <a:pt x="81727" y="43596"/>
                  <a:pt x="81727" y="43596"/>
                  <a:pt x="81727" y="43596"/>
                </a:cubicBezTo>
                <a:lnTo>
                  <a:pt x="81727" y="43596"/>
                </a:lnTo>
                <a:cubicBezTo>
                  <a:pt x="83122" y="42055"/>
                  <a:pt x="84518" y="38972"/>
                  <a:pt x="84518" y="35889"/>
                </a:cubicBezTo>
                <a:cubicBezTo>
                  <a:pt x="84518" y="32587"/>
                  <a:pt x="84518" y="31045"/>
                  <a:pt x="83122" y="29504"/>
                </a:cubicBezTo>
                <a:cubicBezTo>
                  <a:pt x="114019" y="29504"/>
                  <a:pt x="114019" y="29504"/>
                  <a:pt x="114019" y="29504"/>
                </a:cubicBezTo>
                <a:cubicBezTo>
                  <a:pt x="115415" y="29504"/>
                  <a:pt x="116810" y="29504"/>
                  <a:pt x="118405" y="31045"/>
                </a:cubicBezTo>
                <a:cubicBezTo>
                  <a:pt x="60598" y="81027"/>
                  <a:pt x="60598" y="81027"/>
                  <a:pt x="60598" y="81027"/>
                </a:cubicBezTo>
                <a:lnTo>
                  <a:pt x="1395" y="31045"/>
                </a:lnTo>
                <a:close/>
                <a:moveTo>
                  <a:pt x="63388" y="54605"/>
                </a:moveTo>
                <a:lnTo>
                  <a:pt x="63388" y="54605"/>
                </a:lnTo>
                <a:cubicBezTo>
                  <a:pt x="63388" y="56146"/>
                  <a:pt x="61993" y="56146"/>
                  <a:pt x="60598" y="56146"/>
                </a:cubicBezTo>
                <a:cubicBezTo>
                  <a:pt x="59202" y="56146"/>
                  <a:pt x="57807" y="56146"/>
                  <a:pt x="56411" y="54605"/>
                </a:cubicBezTo>
                <a:cubicBezTo>
                  <a:pt x="43654" y="38972"/>
                  <a:pt x="43654" y="38972"/>
                  <a:pt x="43654" y="38972"/>
                </a:cubicBezTo>
                <a:cubicBezTo>
                  <a:pt x="42259" y="38972"/>
                  <a:pt x="40863" y="37431"/>
                  <a:pt x="40863" y="35889"/>
                </a:cubicBezTo>
                <a:cubicBezTo>
                  <a:pt x="40863" y="31045"/>
                  <a:pt x="43654" y="29504"/>
                  <a:pt x="46445" y="29504"/>
                </a:cubicBezTo>
                <a:cubicBezTo>
                  <a:pt x="47840" y="29504"/>
                  <a:pt x="49235" y="29504"/>
                  <a:pt x="50631" y="31045"/>
                </a:cubicBezTo>
                <a:cubicBezTo>
                  <a:pt x="55016" y="34348"/>
                  <a:pt x="55016" y="34348"/>
                  <a:pt x="55016" y="34348"/>
                </a:cubicBezTo>
                <a:cubicBezTo>
                  <a:pt x="55016" y="6165"/>
                  <a:pt x="55016" y="6165"/>
                  <a:pt x="55016" y="6165"/>
                </a:cubicBezTo>
                <a:cubicBezTo>
                  <a:pt x="55016" y="3082"/>
                  <a:pt x="56411" y="0"/>
                  <a:pt x="60598" y="0"/>
                </a:cubicBezTo>
                <a:cubicBezTo>
                  <a:pt x="63388" y="0"/>
                  <a:pt x="66179" y="3082"/>
                  <a:pt x="66179" y="6165"/>
                </a:cubicBezTo>
                <a:cubicBezTo>
                  <a:pt x="66179" y="34348"/>
                  <a:pt x="66179" y="34348"/>
                  <a:pt x="66179" y="34348"/>
                </a:cubicBezTo>
                <a:cubicBezTo>
                  <a:pt x="68970" y="31045"/>
                  <a:pt x="68970" y="31045"/>
                  <a:pt x="68970" y="31045"/>
                </a:cubicBezTo>
                <a:cubicBezTo>
                  <a:pt x="70365" y="29504"/>
                  <a:pt x="71760" y="29504"/>
                  <a:pt x="73156" y="29504"/>
                </a:cubicBezTo>
                <a:cubicBezTo>
                  <a:pt x="76146" y="29504"/>
                  <a:pt x="78936" y="31045"/>
                  <a:pt x="78936" y="35889"/>
                </a:cubicBezTo>
                <a:cubicBezTo>
                  <a:pt x="78936" y="37431"/>
                  <a:pt x="78936" y="38972"/>
                  <a:pt x="77541" y="38972"/>
                </a:cubicBezTo>
                <a:lnTo>
                  <a:pt x="63388" y="54605"/>
                </a:lnTo>
                <a:close/>
                <a:moveTo>
                  <a:pt x="1395" y="118238"/>
                </a:moveTo>
                <a:lnTo>
                  <a:pt x="1395" y="118238"/>
                </a:lnTo>
                <a:cubicBezTo>
                  <a:pt x="0" y="116697"/>
                  <a:pt x="0" y="115155"/>
                  <a:pt x="0" y="113614"/>
                </a:cubicBezTo>
                <a:cubicBezTo>
                  <a:pt x="0" y="35889"/>
                  <a:pt x="0" y="35889"/>
                  <a:pt x="0" y="35889"/>
                </a:cubicBezTo>
                <a:cubicBezTo>
                  <a:pt x="0" y="34348"/>
                  <a:pt x="0" y="32587"/>
                  <a:pt x="1395" y="31045"/>
                </a:cubicBezTo>
                <a:cubicBezTo>
                  <a:pt x="38073" y="70018"/>
                  <a:pt x="38073" y="70018"/>
                  <a:pt x="38073" y="70018"/>
                </a:cubicBezTo>
                <a:lnTo>
                  <a:pt x="1395" y="118238"/>
                </a:lnTo>
                <a:close/>
                <a:moveTo>
                  <a:pt x="60598" y="93357"/>
                </a:moveTo>
                <a:lnTo>
                  <a:pt x="60598" y="93357"/>
                </a:lnTo>
                <a:cubicBezTo>
                  <a:pt x="76146" y="76183"/>
                  <a:pt x="76146" y="76183"/>
                  <a:pt x="76146" y="76183"/>
                </a:cubicBezTo>
                <a:cubicBezTo>
                  <a:pt x="118405" y="118238"/>
                  <a:pt x="118405" y="118238"/>
                  <a:pt x="118405" y="118238"/>
                </a:cubicBezTo>
                <a:cubicBezTo>
                  <a:pt x="116810" y="119779"/>
                  <a:pt x="115415" y="119779"/>
                  <a:pt x="114019" y="119779"/>
                </a:cubicBezTo>
                <a:cubicBezTo>
                  <a:pt x="5581" y="119779"/>
                  <a:pt x="5581" y="119779"/>
                  <a:pt x="5581" y="119779"/>
                </a:cubicBezTo>
                <a:cubicBezTo>
                  <a:pt x="4186" y="119779"/>
                  <a:pt x="2790" y="119779"/>
                  <a:pt x="1395" y="118238"/>
                </a:cubicBezTo>
                <a:cubicBezTo>
                  <a:pt x="45049" y="76183"/>
                  <a:pt x="45049" y="76183"/>
                  <a:pt x="45049" y="76183"/>
                </a:cubicBezTo>
                <a:lnTo>
                  <a:pt x="60598" y="93357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0" name="Shape 5006">
            <a:extLst>
              <a:ext uri="{FF2B5EF4-FFF2-40B4-BE49-F238E27FC236}">
                <a16:creationId xmlns:a16="http://schemas.microsoft.com/office/drawing/2014/main" id="{75BCC01A-D4C3-42D7-BFB4-2CB20A6330C5}"/>
              </a:ext>
            </a:extLst>
          </p:cNvPr>
          <p:cNvSpPr/>
          <p:nvPr/>
        </p:nvSpPr>
        <p:spPr>
          <a:xfrm>
            <a:off x="11343591" y="6530136"/>
            <a:ext cx="578807" cy="4044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1863" y="54832"/>
                </a:moveTo>
                <a:lnTo>
                  <a:pt x="81863" y="54832"/>
                </a:lnTo>
                <a:cubicBezTo>
                  <a:pt x="118402" y="2009"/>
                  <a:pt x="118402" y="2009"/>
                  <a:pt x="118402" y="2009"/>
                </a:cubicBezTo>
                <a:cubicBezTo>
                  <a:pt x="119800" y="4019"/>
                  <a:pt x="119800" y="6028"/>
                  <a:pt x="119800" y="8038"/>
                </a:cubicBezTo>
                <a:cubicBezTo>
                  <a:pt x="119800" y="111387"/>
                  <a:pt x="119800" y="111387"/>
                  <a:pt x="119800" y="111387"/>
                </a:cubicBezTo>
                <a:cubicBezTo>
                  <a:pt x="119800" y="113397"/>
                  <a:pt x="119800" y="115693"/>
                  <a:pt x="118402" y="117703"/>
                </a:cubicBezTo>
                <a:lnTo>
                  <a:pt x="81863" y="54832"/>
                </a:lnTo>
                <a:close/>
                <a:moveTo>
                  <a:pt x="1397" y="2009"/>
                </a:moveTo>
                <a:lnTo>
                  <a:pt x="1397" y="2009"/>
                </a:lnTo>
                <a:cubicBezTo>
                  <a:pt x="2795" y="2009"/>
                  <a:pt x="4193" y="0"/>
                  <a:pt x="5590" y="0"/>
                </a:cubicBezTo>
                <a:cubicBezTo>
                  <a:pt x="114209" y="0"/>
                  <a:pt x="114209" y="0"/>
                  <a:pt x="114209" y="0"/>
                </a:cubicBezTo>
                <a:cubicBezTo>
                  <a:pt x="115607" y="0"/>
                  <a:pt x="117004" y="2009"/>
                  <a:pt x="118402" y="2009"/>
                </a:cubicBezTo>
                <a:cubicBezTo>
                  <a:pt x="59301" y="68899"/>
                  <a:pt x="59301" y="68899"/>
                  <a:pt x="59301" y="68899"/>
                </a:cubicBezTo>
                <a:lnTo>
                  <a:pt x="1397" y="2009"/>
                </a:lnTo>
                <a:close/>
                <a:moveTo>
                  <a:pt x="1397" y="117703"/>
                </a:moveTo>
                <a:lnTo>
                  <a:pt x="1397" y="117703"/>
                </a:lnTo>
                <a:cubicBezTo>
                  <a:pt x="0" y="115693"/>
                  <a:pt x="0" y="113397"/>
                  <a:pt x="0" y="111387"/>
                </a:cubicBezTo>
                <a:cubicBezTo>
                  <a:pt x="0" y="8038"/>
                  <a:pt x="0" y="8038"/>
                  <a:pt x="0" y="8038"/>
                </a:cubicBezTo>
                <a:cubicBezTo>
                  <a:pt x="0" y="6028"/>
                  <a:pt x="0" y="4019"/>
                  <a:pt x="1397" y="2009"/>
                </a:cubicBezTo>
                <a:cubicBezTo>
                  <a:pt x="38136" y="54832"/>
                  <a:pt x="38136" y="54832"/>
                  <a:pt x="38136" y="54832"/>
                </a:cubicBezTo>
                <a:lnTo>
                  <a:pt x="1397" y="117703"/>
                </a:lnTo>
                <a:close/>
                <a:moveTo>
                  <a:pt x="59301" y="85263"/>
                </a:moveTo>
                <a:lnTo>
                  <a:pt x="59301" y="85263"/>
                </a:lnTo>
                <a:cubicBezTo>
                  <a:pt x="74675" y="62870"/>
                  <a:pt x="74675" y="62870"/>
                  <a:pt x="74675" y="62870"/>
                </a:cubicBezTo>
                <a:cubicBezTo>
                  <a:pt x="118402" y="117703"/>
                  <a:pt x="118402" y="117703"/>
                  <a:pt x="118402" y="117703"/>
                </a:cubicBezTo>
                <a:cubicBezTo>
                  <a:pt x="117004" y="119712"/>
                  <a:pt x="115607" y="119712"/>
                  <a:pt x="114209" y="119712"/>
                </a:cubicBezTo>
                <a:cubicBezTo>
                  <a:pt x="5590" y="119712"/>
                  <a:pt x="5590" y="119712"/>
                  <a:pt x="5590" y="119712"/>
                </a:cubicBezTo>
                <a:cubicBezTo>
                  <a:pt x="4193" y="119712"/>
                  <a:pt x="2795" y="119712"/>
                  <a:pt x="1397" y="117703"/>
                </a:cubicBezTo>
                <a:cubicBezTo>
                  <a:pt x="43727" y="62870"/>
                  <a:pt x="43727" y="62870"/>
                  <a:pt x="43727" y="62870"/>
                </a:cubicBezTo>
                <a:lnTo>
                  <a:pt x="59301" y="85263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1" name="Shape 5007">
            <a:extLst>
              <a:ext uri="{FF2B5EF4-FFF2-40B4-BE49-F238E27FC236}">
                <a16:creationId xmlns:a16="http://schemas.microsoft.com/office/drawing/2014/main" id="{9F618162-CD43-4998-9033-F847541D411D}"/>
              </a:ext>
            </a:extLst>
          </p:cNvPr>
          <p:cNvSpPr/>
          <p:nvPr/>
        </p:nvSpPr>
        <p:spPr>
          <a:xfrm>
            <a:off x="10325907" y="6476923"/>
            <a:ext cx="587318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76" y="119774"/>
                </a:moveTo>
                <a:lnTo>
                  <a:pt x="114276" y="119774"/>
                </a:lnTo>
                <a:cubicBezTo>
                  <a:pt x="5526" y="119774"/>
                  <a:pt x="5526" y="119774"/>
                  <a:pt x="5526" y="119774"/>
                </a:cubicBezTo>
                <a:cubicBezTo>
                  <a:pt x="2763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2763" y="0"/>
                  <a:pt x="5526" y="0"/>
                </a:cubicBezTo>
                <a:cubicBezTo>
                  <a:pt x="114276" y="0"/>
                  <a:pt x="114276" y="0"/>
                  <a:pt x="114276" y="0"/>
                </a:cubicBezTo>
                <a:cubicBezTo>
                  <a:pt x="117039" y="0"/>
                  <a:pt x="119802" y="3163"/>
                  <a:pt x="119802" y="6327"/>
                </a:cubicBezTo>
                <a:cubicBezTo>
                  <a:pt x="119802" y="113446"/>
                  <a:pt x="119802" y="113446"/>
                  <a:pt x="119802" y="113446"/>
                </a:cubicBezTo>
                <a:cubicBezTo>
                  <a:pt x="119802" y="116610"/>
                  <a:pt x="117039" y="119774"/>
                  <a:pt x="114276" y="119774"/>
                </a:cubicBezTo>
                <a:close/>
                <a:moveTo>
                  <a:pt x="11052" y="6327"/>
                </a:moveTo>
                <a:lnTo>
                  <a:pt x="11052" y="6327"/>
                </a:lnTo>
                <a:cubicBezTo>
                  <a:pt x="8289" y="6327"/>
                  <a:pt x="5526" y="9717"/>
                  <a:pt x="5526" y="12881"/>
                </a:cubicBezTo>
                <a:cubicBezTo>
                  <a:pt x="5526" y="17627"/>
                  <a:pt x="8289" y="19209"/>
                  <a:pt x="11052" y="19209"/>
                </a:cubicBezTo>
                <a:cubicBezTo>
                  <a:pt x="15197" y="19209"/>
                  <a:pt x="16578" y="17627"/>
                  <a:pt x="16578" y="12881"/>
                </a:cubicBezTo>
                <a:cubicBezTo>
                  <a:pt x="16578" y="9717"/>
                  <a:pt x="15197" y="6327"/>
                  <a:pt x="11052" y="6327"/>
                </a:cubicBezTo>
                <a:close/>
                <a:moveTo>
                  <a:pt x="27828" y="6327"/>
                </a:moveTo>
                <a:lnTo>
                  <a:pt x="27828" y="6327"/>
                </a:lnTo>
                <a:cubicBezTo>
                  <a:pt x="25065" y="6327"/>
                  <a:pt x="22302" y="9717"/>
                  <a:pt x="22302" y="12881"/>
                </a:cubicBezTo>
                <a:cubicBezTo>
                  <a:pt x="22302" y="17627"/>
                  <a:pt x="25065" y="19209"/>
                  <a:pt x="27828" y="19209"/>
                </a:cubicBezTo>
                <a:cubicBezTo>
                  <a:pt x="31973" y="19209"/>
                  <a:pt x="33355" y="17627"/>
                  <a:pt x="33355" y="12881"/>
                </a:cubicBezTo>
                <a:cubicBezTo>
                  <a:pt x="33355" y="9717"/>
                  <a:pt x="31973" y="6327"/>
                  <a:pt x="27828" y="6327"/>
                </a:cubicBezTo>
                <a:close/>
                <a:moveTo>
                  <a:pt x="44605" y="6327"/>
                </a:moveTo>
                <a:lnTo>
                  <a:pt x="44605" y="6327"/>
                </a:lnTo>
                <a:cubicBezTo>
                  <a:pt x="41842" y="6327"/>
                  <a:pt x="38881" y="9717"/>
                  <a:pt x="38881" y="12881"/>
                </a:cubicBezTo>
                <a:cubicBezTo>
                  <a:pt x="38881" y="17627"/>
                  <a:pt x="41842" y="19209"/>
                  <a:pt x="44605" y="19209"/>
                </a:cubicBezTo>
                <a:cubicBezTo>
                  <a:pt x="48750" y="19209"/>
                  <a:pt x="50131" y="17627"/>
                  <a:pt x="50131" y="12881"/>
                </a:cubicBezTo>
                <a:cubicBezTo>
                  <a:pt x="50131" y="9717"/>
                  <a:pt x="48750" y="6327"/>
                  <a:pt x="44605" y="6327"/>
                </a:cubicBezTo>
                <a:close/>
                <a:moveTo>
                  <a:pt x="114276" y="25536"/>
                </a:moveTo>
                <a:lnTo>
                  <a:pt x="114276" y="25536"/>
                </a:lnTo>
                <a:cubicBezTo>
                  <a:pt x="108750" y="25536"/>
                  <a:pt x="108750" y="25536"/>
                  <a:pt x="108750" y="25536"/>
                </a:cubicBezTo>
                <a:cubicBezTo>
                  <a:pt x="11052" y="25536"/>
                  <a:pt x="11052" y="25536"/>
                  <a:pt x="11052" y="25536"/>
                </a:cubicBezTo>
                <a:cubicBezTo>
                  <a:pt x="5526" y="25536"/>
                  <a:pt x="5526" y="25536"/>
                  <a:pt x="5526" y="25536"/>
                </a:cubicBezTo>
                <a:cubicBezTo>
                  <a:pt x="5526" y="113446"/>
                  <a:pt x="5526" y="113446"/>
                  <a:pt x="5526" y="113446"/>
                </a:cubicBezTo>
                <a:cubicBezTo>
                  <a:pt x="114276" y="113446"/>
                  <a:pt x="114276" y="113446"/>
                  <a:pt x="114276" y="113446"/>
                </a:cubicBezTo>
                <a:lnTo>
                  <a:pt x="114276" y="25536"/>
                </a:lnTo>
                <a:close/>
                <a:moveTo>
                  <a:pt x="43223" y="51073"/>
                </a:moveTo>
                <a:lnTo>
                  <a:pt x="43223" y="51073"/>
                </a:lnTo>
                <a:cubicBezTo>
                  <a:pt x="44605" y="49491"/>
                  <a:pt x="48750" y="49491"/>
                  <a:pt x="50131" y="51073"/>
                </a:cubicBezTo>
                <a:cubicBezTo>
                  <a:pt x="60000" y="62372"/>
                  <a:pt x="60000" y="62372"/>
                  <a:pt x="60000" y="62372"/>
                </a:cubicBezTo>
                <a:cubicBezTo>
                  <a:pt x="69671" y="51073"/>
                  <a:pt x="69671" y="51073"/>
                  <a:pt x="69671" y="51073"/>
                </a:cubicBezTo>
                <a:cubicBezTo>
                  <a:pt x="71052" y="49491"/>
                  <a:pt x="75197" y="49491"/>
                  <a:pt x="76578" y="51073"/>
                </a:cubicBezTo>
                <a:cubicBezTo>
                  <a:pt x="79539" y="54463"/>
                  <a:pt x="79539" y="57627"/>
                  <a:pt x="76578" y="60790"/>
                </a:cubicBezTo>
                <a:cubicBezTo>
                  <a:pt x="68289" y="70282"/>
                  <a:pt x="68289" y="70282"/>
                  <a:pt x="68289" y="70282"/>
                </a:cubicBezTo>
                <a:cubicBezTo>
                  <a:pt x="76578" y="81581"/>
                  <a:pt x="76578" y="81581"/>
                  <a:pt x="76578" y="81581"/>
                </a:cubicBezTo>
                <a:cubicBezTo>
                  <a:pt x="79539" y="83163"/>
                  <a:pt x="79539" y="87909"/>
                  <a:pt x="76578" y="91073"/>
                </a:cubicBezTo>
                <a:cubicBezTo>
                  <a:pt x="75197" y="92655"/>
                  <a:pt x="71052" y="92655"/>
                  <a:pt x="69671" y="91073"/>
                </a:cubicBezTo>
                <a:cubicBezTo>
                  <a:pt x="60000" y="80000"/>
                  <a:pt x="60000" y="80000"/>
                  <a:pt x="60000" y="80000"/>
                </a:cubicBezTo>
                <a:cubicBezTo>
                  <a:pt x="50131" y="91073"/>
                  <a:pt x="50131" y="91073"/>
                  <a:pt x="50131" y="91073"/>
                </a:cubicBezTo>
                <a:cubicBezTo>
                  <a:pt x="48750" y="92655"/>
                  <a:pt x="44605" y="92655"/>
                  <a:pt x="43223" y="91073"/>
                </a:cubicBezTo>
                <a:cubicBezTo>
                  <a:pt x="40460" y="87909"/>
                  <a:pt x="40460" y="83163"/>
                  <a:pt x="43223" y="81581"/>
                </a:cubicBezTo>
                <a:cubicBezTo>
                  <a:pt x="51513" y="70282"/>
                  <a:pt x="51513" y="70282"/>
                  <a:pt x="51513" y="70282"/>
                </a:cubicBezTo>
                <a:cubicBezTo>
                  <a:pt x="43223" y="60790"/>
                  <a:pt x="43223" y="60790"/>
                  <a:pt x="43223" y="60790"/>
                </a:cubicBezTo>
                <a:cubicBezTo>
                  <a:pt x="40460" y="57627"/>
                  <a:pt x="40460" y="54463"/>
                  <a:pt x="43223" y="51073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2" name="Shape 5008">
            <a:extLst>
              <a:ext uri="{FF2B5EF4-FFF2-40B4-BE49-F238E27FC236}">
                <a16:creationId xmlns:a16="http://schemas.microsoft.com/office/drawing/2014/main" id="{BF66A278-1238-4307-80A6-8C822C7E95D1}"/>
              </a:ext>
            </a:extLst>
          </p:cNvPr>
          <p:cNvSpPr/>
          <p:nvPr/>
        </p:nvSpPr>
        <p:spPr>
          <a:xfrm>
            <a:off x="9359525" y="6476923"/>
            <a:ext cx="578807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09" y="119774"/>
                </a:moveTo>
                <a:lnTo>
                  <a:pt x="114209" y="119774"/>
                </a:lnTo>
                <a:cubicBezTo>
                  <a:pt x="5590" y="119774"/>
                  <a:pt x="5590" y="119774"/>
                  <a:pt x="5590" y="119774"/>
                </a:cubicBezTo>
                <a:cubicBezTo>
                  <a:pt x="2795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2795" y="0"/>
                  <a:pt x="5590" y="0"/>
                </a:cubicBezTo>
                <a:cubicBezTo>
                  <a:pt x="114209" y="0"/>
                  <a:pt x="114209" y="0"/>
                  <a:pt x="114209" y="0"/>
                </a:cubicBezTo>
                <a:cubicBezTo>
                  <a:pt x="118402" y="0"/>
                  <a:pt x="119800" y="3163"/>
                  <a:pt x="119800" y="6327"/>
                </a:cubicBezTo>
                <a:cubicBezTo>
                  <a:pt x="119800" y="113446"/>
                  <a:pt x="119800" y="113446"/>
                  <a:pt x="119800" y="113446"/>
                </a:cubicBezTo>
                <a:cubicBezTo>
                  <a:pt x="119800" y="116610"/>
                  <a:pt x="118402" y="119774"/>
                  <a:pt x="114209" y="119774"/>
                </a:cubicBezTo>
                <a:close/>
                <a:moveTo>
                  <a:pt x="11181" y="6327"/>
                </a:moveTo>
                <a:lnTo>
                  <a:pt x="11181" y="6327"/>
                </a:lnTo>
                <a:cubicBezTo>
                  <a:pt x="8386" y="6327"/>
                  <a:pt x="5590" y="9717"/>
                  <a:pt x="5590" y="12881"/>
                </a:cubicBezTo>
                <a:cubicBezTo>
                  <a:pt x="5590" y="17627"/>
                  <a:pt x="8386" y="19209"/>
                  <a:pt x="11181" y="19209"/>
                </a:cubicBezTo>
                <a:cubicBezTo>
                  <a:pt x="13976" y="19209"/>
                  <a:pt x="16772" y="17627"/>
                  <a:pt x="16772" y="12881"/>
                </a:cubicBezTo>
                <a:cubicBezTo>
                  <a:pt x="16772" y="9717"/>
                  <a:pt x="13976" y="6327"/>
                  <a:pt x="11181" y="6327"/>
                </a:cubicBezTo>
                <a:close/>
                <a:moveTo>
                  <a:pt x="28153" y="6327"/>
                </a:moveTo>
                <a:lnTo>
                  <a:pt x="28153" y="6327"/>
                </a:lnTo>
                <a:cubicBezTo>
                  <a:pt x="25357" y="6327"/>
                  <a:pt x="22562" y="9717"/>
                  <a:pt x="22562" y="12881"/>
                </a:cubicBezTo>
                <a:cubicBezTo>
                  <a:pt x="22562" y="17627"/>
                  <a:pt x="25357" y="19209"/>
                  <a:pt x="28153" y="19209"/>
                </a:cubicBezTo>
                <a:cubicBezTo>
                  <a:pt x="30948" y="19209"/>
                  <a:pt x="33743" y="17627"/>
                  <a:pt x="33743" y="12881"/>
                </a:cubicBezTo>
                <a:cubicBezTo>
                  <a:pt x="33743" y="9717"/>
                  <a:pt x="30948" y="6327"/>
                  <a:pt x="28153" y="6327"/>
                </a:cubicBezTo>
                <a:close/>
                <a:moveTo>
                  <a:pt x="45124" y="6327"/>
                </a:moveTo>
                <a:lnTo>
                  <a:pt x="45124" y="6327"/>
                </a:lnTo>
                <a:cubicBezTo>
                  <a:pt x="42329" y="6327"/>
                  <a:pt x="39334" y="9717"/>
                  <a:pt x="39334" y="12881"/>
                </a:cubicBezTo>
                <a:cubicBezTo>
                  <a:pt x="39334" y="17627"/>
                  <a:pt x="42329" y="19209"/>
                  <a:pt x="45124" y="19209"/>
                </a:cubicBezTo>
                <a:cubicBezTo>
                  <a:pt x="47920" y="19209"/>
                  <a:pt x="50715" y="17627"/>
                  <a:pt x="50715" y="12881"/>
                </a:cubicBezTo>
                <a:cubicBezTo>
                  <a:pt x="50715" y="9717"/>
                  <a:pt x="47920" y="6327"/>
                  <a:pt x="45124" y="6327"/>
                </a:cubicBezTo>
                <a:close/>
                <a:moveTo>
                  <a:pt x="114209" y="25536"/>
                </a:moveTo>
                <a:lnTo>
                  <a:pt x="114209" y="25536"/>
                </a:lnTo>
                <a:cubicBezTo>
                  <a:pt x="108618" y="25536"/>
                  <a:pt x="108618" y="25536"/>
                  <a:pt x="108618" y="25536"/>
                </a:cubicBezTo>
                <a:cubicBezTo>
                  <a:pt x="11181" y="25536"/>
                  <a:pt x="11181" y="25536"/>
                  <a:pt x="11181" y="25536"/>
                </a:cubicBezTo>
                <a:cubicBezTo>
                  <a:pt x="5590" y="25536"/>
                  <a:pt x="5590" y="25536"/>
                  <a:pt x="5590" y="25536"/>
                </a:cubicBezTo>
                <a:cubicBezTo>
                  <a:pt x="5590" y="113446"/>
                  <a:pt x="5590" y="113446"/>
                  <a:pt x="5590" y="113446"/>
                </a:cubicBezTo>
                <a:cubicBezTo>
                  <a:pt x="114209" y="113446"/>
                  <a:pt x="114209" y="113446"/>
                  <a:pt x="114209" y="113446"/>
                </a:cubicBezTo>
                <a:lnTo>
                  <a:pt x="114209" y="25536"/>
                </a:lnTo>
                <a:close/>
                <a:moveTo>
                  <a:pt x="43727" y="63954"/>
                </a:moveTo>
                <a:lnTo>
                  <a:pt x="43727" y="63954"/>
                </a:lnTo>
                <a:cubicBezTo>
                  <a:pt x="45124" y="63954"/>
                  <a:pt x="46522" y="65536"/>
                  <a:pt x="46522" y="67118"/>
                </a:cubicBezTo>
                <a:lnTo>
                  <a:pt x="46522" y="67118"/>
                </a:lnTo>
                <a:cubicBezTo>
                  <a:pt x="54908" y="75028"/>
                  <a:pt x="54908" y="75028"/>
                  <a:pt x="54908" y="75028"/>
                </a:cubicBezTo>
                <a:cubicBezTo>
                  <a:pt x="73277" y="54463"/>
                  <a:pt x="73277" y="54463"/>
                  <a:pt x="73277" y="54463"/>
                </a:cubicBezTo>
                <a:lnTo>
                  <a:pt x="73277" y="54463"/>
                </a:lnTo>
                <a:cubicBezTo>
                  <a:pt x="74675" y="52881"/>
                  <a:pt x="76073" y="51073"/>
                  <a:pt x="77470" y="51073"/>
                </a:cubicBezTo>
                <a:cubicBezTo>
                  <a:pt x="80266" y="51073"/>
                  <a:pt x="83261" y="54463"/>
                  <a:pt x="83261" y="57627"/>
                </a:cubicBezTo>
                <a:cubicBezTo>
                  <a:pt x="83261" y="59209"/>
                  <a:pt x="81863" y="60790"/>
                  <a:pt x="80266" y="62372"/>
                </a:cubicBezTo>
                <a:lnTo>
                  <a:pt x="80266" y="62372"/>
                </a:lnTo>
                <a:cubicBezTo>
                  <a:pt x="57703" y="87909"/>
                  <a:pt x="57703" y="87909"/>
                  <a:pt x="57703" y="87909"/>
                </a:cubicBezTo>
                <a:lnTo>
                  <a:pt x="57703" y="87909"/>
                </a:lnTo>
                <a:cubicBezTo>
                  <a:pt x="57703" y="89491"/>
                  <a:pt x="56306" y="89491"/>
                  <a:pt x="54908" y="89491"/>
                </a:cubicBezTo>
                <a:cubicBezTo>
                  <a:pt x="53510" y="89491"/>
                  <a:pt x="52113" y="89491"/>
                  <a:pt x="50715" y="87909"/>
                </a:cubicBezTo>
                <a:lnTo>
                  <a:pt x="50715" y="87909"/>
                </a:lnTo>
                <a:cubicBezTo>
                  <a:pt x="39334" y="75028"/>
                  <a:pt x="39334" y="75028"/>
                  <a:pt x="39334" y="75028"/>
                </a:cubicBezTo>
                <a:lnTo>
                  <a:pt x="39334" y="75028"/>
                </a:lnTo>
                <a:cubicBezTo>
                  <a:pt x="37936" y="73446"/>
                  <a:pt x="37936" y="71864"/>
                  <a:pt x="37936" y="70282"/>
                </a:cubicBezTo>
                <a:cubicBezTo>
                  <a:pt x="37936" y="67118"/>
                  <a:pt x="39334" y="63954"/>
                  <a:pt x="43727" y="6395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3" name="Shape 5009">
            <a:extLst>
              <a:ext uri="{FF2B5EF4-FFF2-40B4-BE49-F238E27FC236}">
                <a16:creationId xmlns:a16="http://schemas.microsoft.com/office/drawing/2014/main" id="{56C293A8-C1BD-4B84-874F-9A7F42C76876}"/>
              </a:ext>
            </a:extLst>
          </p:cNvPr>
          <p:cNvSpPr/>
          <p:nvPr/>
        </p:nvSpPr>
        <p:spPr>
          <a:xfrm>
            <a:off x="8325701" y="6476923"/>
            <a:ext cx="578807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09" y="119774"/>
                </a:moveTo>
                <a:lnTo>
                  <a:pt x="114209" y="119774"/>
                </a:lnTo>
                <a:cubicBezTo>
                  <a:pt x="5590" y="119774"/>
                  <a:pt x="5590" y="119774"/>
                  <a:pt x="5590" y="119774"/>
                </a:cubicBezTo>
                <a:cubicBezTo>
                  <a:pt x="1397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1397" y="0"/>
                  <a:pt x="5590" y="0"/>
                </a:cubicBezTo>
                <a:cubicBezTo>
                  <a:pt x="114209" y="0"/>
                  <a:pt x="114209" y="0"/>
                  <a:pt x="114209" y="0"/>
                </a:cubicBezTo>
                <a:cubicBezTo>
                  <a:pt x="117004" y="0"/>
                  <a:pt x="119800" y="3163"/>
                  <a:pt x="119800" y="6327"/>
                </a:cubicBezTo>
                <a:cubicBezTo>
                  <a:pt x="119800" y="113446"/>
                  <a:pt x="119800" y="113446"/>
                  <a:pt x="119800" y="113446"/>
                </a:cubicBezTo>
                <a:cubicBezTo>
                  <a:pt x="119800" y="116610"/>
                  <a:pt x="117004" y="119774"/>
                  <a:pt x="114209" y="119774"/>
                </a:cubicBezTo>
                <a:close/>
                <a:moveTo>
                  <a:pt x="11181" y="6327"/>
                </a:moveTo>
                <a:lnTo>
                  <a:pt x="11181" y="6327"/>
                </a:lnTo>
                <a:cubicBezTo>
                  <a:pt x="6988" y="6327"/>
                  <a:pt x="5590" y="9717"/>
                  <a:pt x="5590" y="12881"/>
                </a:cubicBezTo>
                <a:cubicBezTo>
                  <a:pt x="5590" y="17627"/>
                  <a:pt x="6988" y="19209"/>
                  <a:pt x="11181" y="19209"/>
                </a:cubicBezTo>
                <a:cubicBezTo>
                  <a:pt x="13976" y="19209"/>
                  <a:pt x="16772" y="17627"/>
                  <a:pt x="16772" y="12881"/>
                </a:cubicBezTo>
                <a:cubicBezTo>
                  <a:pt x="16772" y="9717"/>
                  <a:pt x="13976" y="6327"/>
                  <a:pt x="11181" y="6327"/>
                </a:cubicBezTo>
                <a:close/>
                <a:moveTo>
                  <a:pt x="28153" y="6327"/>
                </a:moveTo>
                <a:lnTo>
                  <a:pt x="28153" y="6327"/>
                </a:lnTo>
                <a:cubicBezTo>
                  <a:pt x="23960" y="6327"/>
                  <a:pt x="22562" y="9717"/>
                  <a:pt x="22562" y="12881"/>
                </a:cubicBezTo>
                <a:cubicBezTo>
                  <a:pt x="22562" y="17627"/>
                  <a:pt x="23960" y="19209"/>
                  <a:pt x="28153" y="19209"/>
                </a:cubicBezTo>
                <a:cubicBezTo>
                  <a:pt x="30948" y="19209"/>
                  <a:pt x="33743" y="17627"/>
                  <a:pt x="33743" y="12881"/>
                </a:cubicBezTo>
                <a:cubicBezTo>
                  <a:pt x="33743" y="9717"/>
                  <a:pt x="30948" y="6327"/>
                  <a:pt x="28153" y="6327"/>
                </a:cubicBezTo>
                <a:close/>
                <a:moveTo>
                  <a:pt x="45124" y="6327"/>
                </a:moveTo>
                <a:lnTo>
                  <a:pt x="45124" y="6327"/>
                </a:lnTo>
                <a:cubicBezTo>
                  <a:pt x="40732" y="6327"/>
                  <a:pt x="39334" y="9717"/>
                  <a:pt x="39334" y="12881"/>
                </a:cubicBezTo>
                <a:cubicBezTo>
                  <a:pt x="39334" y="17627"/>
                  <a:pt x="40732" y="19209"/>
                  <a:pt x="45124" y="19209"/>
                </a:cubicBezTo>
                <a:cubicBezTo>
                  <a:pt x="47920" y="19209"/>
                  <a:pt x="50715" y="17627"/>
                  <a:pt x="50715" y="12881"/>
                </a:cubicBezTo>
                <a:cubicBezTo>
                  <a:pt x="50715" y="9717"/>
                  <a:pt x="47920" y="6327"/>
                  <a:pt x="45124" y="6327"/>
                </a:cubicBezTo>
                <a:close/>
                <a:moveTo>
                  <a:pt x="114209" y="25536"/>
                </a:moveTo>
                <a:lnTo>
                  <a:pt x="114209" y="25536"/>
                </a:lnTo>
                <a:cubicBezTo>
                  <a:pt x="108618" y="25536"/>
                  <a:pt x="108618" y="25536"/>
                  <a:pt x="108618" y="25536"/>
                </a:cubicBezTo>
                <a:cubicBezTo>
                  <a:pt x="11181" y="25536"/>
                  <a:pt x="11181" y="25536"/>
                  <a:pt x="11181" y="25536"/>
                </a:cubicBezTo>
                <a:cubicBezTo>
                  <a:pt x="5590" y="25536"/>
                  <a:pt x="5590" y="25536"/>
                  <a:pt x="5590" y="25536"/>
                </a:cubicBezTo>
                <a:cubicBezTo>
                  <a:pt x="5590" y="113446"/>
                  <a:pt x="5590" y="113446"/>
                  <a:pt x="5590" y="113446"/>
                </a:cubicBezTo>
                <a:cubicBezTo>
                  <a:pt x="114209" y="113446"/>
                  <a:pt x="114209" y="113446"/>
                  <a:pt x="114209" y="113446"/>
                </a:cubicBezTo>
                <a:lnTo>
                  <a:pt x="114209" y="25536"/>
                </a:lnTo>
                <a:close/>
                <a:moveTo>
                  <a:pt x="40732" y="63954"/>
                </a:moveTo>
                <a:lnTo>
                  <a:pt x="40732" y="63954"/>
                </a:lnTo>
                <a:cubicBezTo>
                  <a:pt x="53510" y="63954"/>
                  <a:pt x="53510" y="63954"/>
                  <a:pt x="53510" y="63954"/>
                </a:cubicBezTo>
                <a:lnTo>
                  <a:pt x="53510" y="63954"/>
                </a:lnTo>
                <a:cubicBezTo>
                  <a:pt x="64891" y="63954"/>
                  <a:pt x="64891" y="63954"/>
                  <a:pt x="64891" y="63954"/>
                </a:cubicBezTo>
                <a:lnTo>
                  <a:pt x="64891" y="63954"/>
                </a:lnTo>
                <a:cubicBezTo>
                  <a:pt x="78868" y="63954"/>
                  <a:pt x="78868" y="63954"/>
                  <a:pt x="78868" y="63954"/>
                </a:cubicBezTo>
                <a:cubicBezTo>
                  <a:pt x="81663" y="63954"/>
                  <a:pt x="84658" y="67118"/>
                  <a:pt x="84658" y="70282"/>
                </a:cubicBezTo>
                <a:cubicBezTo>
                  <a:pt x="84658" y="75028"/>
                  <a:pt x="81663" y="76610"/>
                  <a:pt x="78868" y="76610"/>
                </a:cubicBezTo>
                <a:lnTo>
                  <a:pt x="78868" y="76610"/>
                </a:lnTo>
                <a:cubicBezTo>
                  <a:pt x="47920" y="76610"/>
                  <a:pt x="47920" y="76610"/>
                  <a:pt x="47920" y="76610"/>
                </a:cubicBezTo>
                <a:lnTo>
                  <a:pt x="47920" y="76610"/>
                </a:lnTo>
                <a:cubicBezTo>
                  <a:pt x="40732" y="76610"/>
                  <a:pt x="40732" y="76610"/>
                  <a:pt x="40732" y="76610"/>
                </a:cubicBezTo>
                <a:cubicBezTo>
                  <a:pt x="37936" y="76610"/>
                  <a:pt x="35141" y="75028"/>
                  <a:pt x="35141" y="70282"/>
                </a:cubicBezTo>
                <a:cubicBezTo>
                  <a:pt x="35141" y="67118"/>
                  <a:pt x="37936" y="63954"/>
                  <a:pt x="40732" y="6395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4" name="Shape 5010">
            <a:extLst>
              <a:ext uri="{FF2B5EF4-FFF2-40B4-BE49-F238E27FC236}">
                <a16:creationId xmlns:a16="http://schemas.microsoft.com/office/drawing/2014/main" id="{C65321F6-2191-448E-93F3-DA4289C5331A}"/>
              </a:ext>
            </a:extLst>
          </p:cNvPr>
          <p:cNvSpPr/>
          <p:nvPr/>
        </p:nvSpPr>
        <p:spPr>
          <a:xfrm>
            <a:off x="7313554" y="6476923"/>
            <a:ext cx="587318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85" y="119774"/>
                </a:moveTo>
                <a:lnTo>
                  <a:pt x="114285" y="119774"/>
                </a:lnTo>
                <a:cubicBezTo>
                  <a:pt x="5714" y="119774"/>
                  <a:pt x="5714" y="119774"/>
                  <a:pt x="5714" y="119774"/>
                </a:cubicBezTo>
                <a:cubicBezTo>
                  <a:pt x="2955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2955" y="0"/>
                  <a:pt x="5714" y="0"/>
                </a:cubicBezTo>
                <a:cubicBezTo>
                  <a:pt x="114285" y="0"/>
                  <a:pt x="114285" y="0"/>
                  <a:pt x="114285" y="0"/>
                </a:cubicBezTo>
                <a:cubicBezTo>
                  <a:pt x="117044" y="0"/>
                  <a:pt x="119802" y="3163"/>
                  <a:pt x="119802" y="6327"/>
                </a:cubicBezTo>
                <a:cubicBezTo>
                  <a:pt x="119802" y="113446"/>
                  <a:pt x="119802" y="113446"/>
                  <a:pt x="119802" y="113446"/>
                </a:cubicBezTo>
                <a:cubicBezTo>
                  <a:pt x="119802" y="116610"/>
                  <a:pt x="117044" y="119774"/>
                  <a:pt x="114285" y="119774"/>
                </a:cubicBezTo>
                <a:close/>
                <a:moveTo>
                  <a:pt x="11231" y="6327"/>
                </a:moveTo>
                <a:lnTo>
                  <a:pt x="11231" y="6327"/>
                </a:lnTo>
                <a:cubicBezTo>
                  <a:pt x="8472" y="6327"/>
                  <a:pt x="5714" y="9717"/>
                  <a:pt x="5714" y="12881"/>
                </a:cubicBezTo>
                <a:cubicBezTo>
                  <a:pt x="5714" y="17627"/>
                  <a:pt x="8472" y="19209"/>
                  <a:pt x="11231" y="19209"/>
                </a:cubicBezTo>
                <a:cubicBezTo>
                  <a:pt x="15369" y="19209"/>
                  <a:pt x="16748" y="17627"/>
                  <a:pt x="16748" y="12881"/>
                </a:cubicBezTo>
                <a:cubicBezTo>
                  <a:pt x="16748" y="9717"/>
                  <a:pt x="15369" y="6327"/>
                  <a:pt x="11231" y="6327"/>
                </a:cubicBezTo>
                <a:close/>
                <a:moveTo>
                  <a:pt x="27980" y="6327"/>
                </a:moveTo>
                <a:lnTo>
                  <a:pt x="27980" y="6327"/>
                </a:lnTo>
                <a:cubicBezTo>
                  <a:pt x="25221" y="6327"/>
                  <a:pt x="22266" y="9717"/>
                  <a:pt x="22266" y="12881"/>
                </a:cubicBezTo>
                <a:cubicBezTo>
                  <a:pt x="22266" y="17627"/>
                  <a:pt x="25221" y="19209"/>
                  <a:pt x="27980" y="19209"/>
                </a:cubicBezTo>
                <a:cubicBezTo>
                  <a:pt x="32118" y="19209"/>
                  <a:pt x="33497" y="17627"/>
                  <a:pt x="33497" y="12881"/>
                </a:cubicBezTo>
                <a:cubicBezTo>
                  <a:pt x="33497" y="9717"/>
                  <a:pt x="32118" y="6327"/>
                  <a:pt x="27980" y="6327"/>
                </a:cubicBezTo>
                <a:close/>
                <a:moveTo>
                  <a:pt x="44532" y="6327"/>
                </a:moveTo>
                <a:lnTo>
                  <a:pt x="44532" y="6327"/>
                </a:lnTo>
                <a:cubicBezTo>
                  <a:pt x="41773" y="6327"/>
                  <a:pt x="39014" y="9717"/>
                  <a:pt x="39014" y="12881"/>
                </a:cubicBezTo>
                <a:cubicBezTo>
                  <a:pt x="39014" y="17627"/>
                  <a:pt x="41773" y="19209"/>
                  <a:pt x="44532" y="19209"/>
                </a:cubicBezTo>
                <a:cubicBezTo>
                  <a:pt x="48866" y="19209"/>
                  <a:pt x="50246" y="17627"/>
                  <a:pt x="50246" y="12881"/>
                </a:cubicBezTo>
                <a:cubicBezTo>
                  <a:pt x="50246" y="9717"/>
                  <a:pt x="48866" y="6327"/>
                  <a:pt x="44532" y="6327"/>
                </a:cubicBezTo>
                <a:close/>
                <a:moveTo>
                  <a:pt x="114285" y="25536"/>
                </a:moveTo>
                <a:lnTo>
                  <a:pt x="114285" y="25536"/>
                </a:lnTo>
                <a:cubicBezTo>
                  <a:pt x="108768" y="25536"/>
                  <a:pt x="108768" y="25536"/>
                  <a:pt x="108768" y="25536"/>
                </a:cubicBezTo>
                <a:cubicBezTo>
                  <a:pt x="11231" y="25536"/>
                  <a:pt x="11231" y="25536"/>
                  <a:pt x="11231" y="25536"/>
                </a:cubicBezTo>
                <a:cubicBezTo>
                  <a:pt x="5714" y="25536"/>
                  <a:pt x="5714" y="25536"/>
                  <a:pt x="5714" y="25536"/>
                </a:cubicBezTo>
                <a:cubicBezTo>
                  <a:pt x="5714" y="113446"/>
                  <a:pt x="5714" y="113446"/>
                  <a:pt x="5714" y="113446"/>
                </a:cubicBezTo>
                <a:cubicBezTo>
                  <a:pt x="114285" y="113446"/>
                  <a:pt x="114285" y="113446"/>
                  <a:pt x="114285" y="113446"/>
                </a:cubicBezTo>
                <a:lnTo>
                  <a:pt x="114285" y="25536"/>
                </a:lnTo>
                <a:close/>
                <a:moveTo>
                  <a:pt x="41773" y="63954"/>
                </a:moveTo>
                <a:lnTo>
                  <a:pt x="41773" y="63954"/>
                </a:lnTo>
                <a:cubicBezTo>
                  <a:pt x="54384" y="63954"/>
                  <a:pt x="54384" y="63954"/>
                  <a:pt x="54384" y="63954"/>
                </a:cubicBezTo>
                <a:cubicBezTo>
                  <a:pt x="54384" y="49491"/>
                  <a:pt x="54384" y="49491"/>
                  <a:pt x="54384" y="49491"/>
                </a:cubicBezTo>
                <a:cubicBezTo>
                  <a:pt x="54384" y="46327"/>
                  <a:pt x="57142" y="43163"/>
                  <a:pt x="59901" y="43163"/>
                </a:cubicBezTo>
                <a:cubicBezTo>
                  <a:pt x="62660" y="43163"/>
                  <a:pt x="65615" y="46327"/>
                  <a:pt x="65615" y="49491"/>
                </a:cubicBezTo>
                <a:cubicBezTo>
                  <a:pt x="65615" y="63954"/>
                  <a:pt x="65615" y="63954"/>
                  <a:pt x="65615" y="63954"/>
                </a:cubicBezTo>
                <a:cubicBezTo>
                  <a:pt x="78029" y="63954"/>
                  <a:pt x="78029" y="63954"/>
                  <a:pt x="78029" y="63954"/>
                </a:cubicBezTo>
                <a:cubicBezTo>
                  <a:pt x="82167" y="63954"/>
                  <a:pt x="83546" y="67118"/>
                  <a:pt x="83546" y="70282"/>
                </a:cubicBezTo>
                <a:cubicBezTo>
                  <a:pt x="83546" y="75028"/>
                  <a:pt x="82167" y="76610"/>
                  <a:pt x="78029" y="76610"/>
                </a:cubicBezTo>
                <a:cubicBezTo>
                  <a:pt x="65615" y="76610"/>
                  <a:pt x="65615" y="76610"/>
                  <a:pt x="65615" y="76610"/>
                </a:cubicBezTo>
                <a:cubicBezTo>
                  <a:pt x="65615" y="92655"/>
                  <a:pt x="65615" y="92655"/>
                  <a:pt x="65615" y="92655"/>
                </a:cubicBezTo>
                <a:cubicBezTo>
                  <a:pt x="65615" y="95819"/>
                  <a:pt x="62660" y="98983"/>
                  <a:pt x="59901" y="98983"/>
                </a:cubicBezTo>
                <a:cubicBezTo>
                  <a:pt x="57142" y="98983"/>
                  <a:pt x="54384" y="95819"/>
                  <a:pt x="54384" y="92655"/>
                </a:cubicBezTo>
                <a:cubicBezTo>
                  <a:pt x="54384" y="76610"/>
                  <a:pt x="54384" y="76610"/>
                  <a:pt x="54384" y="76610"/>
                </a:cubicBezTo>
                <a:cubicBezTo>
                  <a:pt x="41773" y="76610"/>
                  <a:pt x="41773" y="76610"/>
                  <a:pt x="41773" y="76610"/>
                </a:cubicBezTo>
                <a:cubicBezTo>
                  <a:pt x="37635" y="76610"/>
                  <a:pt x="36256" y="75028"/>
                  <a:pt x="36256" y="70282"/>
                </a:cubicBezTo>
                <a:cubicBezTo>
                  <a:pt x="36256" y="67118"/>
                  <a:pt x="37635" y="63954"/>
                  <a:pt x="41773" y="63954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5" name="Shape 5011">
            <a:extLst>
              <a:ext uri="{FF2B5EF4-FFF2-40B4-BE49-F238E27FC236}">
                <a16:creationId xmlns:a16="http://schemas.microsoft.com/office/drawing/2014/main" id="{753314B6-D411-46DE-91C8-CA46F4FD9172}"/>
              </a:ext>
            </a:extLst>
          </p:cNvPr>
          <p:cNvSpPr/>
          <p:nvPr/>
        </p:nvSpPr>
        <p:spPr>
          <a:xfrm>
            <a:off x="6275791" y="6476923"/>
            <a:ext cx="583060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19" y="119774"/>
                </a:moveTo>
                <a:lnTo>
                  <a:pt x="114219" y="119774"/>
                </a:lnTo>
                <a:cubicBezTo>
                  <a:pt x="5780" y="119774"/>
                  <a:pt x="5780" y="119774"/>
                  <a:pt x="5780" y="119774"/>
                </a:cubicBezTo>
                <a:cubicBezTo>
                  <a:pt x="2990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2990" y="0"/>
                  <a:pt x="5780" y="0"/>
                </a:cubicBezTo>
                <a:cubicBezTo>
                  <a:pt x="114219" y="0"/>
                  <a:pt x="114219" y="0"/>
                  <a:pt x="114219" y="0"/>
                </a:cubicBezTo>
                <a:cubicBezTo>
                  <a:pt x="118405" y="0"/>
                  <a:pt x="119800" y="3163"/>
                  <a:pt x="119800" y="6327"/>
                </a:cubicBezTo>
                <a:cubicBezTo>
                  <a:pt x="119800" y="113446"/>
                  <a:pt x="119800" y="113446"/>
                  <a:pt x="119800" y="113446"/>
                </a:cubicBezTo>
                <a:cubicBezTo>
                  <a:pt x="119800" y="116610"/>
                  <a:pt x="118405" y="119774"/>
                  <a:pt x="114219" y="119774"/>
                </a:cubicBezTo>
                <a:close/>
                <a:moveTo>
                  <a:pt x="91694" y="113446"/>
                </a:moveTo>
                <a:lnTo>
                  <a:pt x="91694" y="113446"/>
                </a:lnTo>
                <a:cubicBezTo>
                  <a:pt x="114219" y="113446"/>
                  <a:pt x="114219" y="113446"/>
                  <a:pt x="114219" y="113446"/>
                </a:cubicBezTo>
                <a:cubicBezTo>
                  <a:pt x="114219" y="57627"/>
                  <a:pt x="114219" y="57627"/>
                  <a:pt x="114219" y="57627"/>
                </a:cubicBezTo>
                <a:cubicBezTo>
                  <a:pt x="112823" y="57627"/>
                  <a:pt x="112823" y="57627"/>
                  <a:pt x="112823" y="57627"/>
                </a:cubicBezTo>
                <a:lnTo>
                  <a:pt x="112823" y="57627"/>
                </a:lnTo>
                <a:cubicBezTo>
                  <a:pt x="91694" y="57627"/>
                  <a:pt x="91694" y="57627"/>
                  <a:pt x="91694" y="57627"/>
                </a:cubicBezTo>
                <a:lnTo>
                  <a:pt x="91694" y="113446"/>
                </a:lnTo>
                <a:close/>
                <a:moveTo>
                  <a:pt x="33887" y="113446"/>
                </a:moveTo>
                <a:lnTo>
                  <a:pt x="33887" y="113446"/>
                </a:lnTo>
                <a:cubicBezTo>
                  <a:pt x="85913" y="113446"/>
                  <a:pt x="85913" y="113446"/>
                  <a:pt x="85913" y="113446"/>
                </a:cubicBezTo>
                <a:cubicBezTo>
                  <a:pt x="85913" y="57627"/>
                  <a:pt x="85913" y="57627"/>
                  <a:pt x="85913" y="57627"/>
                </a:cubicBezTo>
                <a:cubicBezTo>
                  <a:pt x="33887" y="57627"/>
                  <a:pt x="33887" y="57627"/>
                  <a:pt x="33887" y="57627"/>
                </a:cubicBezTo>
                <a:lnTo>
                  <a:pt x="33887" y="113446"/>
                </a:lnTo>
                <a:close/>
                <a:moveTo>
                  <a:pt x="5780" y="113446"/>
                </a:moveTo>
                <a:lnTo>
                  <a:pt x="5780" y="113446"/>
                </a:lnTo>
                <a:cubicBezTo>
                  <a:pt x="28305" y="113446"/>
                  <a:pt x="28305" y="113446"/>
                  <a:pt x="28305" y="113446"/>
                </a:cubicBezTo>
                <a:cubicBezTo>
                  <a:pt x="28305" y="57627"/>
                  <a:pt x="28305" y="57627"/>
                  <a:pt x="28305" y="57627"/>
                </a:cubicBezTo>
                <a:cubicBezTo>
                  <a:pt x="5780" y="57627"/>
                  <a:pt x="5780" y="57627"/>
                  <a:pt x="5780" y="57627"/>
                </a:cubicBezTo>
                <a:lnTo>
                  <a:pt x="5780" y="113446"/>
                </a:lnTo>
                <a:close/>
                <a:moveTo>
                  <a:pt x="11362" y="6327"/>
                </a:moveTo>
                <a:lnTo>
                  <a:pt x="11362" y="6327"/>
                </a:lnTo>
                <a:cubicBezTo>
                  <a:pt x="8571" y="6327"/>
                  <a:pt x="5780" y="9717"/>
                  <a:pt x="5780" y="12881"/>
                </a:cubicBezTo>
                <a:cubicBezTo>
                  <a:pt x="5780" y="17627"/>
                  <a:pt x="8571" y="19209"/>
                  <a:pt x="11362" y="19209"/>
                </a:cubicBezTo>
                <a:cubicBezTo>
                  <a:pt x="14152" y="19209"/>
                  <a:pt x="16943" y="17627"/>
                  <a:pt x="16943" y="12881"/>
                </a:cubicBezTo>
                <a:cubicBezTo>
                  <a:pt x="16943" y="9717"/>
                  <a:pt x="14152" y="6327"/>
                  <a:pt x="11362" y="6327"/>
                </a:cubicBezTo>
                <a:close/>
                <a:moveTo>
                  <a:pt x="28305" y="6327"/>
                </a:moveTo>
                <a:lnTo>
                  <a:pt x="28305" y="6327"/>
                </a:lnTo>
                <a:cubicBezTo>
                  <a:pt x="25514" y="6327"/>
                  <a:pt x="22524" y="9717"/>
                  <a:pt x="22524" y="12881"/>
                </a:cubicBezTo>
                <a:cubicBezTo>
                  <a:pt x="22524" y="17627"/>
                  <a:pt x="25514" y="19209"/>
                  <a:pt x="28305" y="19209"/>
                </a:cubicBezTo>
                <a:cubicBezTo>
                  <a:pt x="31096" y="19209"/>
                  <a:pt x="33887" y="17627"/>
                  <a:pt x="33887" y="12881"/>
                </a:cubicBezTo>
                <a:cubicBezTo>
                  <a:pt x="33887" y="9717"/>
                  <a:pt x="31096" y="6327"/>
                  <a:pt x="28305" y="6327"/>
                </a:cubicBezTo>
                <a:close/>
                <a:moveTo>
                  <a:pt x="45049" y="6327"/>
                </a:moveTo>
                <a:lnTo>
                  <a:pt x="45049" y="6327"/>
                </a:lnTo>
                <a:cubicBezTo>
                  <a:pt x="42259" y="6327"/>
                  <a:pt x="39468" y="9717"/>
                  <a:pt x="39468" y="12881"/>
                </a:cubicBezTo>
                <a:cubicBezTo>
                  <a:pt x="39468" y="17627"/>
                  <a:pt x="42259" y="19209"/>
                  <a:pt x="45049" y="19209"/>
                </a:cubicBezTo>
                <a:cubicBezTo>
                  <a:pt x="48039" y="19209"/>
                  <a:pt x="50830" y="17627"/>
                  <a:pt x="50830" y="12881"/>
                </a:cubicBezTo>
                <a:cubicBezTo>
                  <a:pt x="50830" y="9717"/>
                  <a:pt x="48039" y="6327"/>
                  <a:pt x="45049" y="6327"/>
                </a:cubicBezTo>
                <a:close/>
                <a:moveTo>
                  <a:pt x="108438" y="25536"/>
                </a:moveTo>
                <a:lnTo>
                  <a:pt x="108438" y="25536"/>
                </a:lnTo>
                <a:cubicBezTo>
                  <a:pt x="11362" y="25536"/>
                  <a:pt x="11362" y="25536"/>
                  <a:pt x="11362" y="25536"/>
                </a:cubicBezTo>
                <a:cubicBezTo>
                  <a:pt x="5780" y="25536"/>
                  <a:pt x="5780" y="25536"/>
                  <a:pt x="5780" y="25536"/>
                </a:cubicBezTo>
                <a:cubicBezTo>
                  <a:pt x="5780" y="51073"/>
                  <a:pt x="5780" y="51073"/>
                  <a:pt x="5780" y="51073"/>
                </a:cubicBezTo>
                <a:cubicBezTo>
                  <a:pt x="28305" y="51073"/>
                  <a:pt x="28305" y="51073"/>
                  <a:pt x="28305" y="51073"/>
                </a:cubicBezTo>
                <a:cubicBezTo>
                  <a:pt x="33887" y="51073"/>
                  <a:pt x="33887" y="51073"/>
                  <a:pt x="33887" y="51073"/>
                </a:cubicBezTo>
                <a:cubicBezTo>
                  <a:pt x="85913" y="51073"/>
                  <a:pt x="85913" y="51073"/>
                  <a:pt x="85913" y="51073"/>
                </a:cubicBezTo>
                <a:cubicBezTo>
                  <a:pt x="91694" y="51073"/>
                  <a:pt x="91694" y="51073"/>
                  <a:pt x="91694" y="51073"/>
                </a:cubicBezTo>
                <a:cubicBezTo>
                  <a:pt x="112823" y="51073"/>
                  <a:pt x="112823" y="51073"/>
                  <a:pt x="112823" y="51073"/>
                </a:cubicBezTo>
                <a:lnTo>
                  <a:pt x="112823" y="51073"/>
                </a:lnTo>
                <a:cubicBezTo>
                  <a:pt x="114219" y="51073"/>
                  <a:pt x="114219" y="51073"/>
                  <a:pt x="114219" y="51073"/>
                </a:cubicBezTo>
                <a:cubicBezTo>
                  <a:pt x="114219" y="25536"/>
                  <a:pt x="114219" y="25536"/>
                  <a:pt x="114219" y="25536"/>
                </a:cubicBezTo>
                <a:lnTo>
                  <a:pt x="108438" y="25536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6" name="Shape 5012">
            <a:extLst>
              <a:ext uri="{FF2B5EF4-FFF2-40B4-BE49-F238E27FC236}">
                <a16:creationId xmlns:a16="http://schemas.microsoft.com/office/drawing/2014/main" id="{D5F7DA2C-1C37-4DD1-8167-4950DC488417}"/>
              </a:ext>
            </a:extLst>
          </p:cNvPr>
          <p:cNvSpPr/>
          <p:nvPr/>
        </p:nvSpPr>
        <p:spPr>
          <a:xfrm>
            <a:off x="5264161" y="6476923"/>
            <a:ext cx="583064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19" y="119774"/>
                </a:moveTo>
                <a:lnTo>
                  <a:pt x="114219" y="119774"/>
                </a:lnTo>
                <a:cubicBezTo>
                  <a:pt x="5780" y="119774"/>
                  <a:pt x="5780" y="119774"/>
                  <a:pt x="5780" y="119774"/>
                </a:cubicBezTo>
                <a:cubicBezTo>
                  <a:pt x="1395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1395" y="0"/>
                  <a:pt x="5780" y="0"/>
                </a:cubicBezTo>
                <a:cubicBezTo>
                  <a:pt x="114219" y="0"/>
                  <a:pt x="114219" y="0"/>
                  <a:pt x="114219" y="0"/>
                </a:cubicBezTo>
                <a:cubicBezTo>
                  <a:pt x="117009" y="0"/>
                  <a:pt x="119800" y="3163"/>
                  <a:pt x="119800" y="6327"/>
                </a:cubicBezTo>
                <a:cubicBezTo>
                  <a:pt x="119800" y="113446"/>
                  <a:pt x="119800" y="113446"/>
                  <a:pt x="119800" y="113446"/>
                </a:cubicBezTo>
                <a:cubicBezTo>
                  <a:pt x="119800" y="116610"/>
                  <a:pt x="117009" y="119774"/>
                  <a:pt x="114219" y="119774"/>
                </a:cubicBezTo>
                <a:close/>
                <a:moveTo>
                  <a:pt x="91694" y="113446"/>
                </a:moveTo>
                <a:lnTo>
                  <a:pt x="91694" y="113446"/>
                </a:lnTo>
                <a:cubicBezTo>
                  <a:pt x="114219" y="113446"/>
                  <a:pt x="114219" y="113446"/>
                  <a:pt x="114219" y="113446"/>
                </a:cubicBezTo>
                <a:cubicBezTo>
                  <a:pt x="114219" y="57627"/>
                  <a:pt x="114219" y="57627"/>
                  <a:pt x="114219" y="57627"/>
                </a:cubicBezTo>
                <a:cubicBezTo>
                  <a:pt x="111428" y="57627"/>
                  <a:pt x="111428" y="57627"/>
                  <a:pt x="111428" y="57627"/>
                </a:cubicBezTo>
                <a:lnTo>
                  <a:pt x="111428" y="57627"/>
                </a:lnTo>
                <a:cubicBezTo>
                  <a:pt x="91694" y="57627"/>
                  <a:pt x="91694" y="57627"/>
                  <a:pt x="91694" y="57627"/>
                </a:cubicBezTo>
                <a:lnTo>
                  <a:pt x="91694" y="113446"/>
                </a:lnTo>
                <a:close/>
                <a:moveTo>
                  <a:pt x="5780" y="113446"/>
                </a:moveTo>
                <a:lnTo>
                  <a:pt x="5780" y="113446"/>
                </a:lnTo>
                <a:cubicBezTo>
                  <a:pt x="85913" y="113446"/>
                  <a:pt x="85913" y="113446"/>
                  <a:pt x="85913" y="113446"/>
                </a:cubicBezTo>
                <a:cubicBezTo>
                  <a:pt x="85913" y="57627"/>
                  <a:pt x="85913" y="57627"/>
                  <a:pt x="85913" y="57627"/>
                </a:cubicBezTo>
                <a:cubicBezTo>
                  <a:pt x="5780" y="57627"/>
                  <a:pt x="5780" y="57627"/>
                  <a:pt x="5780" y="57627"/>
                </a:cubicBezTo>
                <a:lnTo>
                  <a:pt x="5780" y="113446"/>
                </a:lnTo>
                <a:close/>
                <a:moveTo>
                  <a:pt x="11362" y="6327"/>
                </a:moveTo>
                <a:lnTo>
                  <a:pt x="11362" y="6327"/>
                </a:lnTo>
                <a:cubicBezTo>
                  <a:pt x="7176" y="6327"/>
                  <a:pt x="5780" y="9717"/>
                  <a:pt x="5780" y="12881"/>
                </a:cubicBezTo>
                <a:cubicBezTo>
                  <a:pt x="5780" y="17627"/>
                  <a:pt x="7176" y="19209"/>
                  <a:pt x="11362" y="19209"/>
                </a:cubicBezTo>
                <a:cubicBezTo>
                  <a:pt x="14152" y="19209"/>
                  <a:pt x="16943" y="17627"/>
                  <a:pt x="16943" y="12881"/>
                </a:cubicBezTo>
                <a:cubicBezTo>
                  <a:pt x="16943" y="9717"/>
                  <a:pt x="14152" y="6327"/>
                  <a:pt x="11362" y="6327"/>
                </a:cubicBezTo>
                <a:close/>
                <a:moveTo>
                  <a:pt x="28305" y="6327"/>
                </a:moveTo>
                <a:lnTo>
                  <a:pt x="28305" y="6327"/>
                </a:lnTo>
                <a:cubicBezTo>
                  <a:pt x="23920" y="6327"/>
                  <a:pt x="22524" y="9717"/>
                  <a:pt x="22524" y="12881"/>
                </a:cubicBezTo>
                <a:cubicBezTo>
                  <a:pt x="22524" y="17627"/>
                  <a:pt x="23920" y="19209"/>
                  <a:pt x="28305" y="19209"/>
                </a:cubicBezTo>
                <a:cubicBezTo>
                  <a:pt x="31096" y="19209"/>
                  <a:pt x="33887" y="17627"/>
                  <a:pt x="33887" y="12881"/>
                </a:cubicBezTo>
                <a:cubicBezTo>
                  <a:pt x="33887" y="9717"/>
                  <a:pt x="31096" y="6327"/>
                  <a:pt x="28305" y="6327"/>
                </a:cubicBezTo>
                <a:close/>
                <a:moveTo>
                  <a:pt x="45049" y="6327"/>
                </a:moveTo>
                <a:lnTo>
                  <a:pt x="45049" y="6327"/>
                </a:lnTo>
                <a:cubicBezTo>
                  <a:pt x="40863" y="6327"/>
                  <a:pt x="39468" y="9717"/>
                  <a:pt x="39468" y="12881"/>
                </a:cubicBezTo>
                <a:cubicBezTo>
                  <a:pt x="39468" y="17627"/>
                  <a:pt x="40863" y="19209"/>
                  <a:pt x="45049" y="19209"/>
                </a:cubicBezTo>
                <a:cubicBezTo>
                  <a:pt x="47840" y="19209"/>
                  <a:pt x="50830" y="17627"/>
                  <a:pt x="50830" y="12881"/>
                </a:cubicBezTo>
                <a:cubicBezTo>
                  <a:pt x="50830" y="9717"/>
                  <a:pt x="47840" y="6327"/>
                  <a:pt x="45049" y="6327"/>
                </a:cubicBezTo>
                <a:close/>
                <a:moveTo>
                  <a:pt x="108438" y="25536"/>
                </a:moveTo>
                <a:lnTo>
                  <a:pt x="108438" y="25536"/>
                </a:lnTo>
                <a:cubicBezTo>
                  <a:pt x="11362" y="25536"/>
                  <a:pt x="11362" y="25536"/>
                  <a:pt x="11362" y="25536"/>
                </a:cubicBezTo>
                <a:cubicBezTo>
                  <a:pt x="5780" y="25536"/>
                  <a:pt x="5780" y="25536"/>
                  <a:pt x="5780" y="25536"/>
                </a:cubicBezTo>
                <a:cubicBezTo>
                  <a:pt x="5780" y="51073"/>
                  <a:pt x="5780" y="51073"/>
                  <a:pt x="5780" y="51073"/>
                </a:cubicBezTo>
                <a:cubicBezTo>
                  <a:pt x="85913" y="51073"/>
                  <a:pt x="85913" y="51073"/>
                  <a:pt x="85913" y="51073"/>
                </a:cubicBezTo>
                <a:cubicBezTo>
                  <a:pt x="91694" y="51073"/>
                  <a:pt x="91694" y="51073"/>
                  <a:pt x="91694" y="51073"/>
                </a:cubicBezTo>
                <a:cubicBezTo>
                  <a:pt x="111428" y="51073"/>
                  <a:pt x="111428" y="51073"/>
                  <a:pt x="111428" y="51073"/>
                </a:cubicBezTo>
                <a:lnTo>
                  <a:pt x="111428" y="51073"/>
                </a:lnTo>
                <a:cubicBezTo>
                  <a:pt x="114219" y="51073"/>
                  <a:pt x="114219" y="51073"/>
                  <a:pt x="114219" y="51073"/>
                </a:cubicBezTo>
                <a:cubicBezTo>
                  <a:pt x="114219" y="25536"/>
                  <a:pt x="114219" y="25536"/>
                  <a:pt x="114219" y="25536"/>
                </a:cubicBezTo>
                <a:lnTo>
                  <a:pt x="108438" y="25536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7" name="Shape 5013">
            <a:extLst>
              <a:ext uri="{FF2B5EF4-FFF2-40B4-BE49-F238E27FC236}">
                <a16:creationId xmlns:a16="http://schemas.microsoft.com/office/drawing/2014/main" id="{D4C95A12-1390-4800-9133-C7C0B2803F0C}"/>
              </a:ext>
            </a:extLst>
          </p:cNvPr>
          <p:cNvSpPr/>
          <p:nvPr/>
        </p:nvSpPr>
        <p:spPr>
          <a:xfrm>
            <a:off x="4253996" y="6476923"/>
            <a:ext cx="587318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285" y="119774"/>
                </a:moveTo>
                <a:lnTo>
                  <a:pt x="114285" y="119774"/>
                </a:lnTo>
                <a:cubicBezTo>
                  <a:pt x="5517" y="119774"/>
                  <a:pt x="5517" y="119774"/>
                  <a:pt x="5517" y="119774"/>
                </a:cubicBezTo>
                <a:cubicBezTo>
                  <a:pt x="2758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2758" y="0"/>
                  <a:pt x="5517" y="0"/>
                </a:cubicBezTo>
                <a:cubicBezTo>
                  <a:pt x="114285" y="0"/>
                  <a:pt x="114285" y="0"/>
                  <a:pt x="114285" y="0"/>
                </a:cubicBezTo>
                <a:cubicBezTo>
                  <a:pt x="117044" y="0"/>
                  <a:pt x="119802" y="3163"/>
                  <a:pt x="119802" y="6327"/>
                </a:cubicBezTo>
                <a:cubicBezTo>
                  <a:pt x="119802" y="113446"/>
                  <a:pt x="119802" y="113446"/>
                  <a:pt x="119802" y="113446"/>
                </a:cubicBezTo>
                <a:cubicBezTo>
                  <a:pt x="119802" y="116610"/>
                  <a:pt x="117044" y="119774"/>
                  <a:pt x="114285" y="119774"/>
                </a:cubicBezTo>
                <a:close/>
                <a:moveTo>
                  <a:pt x="33497" y="113446"/>
                </a:moveTo>
                <a:lnTo>
                  <a:pt x="33497" y="113446"/>
                </a:lnTo>
                <a:cubicBezTo>
                  <a:pt x="114285" y="113446"/>
                  <a:pt x="114285" y="113446"/>
                  <a:pt x="114285" y="113446"/>
                </a:cubicBezTo>
                <a:cubicBezTo>
                  <a:pt x="114285" y="57627"/>
                  <a:pt x="114285" y="57627"/>
                  <a:pt x="114285" y="57627"/>
                </a:cubicBezTo>
                <a:cubicBezTo>
                  <a:pt x="112906" y="57627"/>
                  <a:pt x="112906" y="57627"/>
                  <a:pt x="112906" y="57627"/>
                </a:cubicBezTo>
                <a:lnTo>
                  <a:pt x="112906" y="57627"/>
                </a:lnTo>
                <a:cubicBezTo>
                  <a:pt x="33497" y="57627"/>
                  <a:pt x="33497" y="57627"/>
                  <a:pt x="33497" y="57627"/>
                </a:cubicBezTo>
                <a:lnTo>
                  <a:pt x="33497" y="113446"/>
                </a:lnTo>
                <a:close/>
                <a:moveTo>
                  <a:pt x="5517" y="113446"/>
                </a:moveTo>
                <a:lnTo>
                  <a:pt x="5517" y="113446"/>
                </a:lnTo>
                <a:cubicBezTo>
                  <a:pt x="27783" y="113446"/>
                  <a:pt x="27783" y="113446"/>
                  <a:pt x="27783" y="113446"/>
                </a:cubicBezTo>
                <a:cubicBezTo>
                  <a:pt x="27783" y="57627"/>
                  <a:pt x="27783" y="57627"/>
                  <a:pt x="27783" y="57627"/>
                </a:cubicBezTo>
                <a:cubicBezTo>
                  <a:pt x="5517" y="57627"/>
                  <a:pt x="5517" y="57627"/>
                  <a:pt x="5517" y="57627"/>
                </a:cubicBezTo>
                <a:lnTo>
                  <a:pt x="5517" y="113446"/>
                </a:lnTo>
                <a:close/>
                <a:moveTo>
                  <a:pt x="11231" y="6327"/>
                </a:moveTo>
                <a:lnTo>
                  <a:pt x="11231" y="6327"/>
                </a:lnTo>
                <a:cubicBezTo>
                  <a:pt x="8472" y="6327"/>
                  <a:pt x="5517" y="9717"/>
                  <a:pt x="5517" y="12881"/>
                </a:cubicBezTo>
                <a:cubicBezTo>
                  <a:pt x="5517" y="17627"/>
                  <a:pt x="8472" y="19209"/>
                  <a:pt x="11231" y="19209"/>
                </a:cubicBezTo>
                <a:cubicBezTo>
                  <a:pt x="15369" y="19209"/>
                  <a:pt x="16748" y="17627"/>
                  <a:pt x="16748" y="12881"/>
                </a:cubicBezTo>
                <a:cubicBezTo>
                  <a:pt x="16748" y="9717"/>
                  <a:pt x="15369" y="6327"/>
                  <a:pt x="11231" y="6327"/>
                </a:cubicBezTo>
                <a:close/>
                <a:moveTo>
                  <a:pt x="27783" y="6327"/>
                </a:moveTo>
                <a:lnTo>
                  <a:pt x="27783" y="6327"/>
                </a:lnTo>
                <a:cubicBezTo>
                  <a:pt x="25024" y="6327"/>
                  <a:pt x="22266" y="9717"/>
                  <a:pt x="22266" y="12881"/>
                </a:cubicBezTo>
                <a:cubicBezTo>
                  <a:pt x="22266" y="17627"/>
                  <a:pt x="25024" y="19209"/>
                  <a:pt x="27783" y="19209"/>
                </a:cubicBezTo>
                <a:cubicBezTo>
                  <a:pt x="32118" y="19209"/>
                  <a:pt x="33497" y="17627"/>
                  <a:pt x="33497" y="12881"/>
                </a:cubicBezTo>
                <a:cubicBezTo>
                  <a:pt x="33497" y="9717"/>
                  <a:pt x="32118" y="6327"/>
                  <a:pt x="27783" y="6327"/>
                </a:cubicBezTo>
                <a:close/>
                <a:moveTo>
                  <a:pt x="44532" y="6327"/>
                </a:moveTo>
                <a:lnTo>
                  <a:pt x="44532" y="6327"/>
                </a:lnTo>
                <a:cubicBezTo>
                  <a:pt x="41773" y="6327"/>
                  <a:pt x="39014" y="9717"/>
                  <a:pt x="39014" y="12881"/>
                </a:cubicBezTo>
                <a:cubicBezTo>
                  <a:pt x="39014" y="17627"/>
                  <a:pt x="41773" y="19209"/>
                  <a:pt x="44532" y="19209"/>
                </a:cubicBezTo>
                <a:cubicBezTo>
                  <a:pt x="48669" y="19209"/>
                  <a:pt x="50049" y="17627"/>
                  <a:pt x="50049" y="12881"/>
                </a:cubicBezTo>
                <a:cubicBezTo>
                  <a:pt x="50049" y="9717"/>
                  <a:pt x="48669" y="6327"/>
                  <a:pt x="44532" y="6327"/>
                </a:cubicBezTo>
                <a:close/>
                <a:moveTo>
                  <a:pt x="108571" y="25536"/>
                </a:moveTo>
                <a:lnTo>
                  <a:pt x="108571" y="25536"/>
                </a:lnTo>
                <a:cubicBezTo>
                  <a:pt x="11231" y="25536"/>
                  <a:pt x="11231" y="25536"/>
                  <a:pt x="11231" y="25536"/>
                </a:cubicBezTo>
                <a:cubicBezTo>
                  <a:pt x="5517" y="25536"/>
                  <a:pt x="5517" y="25536"/>
                  <a:pt x="5517" y="25536"/>
                </a:cubicBezTo>
                <a:cubicBezTo>
                  <a:pt x="5517" y="51073"/>
                  <a:pt x="5517" y="51073"/>
                  <a:pt x="5517" y="51073"/>
                </a:cubicBezTo>
                <a:cubicBezTo>
                  <a:pt x="27783" y="51073"/>
                  <a:pt x="27783" y="51073"/>
                  <a:pt x="27783" y="51073"/>
                </a:cubicBezTo>
                <a:cubicBezTo>
                  <a:pt x="33497" y="51073"/>
                  <a:pt x="33497" y="51073"/>
                  <a:pt x="33497" y="51073"/>
                </a:cubicBezTo>
                <a:cubicBezTo>
                  <a:pt x="112906" y="51073"/>
                  <a:pt x="112906" y="51073"/>
                  <a:pt x="112906" y="51073"/>
                </a:cubicBezTo>
                <a:lnTo>
                  <a:pt x="112906" y="51073"/>
                </a:lnTo>
                <a:cubicBezTo>
                  <a:pt x="114285" y="51073"/>
                  <a:pt x="114285" y="51073"/>
                  <a:pt x="114285" y="51073"/>
                </a:cubicBezTo>
                <a:cubicBezTo>
                  <a:pt x="114285" y="25536"/>
                  <a:pt x="114285" y="25536"/>
                  <a:pt x="114285" y="25536"/>
                </a:cubicBezTo>
                <a:lnTo>
                  <a:pt x="108571" y="25536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208" name="Shape 5014">
            <a:extLst>
              <a:ext uri="{FF2B5EF4-FFF2-40B4-BE49-F238E27FC236}">
                <a16:creationId xmlns:a16="http://schemas.microsoft.com/office/drawing/2014/main" id="{605FA3CD-E922-4B7A-B9D8-324A1FBECED9}"/>
              </a:ext>
            </a:extLst>
          </p:cNvPr>
          <p:cNvSpPr/>
          <p:nvPr/>
        </p:nvSpPr>
        <p:spPr>
          <a:xfrm>
            <a:off x="3249551" y="6476923"/>
            <a:ext cx="583060" cy="5108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019" y="119774"/>
                </a:moveTo>
                <a:lnTo>
                  <a:pt x="114019" y="119774"/>
                </a:lnTo>
                <a:cubicBezTo>
                  <a:pt x="5581" y="119774"/>
                  <a:pt x="5581" y="119774"/>
                  <a:pt x="5581" y="119774"/>
                </a:cubicBezTo>
                <a:cubicBezTo>
                  <a:pt x="2790" y="119774"/>
                  <a:pt x="0" y="116610"/>
                  <a:pt x="0" y="113446"/>
                </a:cubicBezTo>
                <a:cubicBezTo>
                  <a:pt x="0" y="6327"/>
                  <a:pt x="0" y="6327"/>
                  <a:pt x="0" y="6327"/>
                </a:cubicBezTo>
                <a:cubicBezTo>
                  <a:pt x="0" y="3163"/>
                  <a:pt x="2790" y="0"/>
                  <a:pt x="5581" y="0"/>
                </a:cubicBezTo>
                <a:cubicBezTo>
                  <a:pt x="114019" y="0"/>
                  <a:pt x="114019" y="0"/>
                  <a:pt x="114019" y="0"/>
                </a:cubicBezTo>
                <a:cubicBezTo>
                  <a:pt x="118405" y="0"/>
                  <a:pt x="119800" y="3163"/>
                  <a:pt x="119800" y="6327"/>
                </a:cubicBezTo>
                <a:cubicBezTo>
                  <a:pt x="119800" y="113446"/>
                  <a:pt x="119800" y="113446"/>
                  <a:pt x="119800" y="113446"/>
                </a:cubicBezTo>
                <a:cubicBezTo>
                  <a:pt x="119800" y="116610"/>
                  <a:pt x="118405" y="119774"/>
                  <a:pt x="114019" y="119774"/>
                </a:cubicBezTo>
                <a:close/>
                <a:moveTo>
                  <a:pt x="11362" y="6327"/>
                </a:moveTo>
                <a:lnTo>
                  <a:pt x="11362" y="6327"/>
                </a:lnTo>
                <a:cubicBezTo>
                  <a:pt x="8372" y="6327"/>
                  <a:pt x="5581" y="9717"/>
                  <a:pt x="5581" y="12881"/>
                </a:cubicBezTo>
                <a:cubicBezTo>
                  <a:pt x="5581" y="17627"/>
                  <a:pt x="8372" y="19209"/>
                  <a:pt x="11362" y="19209"/>
                </a:cubicBezTo>
                <a:cubicBezTo>
                  <a:pt x="14152" y="19209"/>
                  <a:pt x="16943" y="17627"/>
                  <a:pt x="16943" y="12881"/>
                </a:cubicBezTo>
                <a:cubicBezTo>
                  <a:pt x="16943" y="9717"/>
                  <a:pt x="14152" y="6327"/>
                  <a:pt x="11362" y="6327"/>
                </a:cubicBezTo>
                <a:close/>
                <a:moveTo>
                  <a:pt x="28106" y="6327"/>
                </a:moveTo>
                <a:lnTo>
                  <a:pt x="28106" y="6327"/>
                </a:lnTo>
                <a:cubicBezTo>
                  <a:pt x="25315" y="6327"/>
                  <a:pt x="22524" y="9717"/>
                  <a:pt x="22524" y="12881"/>
                </a:cubicBezTo>
                <a:cubicBezTo>
                  <a:pt x="22524" y="17627"/>
                  <a:pt x="25315" y="19209"/>
                  <a:pt x="28106" y="19209"/>
                </a:cubicBezTo>
                <a:cubicBezTo>
                  <a:pt x="31096" y="19209"/>
                  <a:pt x="33887" y="17627"/>
                  <a:pt x="33887" y="12881"/>
                </a:cubicBezTo>
                <a:cubicBezTo>
                  <a:pt x="33887" y="9717"/>
                  <a:pt x="31096" y="6327"/>
                  <a:pt x="28106" y="6327"/>
                </a:cubicBezTo>
                <a:close/>
                <a:moveTo>
                  <a:pt x="45049" y="6327"/>
                </a:moveTo>
                <a:lnTo>
                  <a:pt x="45049" y="6327"/>
                </a:lnTo>
                <a:cubicBezTo>
                  <a:pt x="42259" y="6327"/>
                  <a:pt x="39468" y="9717"/>
                  <a:pt x="39468" y="12881"/>
                </a:cubicBezTo>
                <a:cubicBezTo>
                  <a:pt x="39468" y="17627"/>
                  <a:pt x="42259" y="19209"/>
                  <a:pt x="45049" y="19209"/>
                </a:cubicBezTo>
                <a:cubicBezTo>
                  <a:pt x="47840" y="19209"/>
                  <a:pt x="50631" y="17627"/>
                  <a:pt x="50631" y="12881"/>
                </a:cubicBezTo>
                <a:cubicBezTo>
                  <a:pt x="50631" y="9717"/>
                  <a:pt x="47840" y="6327"/>
                  <a:pt x="45049" y="6327"/>
                </a:cubicBezTo>
                <a:close/>
                <a:moveTo>
                  <a:pt x="114019" y="25536"/>
                </a:moveTo>
                <a:lnTo>
                  <a:pt x="114019" y="25536"/>
                </a:lnTo>
                <a:cubicBezTo>
                  <a:pt x="108438" y="25536"/>
                  <a:pt x="108438" y="25536"/>
                  <a:pt x="108438" y="25536"/>
                </a:cubicBezTo>
                <a:cubicBezTo>
                  <a:pt x="11362" y="25536"/>
                  <a:pt x="11362" y="25536"/>
                  <a:pt x="11362" y="25536"/>
                </a:cubicBezTo>
                <a:cubicBezTo>
                  <a:pt x="5581" y="25536"/>
                  <a:pt x="5581" y="25536"/>
                  <a:pt x="5581" y="25536"/>
                </a:cubicBezTo>
                <a:cubicBezTo>
                  <a:pt x="5581" y="113446"/>
                  <a:pt x="5581" y="113446"/>
                  <a:pt x="5581" y="113446"/>
                </a:cubicBezTo>
                <a:cubicBezTo>
                  <a:pt x="114019" y="113446"/>
                  <a:pt x="114019" y="113446"/>
                  <a:pt x="114019" y="113446"/>
                </a:cubicBezTo>
                <a:lnTo>
                  <a:pt x="114019" y="25536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 lIns="68570" tIns="34275" rIns="68570" bIns="34275" anchor="ctr" anchorCtr="0">
            <a:noAutofit/>
          </a:bodyPr>
          <a:lstStyle/>
          <a:p>
            <a:endParaRPr sz="540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4160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FEB0-10C5-DB99-CA4B-990DC2942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3DDB2F-AC36-CACB-233C-8E504CBF48AB}"/>
              </a:ext>
            </a:extLst>
          </p:cNvPr>
          <p:cNvSpPr/>
          <p:nvPr/>
        </p:nvSpPr>
        <p:spPr>
          <a:xfrm>
            <a:off x="12305654" y="0"/>
            <a:ext cx="5982346" cy="10268217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06257-9A0F-7569-42EE-DD59257A2E58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Our Approach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7B001054-BC7A-C4F4-6D6B-13F598F1560E}"/>
              </a:ext>
            </a:extLst>
          </p:cNvPr>
          <p:cNvSpPr txBox="1"/>
          <p:nvPr/>
        </p:nvSpPr>
        <p:spPr>
          <a:xfrm>
            <a:off x="620451" y="1827754"/>
            <a:ext cx="855907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latin typeface="Calibri"/>
                <a:cs typeface="Calibri"/>
              </a:rPr>
              <a:t>CERTIFAI Integrated Framework implementing the methodology for agile cybersecurity conformance assessment by integrating the research results of WP2-WP5</a:t>
            </a:r>
            <a:r>
              <a:rPr lang="en-US" sz="2700" dirty="0">
                <a:latin typeface="Calibri"/>
                <a:cs typeface="Calibri"/>
              </a:rPr>
              <a:t>.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Calibri"/>
                <a:cs typeface="Calibri"/>
              </a:rPr>
              <a:t>Enables </a:t>
            </a:r>
            <a:r>
              <a:rPr lang="en-US" sz="2700" b="1" dirty="0">
                <a:latin typeface="Calibri"/>
                <a:cs typeface="Calibri"/>
              </a:rPr>
              <a:t>compliance assessment </a:t>
            </a:r>
            <a:r>
              <a:rPr lang="en-US" sz="2700" dirty="0">
                <a:latin typeface="Calibri"/>
                <a:cs typeface="Calibri"/>
              </a:rPr>
              <a:t>based on the artifacts defined and the </a:t>
            </a:r>
            <a:r>
              <a:rPr lang="en-US" sz="2700" b="1" dirty="0">
                <a:latin typeface="Calibri"/>
                <a:cs typeface="Calibri"/>
              </a:rPr>
              <a:t>evidence generated across various phases of the </a:t>
            </a:r>
            <a:r>
              <a:rPr lang="en-US" sz="2700" dirty="0">
                <a:latin typeface="Calibri"/>
                <a:cs typeface="Calibri"/>
              </a:rPr>
              <a:t>development process of ICT products and services. 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Calibri"/>
                <a:cs typeface="Calibri"/>
              </a:rPr>
              <a:t>Provides user interface </a:t>
            </a:r>
            <a:r>
              <a:rPr lang="en-US" sz="2700" b="1" dirty="0">
                <a:latin typeface="Calibri"/>
                <a:cs typeface="Calibri"/>
              </a:rPr>
              <a:t>for defining and managing the conformance process 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Calibri"/>
                <a:cs typeface="Calibri"/>
              </a:rPr>
              <a:t>Taking as inputs the requirements, the threat model and the evidences, analyzes the </a:t>
            </a:r>
            <a:r>
              <a:rPr lang="en-US" sz="2700" b="1" dirty="0">
                <a:latin typeface="Calibri"/>
                <a:cs typeface="Calibri"/>
              </a:rPr>
              <a:t>compliance of the overall product or a service</a:t>
            </a:r>
            <a:r>
              <a:rPr lang="en-US" sz="2700" dirty="0">
                <a:latin typeface="Calibri"/>
                <a:cs typeface="Calibri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4983E7-0893-AC07-0808-03E6D98D4BC2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967C1F-5B86-5F0C-C940-EBD6C1F4B81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0A2279-FD8F-0CBE-1416-141A7EBE42AD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7E938B9-382F-CFF2-ABAB-8A4DD77B046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A157E89-BD2E-6027-5A37-4388EC9A857D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3EF183E-77A1-B223-F0C3-A27AE06E6A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r="23852"/>
          <a:stretch/>
        </p:blipFill>
        <p:spPr/>
      </p:pic>
    </p:spTree>
    <p:extLst>
      <p:ext uri="{BB962C8B-B14F-4D97-AF65-F5344CB8AC3E}">
        <p14:creationId xmlns:p14="http://schemas.microsoft.com/office/powerpoint/2010/main" val="403561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9701F-232A-5596-F3AD-4AB423C3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4E38511-8B3A-0943-E04D-9565111D40AF}"/>
              </a:ext>
            </a:extLst>
          </p:cNvPr>
          <p:cNvSpPr/>
          <p:nvPr/>
        </p:nvSpPr>
        <p:spPr>
          <a:xfrm>
            <a:off x="0" y="0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BBC13-3B03-1218-5242-23402ED24DE2}"/>
              </a:ext>
            </a:extLst>
          </p:cNvPr>
          <p:cNvSpPr txBox="1"/>
          <p:nvPr/>
        </p:nvSpPr>
        <p:spPr>
          <a:xfrm>
            <a:off x="1590061" y="2289061"/>
            <a:ext cx="39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Relevant 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Objectives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B19688-D873-F7BE-48C5-1A3C92BDE902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B2CC232-956E-BCC4-D46D-21E4A1C399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90DA95-D7BC-4B54-F184-5BBF4BCE9D83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5AE5DBD-9F1C-4EC1-4E48-0A7D27BA9A8D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C5AA13C-718B-8D80-933A-CD33BD881920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1053C0-F050-CB3B-D96C-38ECC8695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675668"/>
              </p:ext>
            </p:extLst>
          </p:nvPr>
        </p:nvGraphicFramePr>
        <p:xfrm>
          <a:off x="6162261" y="2289061"/>
          <a:ext cx="11750040" cy="613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03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326F9-1B18-9E46-3FAC-148731166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E5B456C-A755-3207-1E07-EC27B037CB4F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877F5D92-CAC4-75F9-9064-DCDF83F15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065F63A-2C93-73D4-7BC7-B451A91844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A7C03DA6-A370-5E5D-DEAB-9A90E37A79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F381E2B-282A-CB2D-698A-0820F8C011B0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Design Process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61911D-DB58-E42F-A550-07452D49CE04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CCAAC30-0708-E892-3576-F3A8311EFE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F249C5-ED1A-48D8-7836-968E92AA83EF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AEA3F67-F6DF-5746-D516-C03B05EA3E9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9CCD40F-21E0-5306-CC83-7D5A0B4E9269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03E17A3B-E5F6-7012-3067-C8CCBF8F6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957912"/>
              </p:ext>
            </p:extLst>
          </p:nvPr>
        </p:nvGraphicFramePr>
        <p:xfrm>
          <a:off x="1257300" y="2738438"/>
          <a:ext cx="15773400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50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3E157-BF3B-C323-1AAA-6DA7753B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B561F07-DFB7-4AB1-271E-3B4CE68AC3AF}"/>
              </a:ext>
            </a:extLst>
          </p:cNvPr>
          <p:cNvSpPr/>
          <p:nvPr/>
        </p:nvSpPr>
        <p:spPr>
          <a:xfrm>
            <a:off x="0" y="0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768C8-D630-E3F9-26EA-5CB33E55C8AC}"/>
              </a:ext>
            </a:extLst>
          </p:cNvPr>
          <p:cNvSpPr txBox="1"/>
          <p:nvPr/>
        </p:nvSpPr>
        <p:spPr>
          <a:xfrm>
            <a:off x="1590061" y="2289061"/>
            <a:ext cx="39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CertifAI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Tools Overview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1DC48C32-A129-4AE6-0000-68CE8D3E8B06}"/>
              </a:ext>
            </a:extLst>
          </p:cNvPr>
          <p:cNvSpPr>
            <a:spLocks/>
          </p:cNvSpPr>
          <p:nvPr/>
        </p:nvSpPr>
        <p:spPr bwMode="auto">
          <a:xfrm>
            <a:off x="17449417" y="9510148"/>
            <a:ext cx="243913" cy="243913"/>
          </a:xfrm>
          <a:custGeom>
            <a:avLst/>
            <a:gdLst>
              <a:gd name="T0" fmla="*/ 343911 w 360"/>
              <a:gd name="T1" fmla="*/ 57385 h 360"/>
              <a:gd name="T2" fmla="*/ 286593 w 360"/>
              <a:gd name="T3" fmla="*/ 0 h 360"/>
              <a:gd name="T4" fmla="*/ 57319 w 360"/>
              <a:gd name="T5" fmla="*/ 0 h 360"/>
              <a:gd name="T6" fmla="*/ 0 w 360"/>
              <a:gd name="T7" fmla="*/ 57385 h 360"/>
              <a:gd name="T8" fmla="*/ 0 w 360"/>
              <a:gd name="T9" fmla="*/ 286927 h 360"/>
              <a:gd name="T10" fmla="*/ 57319 w 360"/>
              <a:gd name="T11" fmla="*/ 344312 h 360"/>
              <a:gd name="T12" fmla="*/ 171956 w 360"/>
              <a:gd name="T13" fmla="*/ 344312 h 360"/>
              <a:gd name="T14" fmla="*/ 171956 w 360"/>
              <a:gd name="T15" fmla="*/ 214239 h 360"/>
              <a:gd name="T16" fmla="*/ 129922 w 360"/>
              <a:gd name="T17" fmla="*/ 214239 h 360"/>
              <a:gd name="T18" fmla="*/ 129922 w 360"/>
              <a:gd name="T19" fmla="*/ 156853 h 360"/>
              <a:gd name="T20" fmla="*/ 171956 w 360"/>
              <a:gd name="T21" fmla="*/ 156853 h 360"/>
              <a:gd name="T22" fmla="*/ 171956 w 360"/>
              <a:gd name="T23" fmla="*/ 134856 h 360"/>
              <a:gd name="T24" fmla="*/ 236916 w 360"/>
              <a:gd name="T25" fmla="*/ 61211 h 360"/>
              <a:gd name="T26" fmla="*/ 282771 w 360"/>
              <a:gd name="T27" fmla="*/ 61211 h 360"/>
              <a:gd name="T28" fmla="*/ 282771 w 360"/>
              <a:gd name="T29" fmla="*/ 118596 h 360"/>
              <a:gd name="T30" fmla="*/ 236916 w 360"/>
              <a:gd name="T31" fmla="*/ 118596 h 360"/>
              <a:gd name="T32" fmla="*/ 225453 w 360"/>
              <a:gd name="T33" fmla="*/ 133899 h 360"/>
              <a:gd name="T34" fmla="*/ 225453 w 360"/>
              <a:gd name="T35" fmla="*/ 156853 h 360"/>
              <a:gd name="T36" fmla="*/ 282771 w 360"/>
              <a:gd name="T37" fmla="*/ 156853 h 360"/>
              <a:gd name="T38" fmla="*/ 282771 w 360"/>
              <a:gd name="T39" fmla="*/ 214239 h 360"/>
              <a:gd name="T40" fmla="*/ 225453 w 360"/>
              <a:gd name="T41" fmla="*/ 214239 h 360"/>
              <a:gd name="T42" fmla="*/ 225453 w 360"/>
              <a:gd name="T43" fmla="*/ 344312 h 360"/>
              <a:gd name="T44" fmla="*/ 286593 w 360"/>
              <a:gd name="T45" fmla="*/ 344312 h 360"/>
              <a:gd name="T46" fmla="*/ 343911 w 360"/>
              <a:gd name="T47" fmla="*/ 286927 h 360"/>
              <a:gd name="T48" fmla="*/ 343911 w 360"/>
              <a:gd name="T49" fmla="*/ 57385 h 3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9A98E16-EB8C-896F-53D2-7020B51AEC4C}"/>
              </a:ext>
            </a:extLst>
          </p:cNvPr>
          <p:cNvSpPr>
            <a:spLocks noEditPoints="1"/>
          </p:cNvSpPr>
          <p:nvPr/>
        </p:nvSpPr>
        <p:spPr bwMode="auto">
          <a:xfrm>
            <a:off x="16817022" y="9510148"/>
            <a:ext cx="243913" cy="243913"/>
          </a:xfrm>
          <a:custGeom>
            <a:avLst/>
            <a:gdLst>
              <a:gd name="T0" fmla="*/ 330283 w 360"/>
              <a:gd name="T1" fmla="*/ 0 h 360"/>
              <a:gd name="T2" fmla="*/ 25788 w 360"/>
              <a:gd name="T3" fmla="*/ 0 h 360"/>
              <a:gd name="T4" fmla="*/ 0 w 360"/>
              <a:gd name="T5" fmla="*/ 24825 h 360"/>
              <a:gd name="T6" fmla="*/ 0 w 360"/>
              <a:gd name="T7" fmla="*/ 331661 h 360"/>
              <a:gd name="T8" fmla="*/ 25788 w 360"/>
              <a:gd name="T9" fmla="*/ 357479 h 360"/>
              <a:gd name="T10" fmla="*/ 330283 w 360"/>
              <a:gd name="T11" fmla="*/ 357479 h 360"/>
              <a:gd name="T12" fmla="*/ 357063 w 360"/>
              <a:gd name="T13" fmla="*/ 331661 h 360"/>
              <a:gd name="T14" fmla="*/ 357063 w 360"/>
              <a:gd name="T15" fmla="*/ 24825 h 360"/>
              <a:gd name="T16" fmla="*/ 330283 w 360"/>
              <a:gd name="T17" fmla="*/ 0 h 360"/>
              <a:gd name="T18" fmla="*/ 108111 w 360"/>
              <a:gd name="T19" fmla="*/ 298892 h 360"/>
              <a:gd name="T20" fmla="*/ 53559 w 360"/>
              <a:gd name="T21" fmla="*/ 298892 h 360"/>
              <a:gd name="T22" fmla="*/ 53559 w 360"/>
              <a:gd name="T23" fmla="*/ 137034 h 360"/>
              <a:gd name="T24" fmla="*/ 108111 w 360"/>
              <a:gd name="T25" fmla="*/ 137034 h 360"/>
              <a:gd name="T26" fmla="*/ 108111 w 360"/>
              <a:gd name="T27" fmla="*/ 298892 h 360"/>
              <a:gd name="T28" fmla="*/ 81331 w 360"/>
              <a:gd name="T29" fmla="*/ 115188 h 360"/>
              <a:gd name="T30" fmla="*/ 80339 w 360"/>
              <a:gd name="T31" fmla="*/ 115188 h 360"/>
              <a:gd name="T32" fmla="*/ 50584 w 360"/>
              <a:gd name="T33" fmla="*/ 87384 h 360"/>
              <a:gd name="T34" fmla="*/ 81331 w 360"/>
              <a:gd name="T35" fmla="*/ 59580 h 360"/>
              <a:gd name="T36" fmla="*/ 111086 w 360"/>
              <a:gd name="T37" fmla="*/ 87384 h 360"/>
              <a:gd name="T38" fmla="*/ 81331 w 360"/>
              <a:gd name="T39" fmla="*/ 115188 h 360"/>
              <a:gd name="T40" fmla="*/ 302512 w 360"/>
              <a:gd name="T41" fmla="*/ 298892 h 360"/>
              <a:gd name="T42" fmla="*/ 248952 w 360"/>
              <a:gd name="T43" fmla="*/ 298892 h 360"/>
              <a:gd name="T44" fmla="*/ 248952 w 360"/>
              <a:gd name="T45" fmla="*/ 212501 h 360"/>
              <a:gd name="T46" fmla="*/ 221181 w 360"/>
              <a:gd name="T47" fmla="*/ 175761 h 360"/>
              <a:gd name="T48" fmla="*/ 193409 w 360"/>
              <a:gd name="T49" fmla="*/ 195620 h 360"/>
              <a:gd name="T50" fmla="*/ 191425 w 360"/>
              <a:gd name="T51" fmla="*/ 208529 h 360"/>
              <a:gd name="T52" fmla="*/ 191425 w 360"/>
              <a:gd name="T53" fmla="*/ 298892 h 360"/>
              <a:gd name="T54" fmla="*/ 137866 w 360"/>
              <a:gd name="T55" fmla="*/ 298892 h 360"/>
              <a:gd name="T56" fmla="*/ 137866 w 360"/>
              <a:gd name="T57" fmla="*/ 137034 h 360"/>
              <a:gd name="T58" fmla="*/ 191425 w 360"/>
              <a:gd name="T59" fmla="*/ 137034 h 360"/>
              <a:gd name="T60" fmla="*/ 191425 w 360"/>
              <a:gd name="T61" fmla="*/ 159873 h 360"/>
              <a:gd name="T62" fmla="*/ 240026 w 360"/>
              <a:gd name="T63" fmla="*/ 134055 h 360"/>
              <a:gd name="T64" fmla="*/ 302512 w 360"/>
              <a:gd name="T65" fmla="*/ 206543 h 360"/>
              <a:gd name="T66" fmla="*/ 302512 w 360"/>
              <a:gd name="T67" fmla="*/ 298892 h 360"/>
              <a:gd name="T68" fmla="*/ 191425 w 360"/>
              <a:gd name="T69" fmla="*/ 160866 h 360"/>
              <a:gd name="T70" fmla="*/ 191425 w 360"/>
              <a:gd name="T71" fmla="*/ 159873 h 360"/>
              <a:gd name="T72" fmla="*/ 191425 w 360"/>
              <a:gd name="T73" fmla="*/ 160866 h 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B0FB3C72-9106-DEBF-544E-6BBEDB651897}"/>
              </a:ext>
            </a:extLst>
          </p:cNvPr>
          <p:cNvSpPr>
            <a:spLocks noEditPoints="1"/>
          </p:cNvSpPr>
          <p:nvPr/>
        </p:nvSpPr>
        <p:spPr bwMode="auto">
          <a:xfrm>
            <a:off x="16206634" y="9511381"/>
            <a:ext cx="243913" cy="243913"/>
          </a:xfrm>
          <a:custGeom>
            <a:avLst/>
            <a:gdLst>
              <a:gd name="T0" fmla="*/ 283008 w 198"/>
              <a:gd name="T1" fmla="*/ 0 h 198"/>
              <a:gd name="T2" fmla="*/ 67214 w 198"/>
              <a:gd name="T3" fmla="*/ 0 h 198"/>
              <a:gd name="T4" fmla="*/ 0 w 198"/>
              <a:gd name="T5" fmla="*/ 67501 h 198"/>
              <a:gd name="T6" fmla="*/ 0 w 198"/>
              <a:gd name="T7" fmla="*/ 138556 h 198"/>
              <a:gd name="T8" fmla="*/ 0 w 198"/>
              <a:gd name="T9" fmla="*/ 282440 h 198"/>
              <a:gd name="T10" fmla="*/ 67214 w 198"/>
              <a:gd name="T11" fmla="*/ 351718 h 198"/>
              <a:gd name="T12" fmla="*/ 283008 w 198"/>
              <a:gd name="T13" fmla="*/ 351718 h 198"/>
              <a:gd name="T14" fmla="*/ 350222 w 198"/>
              <a:gd name="T15" fmla="*/ 282440 h 198"/>
              <a:gd name="T16" fmla="*/ 350222 w 198"/>
              <a:gd name="T17" fmla="*/ 138556 h 198"/>
              <a:gd name="T18" fmla="*/ 350222 w 198"/>
              <a:gd name="T19" fmla="*/ 67501 h 198"/>
              <a:gd name="T20" fmla="*/ 283008 w 198"/>
              <a:gd name="T21" fmla="*/ 0 h 198"/>
              <a:gd name="T22" fmla="*/ 302464 w 198"/>
              <a:gd name="T23" fmla="*/ 39080 h 198"/>
              <a:gd name="T24" fmla="*/ 309540 w 198"/>
              <a:gd name="T25" fmla="*/ 39080 h 198"/>
              <a:gd name="T26" fmla="*/ 309540 w 198"/>
              <a:gd name="T27" fmla="*/ 47962 h 198"/>
              <a:gd name="T28" fmla="*/ 309540 w 198"/>
              <a:gd name="T29" fmla="*/ 99476 h 198"/>
              <a:gd name="T30" fmla="*/ 251169 w 198"/>
              <a:gd name="T31" fmla="*/ 99476 h 198"/>
              <a:gd name="T32" fmla="*/ 251169 w 198"/>
              <a:gd name="T33" fmla="*/ 39080 h 198"/>
              <a:gd name="T34" fmla="*/ 302464 w 198"/>
              <a:gd name="T35" fmla="*/ 39080 h 198"/>
              <a:gd name="T36" fmla="*/ 125585 w 198"/>
              <a:gd name="T37" fmla="*/ 138556 h 198"/>
              <a:gd name="T38" fmla="*/ 175111 w 198"/>
              <a:gd name="T39" fmla="*/ 113687 h 198"/>
              <a:gd name="T40" fmla="*/ 224637 w 198"/>
              <a:gd name="T41" fmla="*/ 138556 h 198"/>
              <a:gd name="T42" fmla="*/ 237019 w 198"/>
              <a:gd name="T43" fmla="*/ 175859 h 198"/>
              <a:gd name="T44" fmla="*/ 175111 w 198"/>
              <a:gd name="T45" fmla="*/ 238031 h 198"/>
              <a:gd name="T46" fmla="*/ 113203 w 198"/>
              <a:gd name="T47" fmla="*/ 175859 h 198"/>
              <a:gd name="T48" fmla="*/ 125585 w 198"/>
              <a:gd name="T49" fmla="*/ 138556 h 198"/>
              <a:gd name="T50" fmla="*/ 316615 w 198"/>
              <a:gd name="T51" fmla="*/ 282440 h 198"/>
              <a:gd name="T52" fmla="*/ 283008 w 198"/>
              <a:gd name="T53" fmla="*/ 316191 h 198"/>
              <a:gd name="T54" fmla="*/ 67214 w 198"/>
              <a:gd name="T55" fmla="*/ 316191 h 198"/>
              <a:gd name="T56" fmla="*/ 33607 w 198"/>
              <a:gd name="T57" fmla="*/ 282440 h 198"/>
              <a:gd name="T58" fmla="*/ 33607 w 198"/>
              <a:gd name="T59" fmla="*/ 138556 h 198"/>
              <a:gd name="T60" fmla="*/ 86671 w 198"/>
              <a:gd name="T61" fmla="*/ 138556 h 198"/>
              <a:gd name="T62" fmla="*/ 79596 w 198"/>
              <a:gd name="T63" fmla="*/ 175859 h 198"/>
              <a:gd name="T64" fmla="*/ 175111 w 198"/>
              <a:gd name="T65" fmla="*/ 271782 h 198"/>
              <a:gd name="T66" fmla="*/ 270626 w 198"/>
              <a:gd name="T67" fmla="*/ 175859 h 198"/>
              <a:gd name="T68" fmla="*/ 263551 w 198"/>
              <a:gd name="T69" fmla="*/ 138556 h 198"/>
              <a:gd name="T70" fmla="*/ 316615 w 198"/>
              <a:gd name="T71" fmla="*/ 138556 h 198"/>
              <a:gd name="T72" fmla="*/ 316615 w 198"/>
              <a:gd name="T73" fmla="*/ 282440 h 1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8" h="198">
                <a:moveTo>
                  <a:pt x="160" y="0"/>
                </a:move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81"/>
                  <a:pt x="17" y="198"/>
                  <a:pt x="38" y="198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81" y="198"/>
                  <a:pt x="198" y="181"/>
                  <a:pt x="198" y="159"/>
                </a:cubicBezTo>
                <a:cubicBezTo>
                  <a:pt x="198" y="78"/>
                  <a:pt x="198" y="78"/>
                  <a:pt x="198" y="78"/>
                </a:cubicBezTo>
                <a:cubicBezTo>
                  <a:pt x="198" y="38"/>
                  <a:pt x="198" y="38"/>
                  <a:pt x="198" y="38"/>
                </a:cubicBezTo>
                <a:cubicBezTo>
                  <a:pt x="198" y="17"/>
                  <a:pt x="181" y="0"/>
                  <a:pt x="160" y="0"/>
                </a:cubicBezTo>
                <a:close/>
                <a:moveTo>
                  <a:pt x="171" y="22"/>
                </a:moveTo>
                <a:cubicBezTo>
                  <a:pt x="175" y="22"/>
                  <a:pt x="175" y="22"/>
                  <a:pt x="175" y="22"/>
                </a:cubicBezTo>
                <a:cubicBezTo>
                  <a:pt x="175" y="27"/>
                  <a:pt x="175" y="27"/>
                  <a:pt x="175" y="27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42" y="56"/>
                  <a:pt x="142" y="56"/>
                  <a:pt x="142" y="56"/>
                </a:cubicBezTo>
                <a:cubicBezTo>
                  <a:pt x="142" y="22"/>
                  <a:pt x="142" y="22"/>
                  <a:pt x="142" y="22"/>
                </a:cubicBezTo>
                <a:lnTo>
                  <a:pt x="171" y="22"/>
                </a:lnTo>
                <a:close/>
                <a:moveTo>
                  <a:pt x="71" y="78"/>
                </a:moveTo>
                <a:cubicBezTo>
                  <a:pt x="77" y="70"/>
                  <a:pt x="87" y="64"/>
                  <a:pt x="99" y="64"/>
                </a:cubicBezTo>
                <a:cubicBezTo>
                  <a:pt x="111" y="64"/>
                  <a:pt x="121" y="70"/>
                  <a:pt x="127" y="78"/>
                </a:cubicBezTo>
                <a:cubicBezTo>
                  <a:pt x="132" y="84"/>
                  <a:pt x="134" y="91"/>
                  <a:pt x="134" y="99"/>
                </a:cubicBezTo>
                <a:cubicBezTo>
                  <a:pt x="134" y="118"/>
                  <a:pt x="118" y="134"/>
                  <a:pt x="99" y="134"/>
                </a:cubicBezTo>
                <a:cubicBezTo>
                  <a:pt x="80" y="134"/>
                  <a:pt x="64" y="118"/>
                  <a:pt x="64" y="99"/>
                </a:cubicBezTo>
                <a:cubicBezTo>
                  <a:pt x="64" y="91"/>
                  <a:pt x="67" y="84"/>
                  <a:pt x="71" y="78"/>
                </a:cubicBezTo>
                <a:close/>
                <a:moveTo>
                  <a:pt x="179" y="159"/>
                </a:moveTo>
                <a:cubicBezTo>
                  <a:pt x="179" y="170"/>
                  <a:pt x="170" y="178"/>
                  <a:pt x="160" y="178"/>
                </a:cubicBezTo>
                <a:cubicBezTo>
                  <a:pt x="38" y="178"/>
                  <a:pt x="38" y="178"/>
                  <a:pt x="38" y="178"/>
                </a:cubicBezTo>
                <a:cubicBezTo>
                  <a:pt x="28" y="178"/>
                  <a:pt x="19" y="170"/>
                  <a:pt x="19" y="159"/>
                </a:cubicBezTo>
                <a:cubicBezTo>
                  <a:pt x="19" y="78"/>
                  <a:pt x="19" y="78"/>
                  <a:pt x="1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6" y="85"/>
                  <a:pt x="45" y="91"/>
                  <a:pt x="45" y="99"/>
                </a:cubicBezTo>
                <a:cubicBezTo>
                  <a:pt x="45" y="129"/>
                  <a:pt x="69" y="153"/>
                  <a:pt x="99" y="153"/>
                </a:cubicBezTo>
                <a:cubicBezTo>
                  <a:pt x="129" y="153"/>
                  <a:pt x="153" y="129"/>
                  <a:pt x="153" y="99"/>
                </a:cubicBezTo>
                <a:cubicBezTo>
                  <a:pt x="153" y="91"/>
                  <a:pt x="152" y="85"/>
                  <a:pt x="149" y="78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159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818160-60F8-AFB9-EEEE-7DFB7DB64456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078BE8-0EF0-AEFA-EE86-72B4769CD2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43E1169-4CEA-800C-69AE-AAA1B7E02CAE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F01A9D0-3631-6B8D-4C75-76250D556C72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874F10A-0382-1A21-45D9-64F05E0A3930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FF2FE6-EEBC-8173-9EEB-48E2C9BF2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53670"/>
              </p:ext>
            </p:extLst>
          </p:nvPr>
        </p:nvGraphicFramePr>
        <p:xfrm>
          <a:off x="6545242" y="798116"/>
          <a:ext cx="11145280" cy="8901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2640">
                  <a:extLst>
                    <a:ext uri="{9D8B030D-6E8A-4147-A177-3AD203B41FA5}">
                      <a16:colId xmlns:a16="http://schemas.microsoft.com/office/drawing/2014/main" val="67098827"/>
                    </a:ext>
                  </a:extLst>
                </a:gridCol>
                <a:gridCol w="5572640">
                  <a:extLst>
                    <a:ext uri="{9D8B030D-6E8A-4147-A177-3AD203B41FA5}">
                      <a16:colId xmlns:a16="http://schemas.microsoft.com/office/drawing/2014/main" val="4165252142"/>
                    </a:ext>
                  </a:extLst>
                </a:gridCol>
              </a:tblGrid>
              <a:tr h="854463">
                <a:tc>
                  <a:txBody>
                    <a:bodyPr/>
                    <a:lstStyle/>
                    <a:p>
                      <a:r>
                        <a:rPr lang="en-US" sz="3200" dirty="0"/>
                        <a:t>Name </a:t>
                      </a:r>
                      <a:endParaRPr lang="en-GB" sz="3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Offered Functionalities</a:t>
                      </a:r>
                      <a:endParaRPr lang="en-GB" sz="3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94197187"/>
                  </a:ext>
                </a:extLst>
              </a:tr>
              <a:tr h="417823">
                <a:tc>
                  <a:txBody>
                    <a:bodyPr/>
                    <a:lstStyle/>
                    <a:p>
                      <a:r>
                        <a:rPr lang="en-GB" sz="2400" b="1" dirty="0"/>
                        <a:t>Unified Controls Catalogue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Provides practitioners with comprehensive information to accurately interpret and implement each requirement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952862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/>
                        <a:t>Security Assurance Case (SAC) Builder </a:t>
                      </a:r>
                      <a:endParaRPr lang="en-GB" sz="2400" b="1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Constructs and maintains assurance cases 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857212005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ML-based vulnerability detection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Collate and </a:t>
                      </a:r>
                      <a:r>
                        <a:rPr lang="en-GB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logs from multiple applications and systems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91975144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US" sz="2400" b="1" dirty="0"/>
                        <a:t>Vulnerability Insights and Metrics Performance and Control Tool - VIMPACT </a:t>
                      </a:r>
                      <a:endParaRPr lang="en-GB" sz="2400" b="1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Provides insights into the vulnerability landscape of software dependencies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834110833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Formal Verification Framework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Toolkit and methodology to support formal verification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58114537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Risk Management Framework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Contextual framework for continuous risk management processes 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48990690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CertifAI Conformance Assessment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Aggregating the results from all tools to provide a final scoring and report regarding the conformance assessment based on the needs and the assets of any organization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73430058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US" sz="2400" b="1" dirty="0"/>
                        <a:t>CertifAI Integrated Framework Dashboard</a:t>
                      </a:r>
                      <a:endParaRPr lang="en-GB" sz="2400" b="1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Dashboard provides a central point of interaction for the users of CertifAI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621515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56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E3FB5-BA61-D05C-63F5-2CA88619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CertifAI Functional View</a:t>
            </a:r>
          </a:p>
        </p:txBody>
      </p:sp>
      <p:sp>
        <p:nvSpPr>
          <p:cNvPr id="95" name="Rectángulo 1135">
            <a:extLst>
              <a:ext uri="{FF2B5EF4-FFF2-40B4-BE49-F238E27FC236}">
                <a16:creationId xmlns:a16="http://schemas.microsoft.com/office/drawing/2014/main" id="{9ED4DACC-3AA3-6930-BC1B-FEB3710B3473}"/>
              </a:ext>
            </a:extLst>
          </p:cNvPr>
          <p:cNvSpPr/>
          <p:nvPr/>
        </p:nvSpPr>
        <p:spPr>
          <a:xfrm>
            <a:off x="10145861" y="6169163"/>
            <a:ext cx="696119" cy="42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Evidence references</a:t>
            </a:r>
          </a:p>
        </p:txBody>
      </p:sp>
      <p:sp>
        <p:nvSpPr>
          <p:cNvPr id="96" name="Rectángulo 1134">
            <a:extLst>
              <a:ext uri="{FF2B5EF4-FFF2-40B4-BE49-F238E27FC236}">
                <a16:creationId xmlns:a16="http://schemas.microsoft.com/office/drawing/2014/main" id="{63B83D9C-97E1-DFAF-EC79-B2ABC3BD053E}"/>
              </a:ext>
            </a:extLst>
          </p:cNvPr>
          <p:cNvSpPr/>
          <p:nvPr/>
        </p:nvSpPr>
        <p:spPr>
          <a:xfrm>
            <a:off x="9229736" y="5255857"/>
            <a:ext cx="696119" cy="42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Evidence references</a:t>
            </a:r>
          </a:p>
        </p:txBody>
      </p:sp>
      <p:sp>
        <p:nvSpPr>
          <p:cNvPr id="97" name="Rectángulo 1128">
            <a:extLst>
              <a:ext uri="{FF2B5EF4-FFF2-40B4-BE49-F238E27FC236}">
                <a16:creationId xmlns:a16="http://schemas.microsoft.com/office/drawing/2014/main" id="{4907F07F-37DB-EE4F-05DC-6719F3144CBE}"/>
              </a:ext>
            </a:extLst>
          </p:cNvPr>
          <p:cNvSpPr/>
          <p:nvPr/>
        </p:nvSpPr>
        <p:spPr>
          <a:xfrm>
            <a:off x="8185573" y="4552328"/>
            <a:ext cx="1241999" cy="42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Requirements</a:t>
            </a:r>
          </a:p>
        </p:txBody>
      </p:sp>
      <p:sp>
        <p:nvSpPr>
          <p:cNvPr id="98" name="Rectángulo 1127">
            <a:extLst>
              <a:ext uri="{FF2B5EF4-FFF2-40B4-BE49-F238E27FC236}">
                <a16:creationId xmlns:a16="http://schemas.microsoft.com/office/drawing/2014/main" id="{7207B827-EF73-4083-D46D-065FD50435E8}"/>
              </a:ext>
            </a:extLst>
          </p:cNvPr>
          <p:cNvSpPr/>
          <p:nvPr/>
        </p:nvSpPr>
        <p:spPr>
          <a:xfrm>
            <a:off x="7158187" y="7171394"/>
            <a:ext cx="1349081" cy="300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Consolidates rating results in a dashboard</a:t>
            </a:r>
          </a:p>
        </p:txBody>
      </p:sp>
      <p:sp>
        <p:nvSpPr>
          <p:cNvPr id="99" name="Rectángulo: esquinas redondeadas 1126">
            <a:extLst>
              <a:ext uri="{FF2B5EF4-FFF2-40B4-BE49-F238E27FC236}">
                <a16:creationId xmlns:a16="http://schemas.microsoft.com/office/drawing/2014/main" id="{28DD7D5C-06E0-AA9D-784D-B33B974209D4}"/>
              </a:ext>
            </a:extLst>
          </p:cNvPr>
          <p:cNvSpPr/>
          <p:nvPr/>
        </p:nvSpPr>
        <p:spPr>
          <a:xfrm>
            <a:off x="11870342" y="6413990"/>
            <a:ext cx="2147457" cy="910995"/>
          </a:xfrm>
          <a:prstGeom prst="roundRect">
            <a:avLst>
              <a:gd name="adj" fmla="val 9254"/>
            </a:avLst>
          </a:prstGeom>
          <a:solidFill>
            <a:srgbClr val="00B05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b" anchorCtr="0"/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WP4</a:t>
            </a:r>
          </a:p>
        </p:txBody>
      </p:sp>
      <p:sp>
        <p:nvSpPr>
          <p:cNvPr id="100" name="Rectángulo: esquinas redondeadas 1114">
            <a:extLst>
              <a:ext uri="{FF2B5EF4-FFF2-40B4-BE49-F238E27FC236}">
                <a16:creationId xmlns:a16="http://schemas.microsoft.com/office/drawing/2014/main" id="{3523EF89-6C36-A36F-862D-2B4F26745F94}"/>
              </a:ext>
            </a:extLst>
          </p:cNvPr>
          <p:cNvSpPr/>
          <p:nvPr/>
        </p:nvSpPr>
        <p:spPr>
          <a:xfrm>
            <a:off x="11802953" y="8343530"/>
            <a:ext cx="2207411" cy="1034024"/>
          </a:xfrm>
          <a:prstGeom prst="roundRect">
            <a:avLst>
              <a:gd name="adj" fmla="val 9254"/>
            </a:avLst>
          </a:prstGeom>
          <a:solidFill>
            <a:schemeClr val="accent2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t" anchorCtr="0"/>
          <a:lstStyle/>
          <a:p>
            <a:r>
              <a:rPr lang="en-US" sz="1200" b="1" dirty="0">
                <a:solidFill>
                  <a:schemeClr val="tx1"/>
                </a:solidFill>
              </a:rPr>
              <a:t>WP3 T3.3, T3.4 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WP5 T5.3</a:t>
            </a:r>
          </a:p>
        </p:txBody>
      </p:sp>
      <p:sp>
        <p:nvSpPr>
          <p:cNvPr id="101" name="Rectángulo: esquinas redondeadas 1113">
            <a:extLst>
              <a:ext uri="{FF2B5EF4-FFF2-40B4-BE49-F238E27FC236}">
                <a16:creationId xmlns:a16="http://schemas.microsoft.com/office/drawing/2014/main" id="{A73C88C5-4057-C1E5-2B4B-18B4FCDADB68}"/>
              </a:ext>
            </a:extLst>
          </p:cNvPr>
          <p:cNvSpPr/>
          <p:nvPr/>
        </p:nvSpPr>
        <p:spPr>
          <a:xfrm>
            <a:off x="5983656" y="2661522"/>
            <a:ext cx="2519202" cy="2189181"/>
          </a:xfrm>
          <a:prstGeom prst="roundRect">
            <a:avLst>
              <a:gd name="adj" fmla="val 9254"/>
            </a:avLst>
          </a:prstGeom>
          <a:solidFill>
            <a:schemeClr val="accent1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t" anchorCtr="0"/>
          <a:lstStyle/>
          <a:p>
            <a:r>
              <a:rPr lang="en-US" sz="1200" b="1" dirty="0">
                <a:solidFill>
                  <a:schemeClr val="tx1"/>
                </a:solidFill>
              </a:rPr>
              <a:t>WP2 T2.1</a:t>
            </a:r>
          </a:p>
        </p:txBody>
      </p:sp>
      <p:sp>
        <p:nvSpPr>
          <p:cNvPr id="102" name="Rectángulo: esquinas redondeadas 1103">
            <a:extLst>
              <a:ext uri="{FF2B5EF4-FFF2-40B4-BE49-F238E27FC236}">
                <a16:creationId xmlns:a16="http://schemas.microsoft.com/office/drawing/2014/main" id="{2127E491-3CAD-0F91-3CFA-8F69E9C9FD05}"/>
              </a:ext>
            </a:extLst>
          </p:cNvPr>
          <p:cNvSpPr/>
          <p:nvPr/>
        </p:nvSpPr>
        <p:spPr>
          <a:xfrm>
            <a:off x="5938410" y="4897931"/>
            <a:ext cx="5162976" cy="2460701"/>
          </a:xfrm>
          <a:prstGeom prst="roundRect">
            <a:avLst>
              <a:gd name="adj" fmla="val 9254"/>
            </a:avLst>
          </a:prstGeom>
          <a:solidFill>
            <a:schemeClr val="accent6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b" anchorCtr="0"/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WP2 T2.2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WP3 T3.1, T3.2</a:t>
            </a:r>
          </a:p>
        </p:txBody>
      </p:sp>
      <p:sp>
        <p:nvSpPr>
          <p:cNvPr id="103" name="Rectángulo: esquinas redondeadas 1062">
            <a:extLst>
              <a:ext uri="{FF2B5EF4-FFF2-40B4-BE49-F238E27FC236}">
                <a16:creationId xmlns:a16="http://schemas.microsoft.com/office/drawing/2014/main" id="{5F140B7D-BD02-9531-405C-D83024FBE2AF}"/>
              </a:ext>
            </a:extLst>
          </p:cNvPr>
          <p:cNvSpPr/>
          <p:nvPr/>
        </p:nvSpPr>
        <p:spPr>
          <a:xfrm>
            <a:off x="2810447" y="3372481"/>
            <a:ext cx="1862129" cy="3377801"/>
          </a:xfrm>
          <a:prstGeom prst="roundRect">
            <a:avLst>
              <a:gd name="adj" fmla="val 9254"/>
            </a:avLst>
          </a:prstGeom>
          <a:solidFill>
            <a:schemeClr val="accent2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t" anchorCtr="0"/>
          <a:lstStyle/>
          <a:p>
            <a:r>
              <a:rPr lang="en-US" sz="1200" b="1" dirty="0">
                <a:solidFill>
                  <a:schemeClr val="tx1"/>
                </a:solidFill>
              </a:rPr>
              <a:t>WP5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T5.1, T5.2, T5.4</a:t>
            </a:r>
          </a:p>
        </p:txBody>
      </p:sp>
      <p:grpSp>
        <p:nvGrpSpPr>
          <p:cNvPr id="104" name="Grupo 3">
            <a:extLst>
              <a:ext uri="{FF2B5EF4-FFF2-40B4-BE49-F238E27FC236}">
                <a16:creationId xmlns:a16="http://schemas.microsoft.com/office/drawing/2014/main" id="{29589C71-6378-F291-B880-ED48FFEDF404}"/>
              </a:ext>
            </a:extLst>
          </p:cNvPr>
          <p:cNvGrpSpPr>
            <a:grpSpLocks noChangeAspect="1"/>
          </p:cNvGrpSpPr>
          <p:nvPr/>
        </p:nvGrpSpPr>
        <p:grpSpPr>
          <a:xfrm>
            <a:off x="3262450" y="4067125"/>
            <a:ext cx="976850" cy="655184"/>
            <a:chOff x="848139" y="1783246"/>
            <a:chExt cx="887896" cy="595520"/>
          </a:xfrm>
        </p:grpSpPr>
        <p:sp>
          <p:nvSpPr>
            <p:cNvPr id="105" name="Rectángulo 2">
              <a:extLst>
                <a:ext uri="{FF2B5EF4-FFF2-40B4-BE49-F238E27FC236}">
                  <a16:creationId xmlns:a16="http://schemas.microsoft.com/office/drawing/2014/main" id="{A0E37862-ECB5-A0E2-DFB1-56460599928F}"/>
                </a:ext>
              </a:extLst>
            </p:cNvPr>
            <p:cNvSpPr/>
            <p:nvPr/>
          </p:nvSpPr>
          <p:spPr>
            <a:xfrm>
              <a:off x="874644" y="1816376"/>
              <a:ext cx="861391" cy="5623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06" name="Rectángulo 1">
              <a:extLst>
                <a:ext uri="{FF2B5EF4-FFF2-40B4-BE49-F238E27FC236}">
                  <a16:creationId xmlns:a16="http://schemas.microsoft.com/office/drawing/2014/main" id="{21F98723-95EE-535F-98AA-62A139788352}"/>
                </a:ext>
              </a:extLst>
            </p:cNvPr>
            <p:cNvSpPr/>
            <p:nvPr/>
          </p:nvSpPr>
          <p:spPr>
            <a:xfrm>
              <a:off x="848139" y="1783246"/>
              <a:ext cx="861391" cy="562390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Threat Modeler</a:t>
              </a:r>
            </a:p>
          </p:txBody>
        </p:sp>
      </p:grpSp>
      <p:grpSp>
        <p:nvGrpSpPr>
          <p:cNvPr id="107" name="Grupo 4">
            <a:extLst>
              <a:ext uri="{FF2B5EF4-FFF2-40B4-BE49-F238E27FC236}">
                <a16:creationId xmlns:a16="http://schemas.microsoft.com/office/drawing/2014/main" id="{ACDA252B-03D1-94B2-5DC0-59DE10582690}"/>
              </a:ext>
            </a:extLst>
          </p:cNvPr>
          <p:cNvGrpSpPr>
            <a:grpSpLocks noChangeAspect="1"/>
          </p:cNvGrpSpPr>
          <p:nvPr/>
        </p:nvGrpSpPr>
        <p:grpSpPr>
          <a:xfrm>
            <a:off x="3291610" y="5869163"/>
            <a:ext cx="976850" cy="655184"/>
            <a:chOff x="848139" y="1783246"/>
            <a:chExt cx="887896" cy="595520"/>
          </a:xfrm>
        </p:grpSpPr>
        <p:sp>
          <p:nvSpPr>
            <p:cNvPr id="108" name="Rectángulo 5">
              <a:extLst>
                <a:ext uri="{FF2B5EF4-FFF2-40B4-BE49-F238E27FC236}">
                  <a16:creationId xmlns:a16="http://schemas.microsoft.com/office/drawing/2014/main" id="{EE2BFEC6-6C43-5567-52E1-FCEBE9200C7B}"/>
                </a:ext>
              </a:extLst>
            </p:cNvPr>
            <p:cNvSpPr/>
            <p:nvPr/>
          </p:nvSpPr>
          <p:spPr>
            <a:xfrm>
              <a:off x="874644" y="1816376"/>
              <a:ext cx="861391" cy="5623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09" name="Rectángulo 6">
              <a:extLst>
                <a:ext uri="{FF2B5EF4-FFF2-40B4-BE49-F238E27FC236}">
                  <a16:creationId xmlns:a16="http://schemas.microsoft.com/office/drawing/2014/main" id="{36DFD38B-BF38-C3E2-149F-B8B7753053A5}"/>
                </a:ext>
              </a:extLst>
            </p:cNvPr>
            <p:cNvSpPr/>
            <p:nvPr/>
          </p:nvSpPr>
          <p:spPr>
            <a:xfrm>
              <a:off x="848139" y="1783246"/>
              <a:ext cx="861391" cy="562390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Risk Manager</a:t>
              </a:r>
            </a:p>
          </p:txBody>
        </p:sp>
      </p:grpSp>
      <p:grpSp>
        <p:nvGrpSpPr>
          <p:cNvPr id="110" name="Grupo 10">
            <a:extLst>
              <a:ext uri="{FF2B5EF4-FFF2-40B4-BE49-F238E27FC236}">
                <a16:creationId xmlns:a16="http://schemas.microsoft.com/office/drawing/2014/main" id="{716E3E97-B573-0347-4389-4B05119BD4A6}"/>
              </a:ext>
            </a:extLst>
          </p:cNvPr>
          <p:cNvGrpSpPr/>
          <p:nvPr/>
        </p:nvGrpSpPr>
        <p:grpSpPr>
          <a:xfrm>
            <a:off x="6781638" y="2967398"/>
            <a:ext cx="1120389" cy="746588"/>
            <a:chOff x="2279360" y="1122978"/>
            <a:chExt cx="640626" cy="428028"/>
          </a:xfrm>
        </p:grpSpPr>
        <p:sp>
          <p:nvSpPr>
            <p:cNvPr id="111" name="Rectángulo 8">
              <a:extLst>
                <a:ext uri="{FF2B5EF4-FFF2-40B4-BE49-F238E27FC236}">
                  <a16:creationId xmlns:a16="http://schemas.microsoft.com/office/drawing/2014/main" id="{30373B4D-8CFF-4D7B-7E95-E69F959C13C2}"/>
                </a:ext>
              </a:extLst>
            </p:cNvPr>
            <p:cNvSpPr/>
            <p:nvPr/>
          </p:nvSpPr>
          <p:spPr>
            <a:xfrm>
              <a:off x="2288193" y="1138516"/>
              <a:ext cx="631793" cy="412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12" name="Rectángulo 9">
              <a:extLst>
                <a:ext uri="{FF2B5EF4-FFF2-40B4-BE49-F238E27FC236}">
                  <a16:creationId xmlns:a16="http://schemas.microsoft.com/office/drawing/2014/main" id="{A5064C46-50BD-7B49-DE05-A4B7498D7CEC}"/>
                </a:ext>
              </a:extLst>
            </p:cNvPr>
            <p:cNvSpPr/>
            <p:nvPr/>
          </p:nvSpPr>
          <p:spPr>
            <a:xfrm>
              <a:off x="2279360" y="1122978"/>
              <a:ext cx="631793" cy="412490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Standards’ Repository</a:t>
              </a:r>
            </a:p>
          </p:txBody>
        </p:sp>
      </p:grpSp>
      <p:grpSp>
        <p:nvGrpSpPr>
          <p:cNvPr id="113" name="Grupo 11">
            <a:extLst>
              <a:ext uri="{FF2B5EF4-FFF2-40B4-BE49-F238E27FC236}">
                <a16:creationId xmlns:a16="http://schemas.microsoft.com/office/drawing/2014/main" id="{44D185E8-02F4-883D-BB93-6ACF568333AD}"/>
              </a:ext>
            </a:extLst>
          </p:cNvPr>
          <p:cNvGrpSpPr/>
          <p:nvPr/>
        </p:nvGrpSpPr>
        <p:grpSpPr>
          <a:xfrm>
            <a:off x="6700786" y="4069661"/>
            <a:ext cx="1367186" cy="730305"/>
            <a:chOff x="2268753" y="1114217"/>
            <a:chExt cx="651233" cy="436789"/>
          </a:xfrm>
        </p:grpSpPr>
        <p:sp>
          <p:nvSpPr>
            <p:cNvPr id="114" name="Rectángulo 12">
              <a:extLst>
                <a:ext uri="{FF2B5EF4-FFF2-40B4-BE49-F238E27FC236}">
                  <a16:creationId xmlns:a16="http://schemas.microsoft.com/office/drawing/2014/main" id="{2D40D4AF-6E4E-DD7E-F62C-A1072749D991}"/>
                </a:ext>
              </a:extLst>
            </p:cNvPr>
            <p:cNvSpPr/>
            <p:nvPr/>
          </p:nvSpPr>
          <p:spPr>
            <a:xfrm>
              <a:off x="2288193" y="1138516"/>
              <a:ext cx="631793" cy="41249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15" name="Rectángulo 13">
              <a:extLst>
                <a:ext uri="{FF2B5EF4-FFF2-40B4-BE49-F238E27FC236}">
                  <a16:creationId xmlns:a16="http://schemas.microsoft.com/office/drawing/2014/main" id="{B74E20D8-1841-212D-9229-B1BBB473282D}"/>
                </a:ext>
              </a:extLst>
            </p:cNvPr>
            <p:cNvSpPr/>
            <p:nvPr/>
          </p:nvSpPr>
          <p:spPr>
            <a:xfrm>
              <a:off x="2268753" y="1114217"/>
              <a:ext cx="631793" cy="412490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Requirements Analyzer</a:t>
              </a:r>
            </a:p>
          </p:txBody>
        </p:sp>
      </p:grpSp>
      <p:cxnSp>
        <p:nvCxnSpPr>
          <p:cNvPr id="116" name="Conector: angular 15">
            <a:extLst>
              <a:ext uri="{FF2B5EF4-FFF2-40B4-BE49-F238E27FC236}">
                <a16:creationId xmlns:a16="http://schemas.microsoft.com/office/drawing/2014/main" id="{E10E9AD1-7A20-5F82-8114-C7DCEFD6A9F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31323" y="5288461"/>
            <a:ext cx="1059408" cy="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: angular 18">
            <a:extLst>
              <a:ext uri="{FF2B5EF4-FFF2-40B4-BE49-F238E27FC236}">
                <a16:creationId xmlns:a16="http://schemas.microsoft.com/office/drawing/2014/main" id="{4B3FE296-A58B-00DA-8874-7A90542192C8}"/>
              </a:ext>
            </a:extLst>
          </p:cNvPr>
          <p:cNvCxnSpPr>
            <a:cxnSpLocks/>
          </p:cNvCxnSpPr>
          <p:nvPr/>
        </p:nvCxnSpPr>
        <p:spPr>
          <a:xfrm rot="5400000">
            <a:off x="3488898" y="5312617"/>
            <a:ext cx="1011096" cy="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upo 27">
            <a:extLst>
              <a:ext uri="{FF2B5EF4-FFF2-40B4-BE49-F238E27FC236}">
                <a16:creationId xmlns:a16="http://schemas.microsoft.com/office/drawing/2014/main" id="{5AFBDEFF-3860-CD03-9B2E-05BF72B059A6}"/>
              </a:ext>
            </a:extLst>
          </p:cNvPr>
          <p:cNvGrpSpPr/>
          <p:nvPr/>
        </p:nvGrpSpPr>
        <p:grpSpPr>
          <a:xfrm>
            <a:off x="7944388" y="5061382"/>
            <a:ext cx="1138940" cy="761870"/>
            <a:chOff x="3268966" y="1756979"/>
            <a:chExt cx="759293" cy="507913"/>
          </a:xfrm>
        </p:grpSpPr>
        <p:sp>
          <p:nvSpPr>
            <p:cNvPr id="119" name="Rectángulo 24">
              <a:extLst>
                <a:ext uri="{FF2B5EF4-FFF2-40B4-BE49-F238E27FC236}">
                  <a16:creationId xmlns:a16="http://schemas.microsoft.com/office/drawing/2014/main" id="{BF869C73-4007-A134-8429-4DBF050718E8}"/>
                </a:ext>
              </a:extLst>
            </p:cNvPr>
            <p:cNvSpPr/>
            <p:nvPr/>
          </p:nvSpPr>
          <p:spPr>
            <a:xfrm>
              <a:off x="3291632" y="1785235"/>
              <a:ext cx="736627" cy="4796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20" name="Rectángulo 25">
              <a:extLst>
                <a:ext uri="{FF2B5EF4-FFF2-40B4-BE49-F238E27FC236}">
                  <a16:creationId xmlns:a16="http://schemas.microsoft.com/office/drawing/2014/main" id="{F46F433F-5787-B41E-D301-807C21FA5CED}"/>
                </a:ext>
              </a:extLst>
            </p:cNvPr>
            <p:cNvSpPr/>
            <p:nvPr/>
          </p:nvSpPr>
          <p:spPr>
            <a:xfrm>
              <a:off x="3268966" y="1756979"/>
              <a:ext cx="736627" cy="479657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SAC Composer</a:t>
              </a:r>
            </a:p>
          </p:txBody>
        </p:sp>
      </p:grpSp>
      <p:grpSp>
        <p:nvGrpSpPr>
          <p:cNvPr id="121" name="Grupo 28">
            <a:extLst>
              <a:ext uri="{FF2B5EF4-FFF2-40B4-BE49-F238E27FC236}">
                <a16:creationId xmlns:a16="http://schemas.microsoft.com/office/drawing/2014/main" id="{812541D1-8170-158A-ACBE-E4787D753BC5}"/>
              </a:ext>
            </a:extLst>
          </p:cNvPr>
          <p:cNvGrpSpPr/>
          <p:nvPr/>
        </p:nvGrpSpPr>
        <p:grpSpPr>
          <a:xfrm>
            <a:off x="8002306" y="6432611"/>
            <a:ext cx="1138940" cy="761870"/>
            <a:chOff x="3268966" y="1756979"/>
            <a:chExt cx="759293" cy="507913"/>
          </a:xfrm>
        </p:grpSpPr>
        <p:sp>
          <p:nvSpPr>
            <p:cNvPr id="122" name="Rectángulo 29">
              <a:extLst>
                <a:ext uri="{FF2B5EF4-FFF2-40B4-BE49-F238E27FC236}">
                  <a16:creationId xmlns:a16="http://schemas.microsoft.com/office/drawing/2014/main" id="{A2A481E5-A5A6-2ECE-35C3-59E0222CBFE7}"/>
                </a:ext>
              </a:extLst>
            </p:cNvPr>
            <p:cNvSpPr/>
            <p:nvPr/>
          </p:nvSpPr>
          <p:spPr>
            <a:xfrm>
              <a:off x="3291632" y="1785235"/>
              <a:ext cx="736627" cy="4796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23" name="Rectángulo 30">
              <a:extLst>
                <a:ext uri="{FF2B5EF4-FFF2-40B4-BE49-F238E27FC236}">
                  <a16:creationId xmlns:a16="http://schemas.microsoft.com/office/drawing/2014/main" id="{0AB3146E-1E82-04AD-B80E-699B2F446FA0}"/>
                </a:ext>
              </a:extLst>
            </p:cNvPr>
            <p:cNvSpPr/>
            <p:nvPr/>
          </p:nvSpPr>
          <p:spPr>
            <a:xfrm>
              <a:off x="3268966" y="1756979"/>
              <a:ext cx="736627" cy="479657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Compliance Engine</a:t>
              </a:r>
            </a:p>
          </p:txBody>
        </p:sp>
      </p:grpSp>
      <p:grpSp>
        <p:nvGrpSpPr>
          <p:cNvPr id="124" name="Grupo 34">
            <a:extLst>
              <a:ext uri="{FF2B5EF4-FFF2-40B4-BE49-F238E27FC236}">
                <a16:creationId xmlns:a16="http://schemas.microsoft.com/office/drawing/2014/main" id="{652BD80C-F03D-9DE7-FFA8-3BB146F9EE29}"/>
              </a:ext>
            </a:extLst>
          </p:cNvPr>
          <p:cNvGrpSpPr/>
          <p:nvPr/>
        </p:nvGrpSpPr>
        <p:grpSpPr>
          <a:xfrm>
            <a:off x="9953551" y="5107852"/>
            <a:ext cx="1138940" cy="761870"/>
            <a:chOff x="3268966" y="1756979"/>
            <a:chExt cx="759293" cy="507913"/>
          </a:xfrm>
        </p:grpSpPr>
        <p:sp>
          <p:nvSpPr>
            <p:cNvPr id="125" name="Rectángulo 35">
              <a:extLst>
                <a:ext uri="{FF2B5EF4-FFF2-40B4-BE49-F238E27FC236}">
                  <a16:creationId xmlns:a16="http://schemas.microsoft.com/office/drawing/2014/main" id="{6433015D-4752-9881-6D07-6D042F23DAAC}"/>
                </a:ext>
              </a:extLst>
            </p:cNvPr>
            <p:cNvSpPr/>
            <p:nvPr/>
          </p:nvSpPr>
          <p:spPr>
            <a:xfrm>
              <a:off x="3291632" y="1785235"/>
              <a:ext cx="736627" cy="4796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26" name="Rectángulo 36">
              <a:extLst>
                <a:ext uri="{FF2B5EF4-FFF2-40B4-BE49-F238E27FC236}">
                  <a16:creationId xmlns:a16="http://schemas.microsoft.com/office/drawing/2014/main" id="{F8E7BE20-7AED-3558-654A-330DE99605F0}"/>
                </a:ext>
              </a:extLst>
            </p:cNvPr>
            <p:cNvSpPr/>
            <p:nvPr/>
          </p:nvSpPr>
          <p:spPr>
            <a:xfrm>
              <a:off x="3268966" y="1756979"/>
              <a:ext cx="736627" cy="479657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Evidence Mapper</a:t>
              </a:r>
            </a:p>
          </p:txBody>
        </p:sp>
      </p:grpSp>
      <p:cxnSp>
        <p:nvCxnSpPr>
          <p:cNvPr id="127" name="Conector recto 42">
            <a:extLst>
              <a:ext uri="{FF2B5EF4-FFF2-40B4-BE49-F238E27FC236}">
                <a16:creationId xmlns:a16="http://schemas.microsoft.com/office/drawing/2014/main" id="{014082E2-6E48-75EE-E10A-BF320D18779B}"/>
              </a:ext>
            </a:extLst>
          </p:cNvPr>
          <p:cNvCxnSpPr>
            <a:cxnSpLocks/>
          </p:cNvCxnSpPr>
          <p:nvPr/>
        </p:nvCxnSpPr>
        <p:spPr>
          <a:xfrm>
            <a:off x="11708813" y="2682324"/>
            <a:ext cx="0" cy="6831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Imagen 45">
            <a:extLst>
              <a:ext uri="{FF2B5EF4-FFF2-40B4-BE49-F238E27FC236}">
                <a16:creationId xmlns:a16="http://schemas.microsoft.com/office/drawing/2014/main" id="{64DEAF17-D509-9BDF-F04A-5FABE3BF2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7" t="14222" r="16837" b="15556"/>
          <a:stretch/>
        </p:blipFill>
        <p:spPr>
          <a:xfrm>
            <a:off x="11077805" y="5088475"/>
            <a:ext cx="947691" cy="719486"/>
          </a:xfrm>
          <a:prstGeom prst="rect">
            <a:avLst/>
          </a:prstGeom>
        </p:spPr>
      </p:pic>
      <p:pic>
        <p:nvPicPr>
          <p:cNvPr id="129" name="Gráfico 47" descr="Servidor con relleno sólido">
            <a:extLst>
              <a:ext uri="{FF2B5EF4-FFF2-40B4-BE49-F238E27FC236}">
                <a16:creationId xmlns:a16="http://schemas.microsoft.com/office/drawing/2014/main" id="{76CD5EE4-BB7C-31E5-1007-06AF7C018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5015" y="4826546"/>
            <a:ext cx="411480" cy="411480"/>
          </a:xfrm>
          <a:prstGeom prst="rect">
            <a:avLst/>
          </a:prstGeom>
        </p:spPr>
      </p:pic>
      <p:pic>
        <p:nvPicPr>
          <p:cNvPr id="130" name="Gráfico 49" descr="Base de datos con relleno sólido">
            <a:extLst>
              <a:ext uri="{FF2B5EF4-FFF2-40B4-BE49-F238E27FC236}">
                <a16:creationId xmlns:a16="http://schemas.microsoft.com/office/drawing/2014/main" id="{E74140F2-A375-76D0-6F12-00B2516BF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85015" y="4222736"/>
            <a:ext cx="411480" cy="411480"/>
          </a:xfrm>
          <a:prstGeom prst="rect">
            <a:avLst/>
          </a:prstGeom>
        </p:spPr>
      </p:pic>
      <p:pic>
        <p:nvPicPr>
          <p:cNvPr id="131" name="Gráfico 51" descr="Búsqueda de carpetas con relleno sólido">
            <a:extLst>
              <a:ext uri="{FF2B5EF4-FFF2-40B4-BE49-F238E27FC236}">
                <a16:creationId xmlns:a16="http://schemas.microsoft.com/office/drawing/2014/main" id="{B2662ABD-9E86-3A62-5F66-33C80AE7B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64683" y="5334191"/>
            <a:ext cx="411480" cy="411480"/>
          </a:xfrm>
          <a:prstGeom prst="rect">
            <a:avLst/>
          </a:prstGeom>
        </p:spPr>
      </p:pic>
      <p:pic>
        <p:nvPicPr>
          <p:cNvPr id="132" name="Gráfico 53" descr="Gráfico de barras con relleno sólido">
            <a:extLst>
              <a:ext uri="{FF2B5EF4-FFF2-40B4-BE49-F238E27FC236}">
                <a16:creationId xmlns:a16="http://schemas.microsoft.com/office/drawing/2014/main" id="{BD0B44AA-9046-8270-5C0F-C06F966C86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01500" y="5953158"/>
            <a:ext cx="411480" cy="411480"/>
          </a:xfrm>
          <a:prstGeom prst="rect">
            <a:avLst/>
          </a:prstGeom>
        </p:spPr>
      </p:pic>
      <p:sp>
        <p:nvSpPr>
          <p:cNvPr id="133" name="Abrir llave 54">
            <a:extLst>
              <a:ext uri="{FF2B5EF4-FFF2-40B4-BE49-F238E27FC236}">
                <a16:creationId xmlns:a16="http://schemas.microsoft.com/office/drawing/2014/main" id="{007C9EA2-E317-6A82-AC7E-C1FB40DAA452}"/>
              </a:ext>
            </a:extLst>
          </p:cNvPr>
          <p:cNvSpPr/>
          <p:nvPr/>
        </p:nvSpPr>
        <p:spPr>
          <a:xfrm>
            <a:off x="12027514" y="4110874"/>
            <a:ext cx="319559" cy="2254304"/>
          </a:xfrm>
          <a:prstGeom prst="leftBrace">
            <a:avLst>
              <a:gd name="adj1" fmla="val 94177"/>
              <a:gd name="adj2" fmla="val 4949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134" name="Rectángulo 55">
            <a:extLst>
              <a:ext uri="{FF2B5EF4-FFF2-40B4-BE49-F238E27FC236}">
                <a16:creationId xmlns:a16="http://schemas.microsoft.com/office/drawing/2014/main" id="{4BB67ECA-D058-BEF0-F2BE-B965EEB79FBE}"/>
              </a:ext>
            </a:extLst>
          </p:cNvPr>
          <p:cNvSpPr/>
          <p:nvPr/>
        </p:nvSpPr>
        <p:spPr>
          <a:xfrm>
            <a:off x="11077805" y="5783555"/>
            <a:ext cx="947691" cy="300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Data Lake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Schema</a:t>
            </a:r>
          </a:p>
        </p:txBody>
      </p:sp>
      <p:sp>
        <p:nvSpPr>
          <p:cNvPr id="135" name="Rectángulo: esquinas redondeadas 61">
            <a:extLst>
              <a:ext uri="{FF2B5EF4-FFF2-40B4-BE49-F238E27FC236}">
                <a16:creationId xmlns:a16="http://schemas.microsoft.com/office/drawing/2014/main" id="{EC7B993A-E49F-9C38-B20F-81728A27EAAB}"/>
              </a:ext>
            </a:extLst>
          </p:cNvPr>
          <p:cNvSpPr/>
          <p:nvPr/>
        </p:nvSpPr>
        <p:spPr>
          <a:xfrm>
            <a:off x="14384915" y="3566504"/>
            <a:ext cx="1478780" cy="783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350" dirty="0"/>
              <a:t>Requirements Analysis</a:t>
            </a:r>
          </a:p>
        </p:txBody>
      </p:sp>
      <p:sp>
        <p:nvSpPr>
          <p:cNvPr id="136" name="Rectángulo: esquinas redondeadas 62">
            <a:extLst>
              <a:ext uri="{FF2B5EF4-FFF2-40B4-BE49-F238E27FC236}">
                <a16:creationId xmlns:a16="http://schemas.microsoft.com/office/drawing/2014/main" id="{83F71B98-9985-F300-9C77-550AA4F18C34}"/>
              </a:ext>
            </a:extLst>
          </p:cNvPr>
          <p:cNvSpPr/>
          <p:nvPr/>
        </p:nvSpPr>
        <p:spPr>
          <a:xfrm>
            <a:off x="14351694" y="4547513"/>
            <a:ext cx="1512000" cy="783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350" dirty="0"/>
              <a:t>Design</a:t>
            </a:r>
          </a:p>
        </p:txBody>
      </p:sp>
      <p:sp>
        <p:nvSpPr>
          <p:cNvPr id="137" name="Rectángulo: esquinas redondeadas 1023">
            <a:extLst>
              <a:ext uri="{FF2B5EF4-FFF2-40B4-BE49-F238E27FC236}">
                <a16:creationId xmlns:a16="http://schemas.microsoft.com/office/drawing/2014/main" id="{1AB13D24-5C10-1BEA-B695-D6FEF9CD3FFC}"/>
              </a:ext>
            </a:extLst>
          </p:cNvPr>
          <p:cNvSpPr/>
          <p:nvPr/>
        </p:nvSpPr>
        <p:spPr>
          <a:xfrm>
            <a:off x="14351694" y="5528522"/>
            <a:ext cx="1512000" cy="783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350" dirty="0"/>
              <a:t>Coding</a:t>
            </a:r>
          </a:p>
        </p:txBody>
      </p:sp>
      <p:sp>
        <p:nvSpPr>
          <p:cNvPr id="138" name="Rectángulo: esquinas redondeadas 1024">
            <a:extLst>
              <a:ext uri="{FF2B5EF4-FFF2-40B4-BE49-F238E27FC236}">
                <a16:creationId xmlns:a16="http://schemas.microsoft.com/office/drawing/2014/main" id="{136786E7-2517-E992-EFBA-10C49904F093}"/>
              </a:ext>
            </a:extLst>
          </p:cNvPr>
          <p:cNvSpPr/>
          <p:nvPr/>
        </p:nvSpPr>
        <p:spPr>
          <a:xfrm>
            <a:off x="14304605" y="6509531"/>
            <a:ext cx="1559090" cy="783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350" dirty="0"/>
              <a:t>Testing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139" name="Rectángulo: esquinas redondeadas 1026">
            <a:extLst>
              <a:ext uri="{FF2B5EF4-FFF2-40B4-BE49-F238E27FC236}">
                <a16:creationId xmlns:a16="http://schemas.microsoft.com/office/drawing/2014/main" id="{0DD15BF4-5C6F-500A-C272-F905A772BE99}"/>
              </a:ext>
            </a:extLst>
          </p:cNvPr>
          <p:cNvSpPr/>
          <p:nvPr/>
        </p:nvSpPr>
        <p:spPr>
          <a:xfrm>
            <a:off x="14351694" y="7490540"/>
            <a:ext cx="1512000" cy="783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t" anchorCtr="0"/>
          <a:lstStyle/>
          <a:p>
            <a:r>
              <a:rPr lang="en-US" sz="1350" dirty="0"/>
              <a:t>Deployment</a:t>
            </a:r>
          </a:p>
        </p:txBody>
      </p:sp>
      <p:sp>
        <p:nvSpPr>
          <p:cNvPr id="140" name="Rectángulo: esquinas redondeadas 1027">
            <a:extLst>
              <a:ext uri="{FF2B5EF4-FFF2-40B4-BE49-F238E27FC236}">
                <a16:creationId xmlns:a16="http://schemas.microsoft.com/office/drawing/2014/main" id="{5A365DAC-3B1A-0599-53D4-F9ACA65639FE}"/>
              </a:ext>
            </a:extLst>
          </p:cNvPr>
          <p:cNvSpPr/>
          <p:nvPr/>
        </p:nvSpPr>
        <p:spPr>
          <a:xfrm>
            <a:off x="14351694" y="8471549"/>
            <a:ext cx="1512000" cy="78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350" dirty="0"/>
              <a:t>Maintenance</a:t>
            </a:r>
          </a:p>
        </p:txBody>
      </p:sp>
      <p:pic>
        <p:nvPicPr>
          <p:cNvPr id="141" name="Gráfico 1029" descr="Grupo de personas contorno">
            <a:extLst>
              <a:ext uri="{FF2B5EF4-FFF2-40B4-BE49-F238E27FC236}">
                <a16:creationId xmlns:a16="http://schemas.microsoft.com/office/drawing/2014/main" id="{0427D06C-33B2-F60F-0D61-9EF7825A4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4107" y="2536032"/>
            <a:ext cx="658368" cy="658368"/>
          </a:xfrm>
          <a:prstGeom prst="rect">
            <a:avLst/>
          </a:prstGeom>
        </p:spPr>
      </p:pic>
      <p:sp>
        <p:nvSpPr>
          <p:cNvPr id="142" name="Rectángulo 1033">
            <a:extLst>
              <a:ext uri="{FF2B5EF4-FFF2-40B4-BE49-F238E27FC236}">
                <a16:creationId xmlns:a16="http://schemas.microsoft.com/office/drawing/2014/main" id="{C621FE28-0733-6C48-16AF-0FEADFE5492B}"/>
              </a:ext>
            </a:extLst>
          </p:cNvPr>
          <p:cNvSpPr/>
          <p:nvPr/>
        </p:nvSpPr>
        <p:spPr>
          <a:xfrm>
            <a:off x="14130477" y="3216777"/>
            <a:ext cx="1745628" cy="300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tx1"/>
                </a:solidFill>
              </a:rPr>
              <a:t>Development Team</a:t>
            </a:r>
          </a:p>
        </p:txBody>
      </p:sp>
      <p:pic>
        <p:nvPicPr>
          <p:cNvPr id="143" name="Gráfico 1034" descr="Grupo de personas contorno">
            <a:extLst>
              <a:ext uri="{FF2B5EF4-FFF2-40B4-BE49-F238E27FC236}">
                <a16:creationId xmlns:a16="http://schemas.microsoft.com/office/drawing/2014/main" id="{E52BE99F-CB5B-A47F-2641-99D1FD204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48291" y="7486517"/>
            <a:ext cx="658368" cy="658368"/>
          </a:xfrm>
          <a:prstGeom prst="rect">
            <a:avLst/>
          </a:prstGeom>
        </p:spPr>
      </p:pic>
      <p:sp>
        <p:nvSpPr>
          <p:cNvPr id="144" name="Rectángulo 1035">
            <a:extLst>
              <a:ext uri="{FF2B5EF4-FFF2-40B4-BE49-F238E27FC236}">
                <a16:creationId xmlns:a16="http://schemas.microsoft.com/office/drawing/2014/main" id="{D86D490B-6E5A-0A9F-065D-10F6AD3C8145}"/>
              </a:ext>
            </a:extLst>
          </p:cNvPr>
          <p:cNvSpPr/>
          <p:nvPr/>
        </p:nvSpPr>
        <p:spPr>
          <a:xfrm>
            <a:off x="11934561" y="8039358"/>
            <a:ext cx="1745628" cy="300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tx1"/>
                </a:solidFill>
              </a:rPr>
              <a:t>Operations Team</a:t>
            </a:r>
          </a:p>
        </p:txBody>
      </p:sp>
      <p:grpSp>
        <p:nvGrpSpPr>
          <p:cNvPr id="145" name="Grupo 1036">
            <a:extLst>
              <a:ext uri="{FF2B5EF4-FFF2-40B4-BE49-F238E27FC236}">
                <a16:creationId xmlns:a16="http://schemas.microsoft.com/office/drawing/2014/main" id="{A959E83D-8981-CC23-685B-56333AF05007}"/>
              </a:ext>
            </a:extLst>
          </p:cNvPr>
          <p:cNvGrpSpPr>
            <a:grpSpLocks noChangeAspect="1"/>
          </p:cNvGrpSpPr>
          <p:nvPr/>
        </p:nvGrpSpPr>
        <p:grpSpPr>
          <a:xfrm>
            <a:off x="12915523" y="8626685"/>
            <a:ext cx="976850" cy="655184"/>
            <a:chOff x="848139" y="1783246"/>
            <a:chExt cx="887896" cy="595520"/>
          </a:xfrm>
        </p:grpSpPr>
        <p:sp>
          <p:nvSpPr>
            <p:cNvPr id="146" name="Rectángulo 1037">
              <a:extLst>
                <a:ext uri="{FF2B5EF4-FFF2-40B4-BE49-F238E27FC236}">
                  <a16:creationId xmlns:a16="http://schemas.microsoft.com/office/drawing/2014/main" id="{1EC32940-B4F6-D6F0-B121-14113E81814B}"/>
                </a:ext>
              </a:extLst>
            </p:cNvPr>
            <p:cNvSpPr/>
            <p:nvPr/>
          </p:nvSpPr>
          <p:spPr>
            <a:xfrm>
              <a:off x="874644" y="1816376"/>
              <a:ext cx="861391" cy="5623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47" name="Rectángulo 1038">
              <a:extLst>
                <a:ext uri="{FF2B5EF4-FFF2-40B4-BE49-F238E27FC236}">
                  <a16:creationId xmlns:a16="http://schemas.microsoft.com/office/drawing/2014/main" id="{E2E4D163-07E3-61F8-AA9A-36CDDF1B9D75}"/>
                </a:ext>
              </a:extLst>
            </p:cNvPr>
            <p:cNvSpPr/>
            <p:nvPr/>
          </p:nvSpPr>
          <p:spPr>
            <a:xfrm>
              <a:off x="848139" y="1783246"/>
              <a:ext cx="861391" cy="562390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VM</a:t>
              </a:r>
            </a:p>
          </p:txBody>
        </p:sp>
      </p:grpSp>
      <p:cxnSp>
        <p:nvCxnSpPr>
          <p:cNvPr id="148" name="Conector: angular 1040">
            <a:extLst>
              <a:ext uri="{FF2B5EF4-FFF2-40B4-BE49-F238E27FC236}">
                <a16:creationId xmlns:a16="http://schemas.microsoft.com/office/drawing/2014/main" id="{E1037490-7053-50C6-BE73-462F6321D792}"/>
              </a:ext>
            </a:extLst>
          </p:cNvPr>
          <p:cNvCxnSpPr>
            <a:cxnSpLocks/>
            <a:stCxn id="147" idx="1"/>
            <a:endCxn id="108" idx="2"/>
          </p:cNvCxnSpPr>
          <p:nvPr/>
        </p:nvCxnSpPr>
        <p:spPr>
          <a:xfrm rot="10800000">
            <a:off x="3794617" y="6524346"/>
            <a:ext cx="9120908" cy="241170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upo 1051">
            <a:extLst>
              <a:ext uri="{FF2B5EF4-FFF2-40B4-BE49-F238E27FC236}">
                <a16:creationId xmlns:a16="http://schemas.microsoft.com/office/drawing/2014/main" id="{CADB982F-FEC2-22EA-8607-5F4BCC8A10D7}"/>
              </a:ext>
            </a:extLst>
          </p:cNvPr>
          <p:cNvGrpSpPr/>
          <p:nvPr/>
        </p:nvGrpSpPr>
        <p:grpSpPr>
          <a:xfrm>
            <a:off x="12929963" y="6539297"/>
            <a:ext cx="976850" cy="655184"/>
            <a:chOff x="6518501" y="3000376"/>
            <a:chExt cx="651233" cy="436789"/>
          </a:xfrm>
        </p:grpSpPr>
        <p:sp>
          <p:nvSpPr>
            <p:cNvPr id="150" name="Rectángulo 1049">
              <a:extLst>
                <a:ext uri="{FF2B5EF4-FFF2-40B4-BE49-F238E27FC236}">
                  <a16:creationId xmlns:a16="http://schemas.microsoft.com/office/drawing/2014/main" id="{E0EA5316-AF5C-E86A-2FDB-F1A2CFA86F3B}"/>
                </a:ext>
              </a:extLst>
            </p:cNvPr>
            <p:cNvSpPr/>
            <p:nvPr/>
          </p:nvSpPr>
          <p:spPr>
            <a:xfrm>
              <a:off x="6537941" y="3024675"/>
              <a:ext cx="631793" cy="41249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51" name="Rectángulo 1050">
              <a:extLst>
                <a:ext uri="{FF2B5EF4-FFF2-40B4-BE49-F238E27FC236}">
                  <a16:creationId xmlns:a16="http://schemas.microsoft.com/office/drawing/2014/main" id="{1E8CD0D3-BCCF-AE6A-B14A-32A978CEDBFF}"/>
                </a:ext>
              </a:extLst>
            </p:cNvPr>
            <p:cNvSpPr/>
            <p:nvPr/>
          </p:nvSpPr>
          <p:spPr>
            <a:xfrm>
              <a:off x="6518501" y="3000376"/>
              <a:ext cx="631793" cy="412490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Test Gen </a:t>
              </a:r>
            </a:p>
          </p:txBody>
        </p:sp>
      </p:grpSp>
      <p:pic>
        <p:nvPicPr>
          <p:cNvPr id="152" name="Gráfico 1058" descr="Insecto bajo una lupa contorno">
            <a:extLst>
              <a:ext uri="{FF2B5EF4-FFF2-40B4-BE49-F238E27FC236}">
                <a16:creationId xmlns:a16="http://schemas.microsoft.com/office/drawing/2014/main" id="{875DAD89-5216-3A32-F305-E32A114E14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413734" y="8954277"/>
            <a:ext cx="411480" cy="411480"/>
          </a:xfrm>
          <a:prstGeom prst="rect">
            <a:avLst/>
          </a:prstGeom>
        </p:spPr>
      </p:pic>
      <p:cxnSp>
        <p:nvCxnSpPr>
          <p:cNvPr id="153" name="Conector: angular 1059">
            <a:extLst>
              <a:ext uri="{FF2B5EF4-FFF2-40B4-BE49-F238E27FC236}">
                <a16:creationId xmlns:a16="http://schemas.microsoft.com/office/drawing/2014/main" id="{AC430F82-AA59-D051-7C83-A0C518672E25}"/>
              </a:ext>
            </a:extLst>
          </p:cNvPr>
          <p:cNvCxnSpPr>
            <a:cxnSpLocks/>
            <a:stCxn id="105" idx="3"/>
            <a:endCxn id="115" idx="1"/>
          </p:cNvCxnSpPr>
          <p:nvPr/>
        </p:nvCxnSpPr>
        <p:spPr>
          <a:xfrm>
            <a:off x="4239299" y="4412940"/>
            <a:ext cx="2461487" cy="15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ector: angular 1063">
            <a:extLst>
              <a:ext uri="{FF2B5EF4-FFF2-40B4-BE49-F238E27FC236}">
                <a16:creationId xmlns:a16="http://schemas.microsoft.com/office/drawing/2014/main" id="{DBF9CF1B-A543-C4B5-1D2E-904E716DE132}"/>
              </a:ext>
            </a:extLst>
          </p:cNvPr>
          <p:cNvCxnSpPr>
            <a:cxnSpLocks/>
          </p:cNvCxnSpPr>
          <p:nvPr/>
        </p:nvCxnSpPr>
        <p:spPr>
          <a:xfrm flipV="1">
            <a:off x="4268459" y="4722308"/>
            <a:ext cx="2432328" cy="135945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Grupo 1078">
            <a:extLst>
              <a:ext uri="{FF2B5EF4-FFF2-40B4-BE49-F238E27FC236}">
                <a16:creationId xmlns:a16="http://schemas.microsoft.com/office/drawing/2014/main" id="{E34CB42F-6E6D-D702-639F-C1D0C39AFD96}"/>
              </a:ext>
            </a:extLst>
          </p:cNvPr>
          <p:cNvGrpSpPr/>
          <p:nvPr/>
        </p:nvGrpSpPr>
        <p:grpSpPr>
          <a:xfrm>
            <a:off x="9315239" y="7570894"/>
            <a:ext cx="1745628" cy="834314"/>
            <a:chOff x="4529477" y="3404062"/>
            <a:chExt cx="1163752" cy="556209"/>
          </a:xfrm>
        </p:grpSpPr>
        <p:pic>
          <p:nvPicPr>
            <p:cNvPr id="156" name="Gráfico 1031" descr="Trabajador de oficina contorno">
              <a:extLst>
                <a:ext uri="{FF2B5EF4-FFF2-40B4-BE49-F238E27FC236}">
                  <a16:creationId xmlns:a16="http://schemas.microsoft.com/office/drawing/2014/main" id="{B9839602-CEBF-AD88-FF49-85D2E234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74824" y="3404062"/>
              <a:ext cx="438912" cy="438912"/>
            </a:xfrm>
            <a:prstGeom prst="rect">
              <a:avLst/>
            </a:prstGeom>
          </p:spPr>
        </p:pic>
        <p:sp>
          <p:nvSpPr>
            <p:cNvPr id="157" name="Rectángulo 1066">
              <a:extLst>
                <a:ext uri="{FF2B5EF4-FFF2-40B4-BE49-F238E27FC236}">
                  <a16:creationId xmlns:a16="http://schemas.microsoft.com/office/drawing/2014/main" id="{6492361E-0EAE-34C5-2395-5F9263FF7A11}"/>
                </a:ext>
              </a:extLst>
            </p:cNvPr>
            <p:cNvSpPr/>
            <p:nvPr/>
          </p:nvSpPr>
          <p:spPr>
            <a:xfrm>
              <a:off x="4529477" y="3760215"/>
              <a:ext cx="1163752" cy="200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dirty="0">
                  <a:solidFill>
                    <a:schemeClr val="tx1"/>
                  </a:solidFill>
                </a:rPr>
                <a:t>Compliance Manager</a:t>
              </a:r>
            </a:p>
          </p:txBody>
        </p:sp>
      </p:grpSp>
      <p:sp>
        <p:nvSpPr>
          <p:cNvPr id="158" name="Rectángulo 1032">
            <a:extLst>
              <a:ext uri="{FF2B5EF4-FFF2-40B4-BE49-F238E27FC236}">
                <a16:creationId xmlns:a16="http://schemas.microsoft.com/office/drawing/2014/main" id="{D5FC0C1A-7DBF-6D6A-6206-55CAB4CA7635}"/>
              </a:ext>
            </a:extLst>
          </p:cNvPr>
          <p:cNvSpPr/>
          <p:nvPr/>
        </p:nvSpPr>
        <p:spPr>
          <a:xfrm>
            <a:off x="5078352" y="5219576"/>
            <a:ext cx="796806" cy="204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050" dirty="0">
                <a:solidFill>
                  <a:schemeClr val="tx1"/>
                </a:solidFill>
              </a:rPr>
              <a:t>Risk Profile</a:t>
            </a:r>
          </a:p>
        </p:txBody>
      </p:sp>
      <p:sp>
        <p:nvSpPr>
          <p:cNvPr id="159" name="Rectángulo 1070">
            <a:extLst>
              <a:ext uri="{FF2B5EF4-FFF2-40B4-BE49-F238E27FC236}">
                <a16:creationId xmlns:a16="http://schemas.microsoft.com/office/drawing/2014/main" id="{25DB8E5B-CFCD-CA51-A76E-28B7B669EA21}"/>
              </a:ext>
            </a:extLst>
          </p:cNvPr>
          <p:cNvSpPr/>
          <p:nvPr/>
        </p:nvSpPr>
        <p:spPr>
          <a:xfrm>
            <a:off x="6676628" y="8660009"/>
            <a:ext cx="1408524" cy="543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050" dirty="0">
                <a:solidFill>
                  <a:schemeClr val="tx1"/>
                </a:solidFill>
              </a:rPr>
              <a:t>Vulnerability and Incident exposure </a:t>
            </a:r>
          </a:p>
        </p:txBody>
      </p:sp>
      <p:sp>
        <p:nvSpPr>
          <p:cNvPr id="160" name="Rectángulo 1071">
            <a:extLst>
              <a:ext uri="{FF2B5EF4-FFF2-40B4-BE49-F238E27FC236}">
                <a16:creationId xmlns:a16="http://schemas.microsoft.com/office/drawing/2014/main" id="{F373CD10-EC75-BA39-3F57-1C6A0A3A6DCB}"/>
              </a:ext>
            </a:extLst>
          </p:cNvPr>
          <p:cNvSpPr/>
          <p:nvPr/>
        </p:nvSpPr>
        <p:spPr>
          <a:xfrm>
            <a:off x="5295270" y="4335572"/>
            <a:ext cx="579888" cy="129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050" dirty="0">
                <a:solidFill>
                  <a:schemeClr val="tx1"/>
                </a:solidFill>
              </a:rPr>
              <a:t>Threats</a:t>
            </a:r>
          </a:p>
        </p:txBody>
      </p:sp>
      <p:cxnSp>
        <p:nvCxnSpPr>
          <p:cNvPr id="161" name="Conector: angular 1072">
            <a:extLst>
              <a:ext uri="{FF2B5EF4-FFF2-40B4-BE49-F238E27FC236}">
                <a16:creationId xmlns:a16="http://schemas.microsoft.com/office/drawing/2014/main" id="{6E2A1761-1A8F-5BCF-C645-1355F844E71F}"/>
              </a:ext>
            </a:extLst>
          </p:cNvPr>
          <p:cNvCxnSpPr>
            <a:cxnSpLocks/>
            <a:stCxn id="115" idx="3"/>
            <a:endCxn id="141" idx="1"/>
          </p:cNvCxnSpPr>
          <p:nvPr/>
        </p:nvCxnSpPr>
        <p:spPr>
          <a:xfrm flipV="1">
            <a:off x="8027159" y="2865216"/>
            <a:ext cx="6646949" cy="154928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: angular 1079">
            <a:extLst>
              <a:ext uri="{FF2B5EF4-FFF2-40B4-BE49-F238E27FC236}">
                <a16:creationId xmlns:a16="http://schemas.microsoft.com/office/drawing/2014/main" id="{CB91A4D5-D36B-A74F-0405-E6AB1B2DB78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52529" y="3858585"/>
            <a:ext cx="431564" cy="19050"/>
          </a:xfrm>
          <a:prstGeom prst="bentConnector3">
            <a:avLst>
              <a:gd name="adj1" fmla="val 365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: angular 1081">
            <a:extLst>
              <a:ext uri="{FF2B5EF4-FFF2-40B4-BE49-F238E27FC236}">
                <a16:creationId xmlns:a16="http://schemas.microsoft.com/office/drawing/2014/main" id="{8C063822-90EA-BE04-79B8-C1AB49797015}"/>
              </a:ext>
            </a:extLst>
          </p:cNvPr>
          <p:cNvCxnSpPr>
            <a:cxnSpLocks/>
          </p:cNvCxnSpPr>
          <p:nvPr/>
        </p:nvCxnSpPr>
        <p:spPr>
          <a:xfrm rot="5400000">
            <a:off x="7210978" y="3898953"/>
            <a:ext cx="360434" cy="19050"/>
          </a:xfrm>
          <a:prstGeom prst="bentConnector3">
            <a:avLst>
              <a:gd name="adj1" fmla="val -252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ángulo 1090">
            <a:extLst>
              <a:ext uri="{FF2B5EF4-FFF2-40B4-BE49-F238E27FC236}">
                <a16:creationId xmlns:a16="http://schemas.microsoft.com/office/drawing/2014/main" id="{B7DFC217-75BD-83F9-50B1-22AFEBE2B438}"/>
              </a:ext>
            </a:extLst>
          </p:cNvPr>
          <p:cNvSpPr/>
          <p:nvPr/>
        </p:nvSpPr>
        <p:spPr>
          <a:xfrm>
            <a:off x="9034025" y="4249613"/>
            <a:ext cx="1241999" cy="42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Security Controls / Guidelines… </a:t>
            </a:r>
          </a:p>
        </p:txBody>
      </p:sp>
      <p:cxnSp>
        <p:nvCxnSpPr>
          <p:cNvPr id="165" name="Conector: angular 1091">
            <a:extLst>
              <a:ext uri="{FF2B5EF4-FFF2-40B4-BE49-F238E27FC236}">
                <a16:creationId xmlns:a16="http://schemas.microsoft.com/office/drawing/2014/main" id="{B9E57830-C5D5-4A17-2975-CC2BB474CB57}"/>
              </a:ext>
            </a:extLst>
          </p:cNvPr>
          <p:cNvCxnSpPr>
            <a:cxnSpLocks/>
            <a:stCxn id="119" idx="2"/>
            <a:endCxn id="123" idx="0"/>
          </p:cNvCxnSpPr>
          <p:nvPr/>
        </p:nvCxnSpPr>
        <p:spPr>
          <a:xfrm rot="16200000" flipH="1">
            <a:off x="8238137" y="6115971"/>
            <a:ext cx="609360" cy="239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ángulo 1095">
            <a:extLst>
              <a:ext uri="{FF2B5EF4-FFF2-40B4-BE49-F238E27FC236}">
                <a16:creationId xmlns:a16="http://schemas.microsoft.com/office/drawing/2014/main" id="{A9849D80-2620-B46F-987B-208FC0DE2C2E}"/>
              </a:ext>
            </a:extLst>
          </p:cNvPr>
          <p:cNvSpPr/>
          <p:nvPr/>
        </p:nvSpPr>
        <p:spPr>
          <a:xfrm>
            <a:off x="8008485" y="5930776"/>
            <a:ext cx="1327962" cy="321335"/>
          </a:xfrm>
          <a:prstGeom prst="rect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Compliance Statements (SAC)</a:t>
            </a:r>
          </a:p>
        </p:txBody>
      </p:sp>
      <p:cxnSp>
        <p:nvCxnSpPr>
          <p:cNvPr id="167" name="Conector: angular 1096">
            <a:extLst>
              <a:ext uri="{FF2B5EF4-FFF2-40B4-BE49-F238E27FC236}">
                <a16:creationId xmlns:a16="http://schemas.microsoft.com/office/drawing/2014/main" id="{8B536C81-EE3C-B036-8098-CDFAED198118}"/>
              </a:ext>
            </a:extLst>
          </p:cNvPr>
          <p:cNvCxnSpPr>
            <a:cxnSpLocks/>
            <a:stCxn id="123" idx="2"/>
            <a:endCxn id="181" idx="0"/>
          </p:cNvCxnSpPr>
          <p:nvPr/>
        </p:nvCxnSpPr>
        <p:spPr>
          <a:xfrm rot="5400000">
            <a:off x="8296431" y="7386522"/>
            <a:ext cx="492771" cy="239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ector: angular 1099">
            <a:extLst>
              <a:ext uri="{FF2B5EF4-FFF2-40B4-BE49-F238E27FC236}">
                <a16:creationId xmlns:a16="http://schemas.microsoft.com/office/drawing/2014/main" id="{FC8704DC-8513-DA63-F3F3-E26228666227}"/>
              </a:ext>
            </a:extLst>
          </p:cNvPr>
          <p:cNvCxnSpPr>
            <a:cxnSpLocks/>
            <a:stCxn id="115" idx="2"/>
          </p:cNvCxnSpPr>
          <p:nvPr/>
        </p:nvCxnSpPr>
        <p:spPr>
          <a:xfrm rot="5400000">
            <a:off x="4979582" y="4048218"/>
            <a:ext cx="1673273" cy="309551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upo 31">
            <a:extLst>
              <a:ext uri="{FF2B5EF4-FFF2-40B4-BE49-F238E27FC236}">
                <a16:creationId xmlns:a16="http://schemas.microsoft.com/office/drawing/2014/main" id="{31350F73-B63A-8D77-A63F-0FEDA145D68A}"/>
              </a:ext>
            </a:extLst>
          </p:cNvPr>
          <p:cNvGrpSpPr/>
          <p:nvPr/>
        </p:nvGrpSpPr>
        <p:grpSpPr>
          <a:xfrm>
            <a:off x="6033448" y="5219576"/>
            <a:ext cx="1138940" cy="761870"/>
            <a:chOff x="3268966" y="1756979"/>
            <a:chExt cx="759293" cy="507913"/>
          </a:xfrm>
        </p:grpSpPr>
        <p:sp>
          <p:nvSpPr>
            <p:cNvPr id="170" name="Rectángulo 32">
              <a:extLst>
                <a:ext uri="{FF2B5EF4-FFF2-40B4-BE49-F238E27FC236}">
                  <a16:creationId xmlns:a16="http://schemas.microsoft.com/office/drawing/2014/main" id="{A965D636-453C-1C16-0CB7-C34C65161FF8}"/>
                </a:ext>
              </a:extLst>
            </p:cNvPr>
            <p:cNvSpPr/>
            <p:nvPr/>
          </p:nvSpPr>
          <p:spPr>
            <a:xfrm>
              <a:off x="3291632" y="1785235"/>
              <a:ext cx="736627" cy="4796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71" name="Rectángulo 33">
              <a:extLst>
                <a:ext uri="{FF2B5EF4-FFF2-40B4-BE49-F238E27FC236}">
                  <a16:creationId xmlns:a16="http://schemas.microsoft.com/office/drawing/2014/main" id="{66BEBFDF-67B5-15EE-E999-C280BA5938B1}"/>
                </a:ext>
              </a:extLst>
            </p:cNvPr>
            <p:cNvSpPr/>
            <p:nvPr/>
          </p:nvSpPr>
          <p:spPr>
            <a:xfrm>
              <a:off x="3268966" y="1756979"/>
              <a:ext cx="736627" cy="479657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SAC Validator</a:t>
              </a:r>
            </a:p>
          </p:txBody>
        </p:sp>
      </p:grpSp>
      <p:sp>
        <p:nvSpPr>
          <p:cNvPr id="172" name="Rectángulo 1102">
            <a:extLst>
              <a:ext uri="{FF2B5EF4-FFF2-40B4-BE49-F238E27FC236}">
                <a16:creationId xmlns:a16="http://schemas.microsoft.com/office/drawing/2014/main" id="{E3F5F85A-017C-7EB8-5AB5-A6128706D0E7}"/>
              </a:ext>
            </a:extLst>
          </p:cNvPr>
          <p:cNvSpPr/>
          <p:nvPr/>
        </p:nvSpPr>
        <p:spPr>
          <a:xfrm>
            <a:off x="4804925" y="6241467"/>
            <a:ext cx="1104939" cy="350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Mitigations / Countermeasures</a:t>
            </a:r>
          </a:p>
        </p:txBody>
      </p:sp>
      <p:cxnSp>
        <p:nvCxnSpPr>
          <p:cNvPr id="173" name="Conector: angular 1105">
            <a:extLst>
              <a:ext uri="{FF2B5EF4-FFF2-40B4-BE49-F238E27FC236}">
                <a16:creationId xmlns:a16="http://schemas.microsoft.com/office/drawing/2014/main" id="{666A1B8C-8415-BBFC-E690-C4D97AC05451}"/>
              </a:ext>
            </a:extLst>
          </p:cNvPr>
          <p:cNvCxnSpPr>
            <a:cxnSpLocks/>
            <a:stCxn id="126" idx="1"/>
            <a:endCxn id="119" idx="3"/>
          </p:cNvCxnSpPr>
          <p:nvPr/>
        </p:nvCxnSpPr>
        <p:spPr>
          <a:xfrm rot="10800000">
            <a:off x="9083329" y="5463509"/>
            <a:ext cx="870224" cy="408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: angular 1107">
            <a:extLst>
              <a:ext uri="{FF2B5EF4-FFF2-40B4-BE49-F238E27FC236}">
                <a16:creationId xmlns:a16="http://schemas.microsoft.com/office/drawing/2014/main" id="{A3056C78-6CE7-1993-C302-E1FE90785311}"/>
              </a:ext>
            </a:extLst>
          </p:cNvPr>
          <p:cNvCxnSpPr>
            <a:cxnSpLocks/>
            <a:stCxn id="126" idx="2"/>
            <a:endCxn id="122" idx="3"/>
          </p:cNvCxnSpPr>
          <p:nvPr/>
        </p:nvCxnSpPr>
        <p:spPr>
          <a:xfrm rot="5400000">
            <a:off x="9319934" y="5648650"/>
            <a:ext cx="1007402" cy="136477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ángulo 1111">
            <a:extLst>
              <a:ext uri="{FF2B5EF4-FFF2-40B4-BE49-F238E27FC236}">
                <a16:creationId xmlns:a16="http://schemas.microsoft.com/office/drawing/2014/main" id="{8DA34836-4904-DBCE-4927-381ECAE45B44}"/>
              </a:ext>
            </a:extLst>
          </p:cNvPr>
          <p:cNvSpPr/>
          <p:nvPr/>
        </p:nvSpPr>
        <p:spPr>
          <a:xfrm>
            <a:off x="12699076" y="4200263"/>
            <a:ext cx="1471547" cy="2006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0" bIns="0" rtlCol="0" anchor="ctr"/>
          <a:lstStyle/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Product Documentation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Configuration Settings and Screenshots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Password Policy Definitions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Testing and Validation Reports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Policy and Procedure Documents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Change Logs and Version Histories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Incident Reports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Training Records</a:t>
            </a:r>
          </a:p>
          <a:p>
            <a:pPr marL="135732" indent="-135732"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tx1"/>
                </a:solidFill>
              </a:rPr>
              <a:t>….</a:t>
            </a:r>
          </a:p>
        </p:txBody>
      </p:sp>
      <p:cxnSp>
        <p:nvCxnSpPr>
          <p:cNvPr id="176" name="Conector: angular 1116">
            <a:extLst>
              <a:ext uri="{FF2B5EF4-FFF2-40B4-BE49-F238E27FC236}">
                <a16:creationId xmlns:a16="http://schemas.microsoft.com/office/drawing/2014/main" id="{A4B5CDC0-7EA7-E8E4-415C-B50F327C50BA}"/>
              </a:ext>
            </a:extLst>
          </p:cNvPr>
          <p:cNvCxnSpPr>
            <a:cxnSpLocks/>
            <a:stCxn id="170" idx="3"/>
            <a:endCxn id="120" idx="1"/>
          </p:cNvCxnSpPr>
          <p:nvPr/>
        </p:nvCxnSpPr>
        <p:spPr>
          <a:xfrm flipV="1">
            <a:off x="7172387" y="5421125"/>
            <a:ext cx="772001" cy="200579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: angular 1122">
            <a:extLst>
              <a:ext uri="{FF2B5EF4-FFF2-40B4-BE49-F238E27FC236}">
                <a16:creationId xmlns:a16="http://schemas.microsoft.com/office/drawing/2014/main" id="{B2FCE12D-1873-1149-DA87-5230AC869900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8072546" y="4650036"/>
            <a:ext cx="424313" cy="41134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ángulo: esquinas redondeadas 1125">
            <a:extLst>
              <a:ext uri="{FF2B5EF4-FFF2-40B4-BE49-F238E27FC236}">
                <a16:creationId xmlns:a16="http://schemas.microsoft.com/office/drawing/2014/main" id="{541E7E30-FDC6-523A-B513-AE92350CF003}"/>
              </a:ext>
            </a:extLst>
          </p:cNvPr>
          <p:cNvSpPr/>
          <p:nvPr/>
        </p:nvSpPr>
        <p:spPr>
          <a:xfrm>
            <a:off x="5949370" y="7431744"/>
            <a:ext cx="5162972" cy="980190"/>
          </a:xfrm>
          <a:prstGeom prst="roundRect">
            <a:avLst>
              <a:gd name="adj" fmla="val 9254"/>
            </a:avLst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b" anchorCtr="0"/>
          <a:lstStyle/>
          <a:p>
            <a:r>
              <a:rPr lang="en-US" sz="1200" b="1" dirty="0">
                <a:solidFill>
                  <a:schemeClr val="tx1"/>
                </a:solidFill>
              </a:rPr>
              <a:t>WP2 T2.3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WP6 T6.2 </a:t>
            </a:r>
          </a:p>
        </p:txBody>
      </p:sp>
      <p:grpSp>
        <p:nvGrpSpPr>
          <p:cNvPr id="179" name="Grupo 37">
            <a:extLst>
              <a:ext uri="{FF2B5EF4-FFF2-40B4-BE49-F238E27FC236}">
                <a16:creationId xmlns:a16="http://schemas.microsoft.com/office/drawing/2014/main" id="{EE54EE8C-6775-14D9-7017-9DBF219280E4}"/>
              </a:ext>
            </a:extLst>
          </p:cNvPr>
          <p:cNvGrpSpPr/>
          <p:nvPr/>
        </p:nvGrpSpPr>
        <p:grpSpPr>
          <a:xfrm>
            <a:off x="7978387" y="7644868"/>
            <a:ext cx="1172783" cy="773204"/>
            <a:chOff x="3246404" y="1749423"/>
            <a:chExt cx="781855" cy="515469"/>
          </a:xfrm>
        </p:grpSpPr>
        <p:sp>
          <p:nvSpPr>
            <p:cNvPr id="180" name="Rectángulo 38">
              <a:extLst>
                <a:ext uri="{FF2B5EF4-FFF2-40B4-BE49-F238E27FC236}">
                  <a16:creationId xmlns:a16="http://schemas.microsoft.com/office/drawing/2014/main" id="{DA6DDACC-E505-F0C6-D380-3EDEA8228282}"/>
                </a:ext>
              </a:extLst>
            </p:cNvPr>
            <p:cNvSpPr/>
            <p:nvPr/>
          </p:nvSpPr>
          <p:spPr>
            <a:xfrm>
              <a:off x="3291632" y="1785235"/>
              <a:ext cx="736627" cy="4796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81" name="Rectángulo 39">
              <a:extLst>
                <a:ext uri="{FF2B5EF4-FFF2-40B4-BE49-F238E27FC236}">
                  <a16:creationId xmlns:a16="http://schemas.microsoft.com/office/drawing/2014/main" id="{D89B2181-93B2-078D-8C59-C93BC9DA77F4}"/>
                </a:ext>
              </a:extLst>
            </p:cNvPr>
            <p:cNvSpPr/>
            <p:nvPr/>
          </p:nvSpPr>
          <p:spPr>
            <a:xfrm>
              <a:off x="3246404" y="1749423"/>
              <a:ext cx="736627" cy="479657"/>
            </a:xfrm>
            <a:prstGeom prst="rect">
              <a:avLst/>
            </a:prstGeom>
            <a:solidFill>
              <a:schemeClr val="bg1"/>
            </a:solidFill>
            <a:scene3d>
              <a:camera prst="obliqueBottom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Compliance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Monitor</a:t>
              </a:r>
            </a:p>
          </p:txBody>
        </p:sp>
      </p:grpSp>
      <p:pic>
        <p:nvPicPr>
          <p:cNvPr id="182" name="Gráfico 57" descr="Gráfico de barras aplanamiento de la curva de pandemia contorno">
            <a:extLst>
              <a:ext uri="{FF2B5EF4-FFF2-40B4-BE49-F238E27FC236}">
                <a16:creationId xmlns:a16="http://schemas.microsoft.com/office/drawing/2014/main" id="{17759971-84AB-C24E-60EC-D09D2B1F1D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06428" y="8047085"/>
            <a:ext cx="342900" cy="342900"/>
          </a:xfrm>
          <a:prstGeom prst="rect">
            <a:avLst/>
          </a:prstGeom>
        </p:spPr>
      </p:pic>
      <p:pic>
        <p:nvPicPr>
          <p:cNvPr id="183" name="Gráfico 59" descr="Presentación con gráfico circular contorno">
            <a:extLst>
              <a:ext uri="{FF2B5EF4-FFF2-40B4-BE49-F238E27FC236}">
                <a16:creationId xmlns:a16="http://schemas.microsoft.com/office/drawing/2014/main" id="{BB6D7F3A-38D0-3A89-1374-B85A60DA57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093342" y="808982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8E3B7-6903-1026-735F-30BCD116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719FB2-959F-928C-FA50-D556260C2E97}"/>
              </a:ext>
            </a:extLst>
          </p:cNvPr>
          <p:cNvSpPr/>
          <p:nvPr/>
        </p:nvSpPr>
        <p:spPr>
          <a:xfrm>
            <a:off x="9702186" y="-46756"/>
            <a:ext cx="8450339" cy="10268217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5FF54-7395-1717-E842-BC526A11772A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F8E78BDF-1632-68F5-5BF4-FFBC52337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18753B8-12EA-B7A5-40E6-D37A59D72F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015858BB-3B80-AACD-5068-B50471FF2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62BAE9-7782-D3B2-2CAE-BA46A7116DA9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Technical Architecture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4F28A44B-6BD4-CDEC-7C2A-1B313D3F4C8D}"/>
              </a:ext>
            </a:extLst>
          </p:cNvPr>
          <p:cNvSpPr txBox="1"/>
          <p:nvPr/>
        </p:nvSpPr>
        <p:spPr>
          <a:xfrm>
            <a:off x="620451" y="1827754"/>
            <a:ext cx="65863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cs typeface="Arial" panose="020B0604020202020204" pitchFamily="34" charset="0"/>
              </a:rPr>
              <a:t>Presents the tools and their interconnections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cs typeface="Arial" panose="020B0604020202020204" pitchFamily="34" charset="0"/>
              </a:rPr>
              <a:t>Identifying implementation responsibilities with the building blocks of the framework 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endParaRPr lang="en-US" sz="3200" dirty="0">
              <a:cs typeface="Arial" panose="020B0604020202020204" pitchFamily="34" charset="0"/>
            </a:endParaRP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cs typeface="Arial" panose="020B0604020202020204" pitchFamily="34" charset="0"/>
              </a:rPr>
              <a:t>A continuous refinement process based on the project development needs</a:t>
            </a:r>
          </a:p>
          <a:p>
            <a:pPr marL="885825" lvl="1" indent="-428625" algn="just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cs typeface="Arial" panose="020B0604020202020204" pitchFamily="34" charset="0"/>
              </a:rPr>
              <a:t>Next iteration of the architecture under internal </a:t>
            </a:r>
            <a:r>
              <a:rPr lang="en-US" sz="3200" dirty="0" err="1">
                <a:cs typeface="Arial" panose="020B0604020202020204" pitchFamily="34" charset="0"/>
              </a:rPr>
              <a:t>assesment</a:t>
            </a:r>
            <a:endParaRPr lang="en-US" sz="3200" dirty="0"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4EA876-5E35-B9AE-7DCD-83EE3225632B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69F6BA-7C61-CEEA-DEBE-894FA22D8D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41BF82C-6C2A-F548-8BC4-04F4B626DF27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D618241-3E04-3BA5-296F-9AD27E4DAB35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BCFA6B-B335-AB1A-3A41-889892026DAB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1DC6BE-D7DC-7185-5A0B-F781993D3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949" y="65539"/>
            <a:ext cx="7707578" cy="101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52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E3363-05B5-C1AC-ACEA-E1443476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040554-6E1E-BAAF-C8D4-26F836B9CBA2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66B3740B-99D3-B848-0BF5-A5B0DC938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4BCD38D-E890-E013-6A5B-26CA7FB421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EBA03175-74B5-F94B-EA9E-5501EB77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96BA7B-52C8-773D-EBD5-C537FF9F486F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Certification Process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CC18DD-C31B-A51D-880A-20513B6168F7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7F2185-AFD3-AA4D-BE1C-39283CD1B1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15FF2D-7885-313E-8E2A-BA1804C1CCC4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07D0F3D-E8BF-42D6-6D65-38FC17EF0DE3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A1A1A39-A0B9-716F-8CD3-DE7F3802CEF1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48EBF6-A20D-CEB6-FF0D-241BAB1AA0C5}"/>
              </a:ext>
            </a:extLst>
          </p:cNvPr>
          <p:cNvSpPr txBox="1"/>
          <p:nvPr/>
        </p:nvSpPr>
        <p:spPr>
          <a:xfrm>
            <a:off x="941524" y="2089030"/>
            <a:ext cx="136166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52" marR="4620"/>
            <a:r>
              <a:rPr lang="en-GB" sz="2800" b="1" spc="-65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GB" sz="2800" spc="-65" dirty="0">
                <a:latin typeface="Arial" panose="020B0604020202020204" pitchFamily="34" charset="0"/>
                <a:cs typeface="Arial" panose="020B0604020202020204" pitchFamily="34" charset="0"/>
              </a:rPr>
              <a:t>To evaluate  whether a product meets the specified standard's requirements. </a:t>
            </a:r>
          </a:p>
          <a:p>
            <a:pPr marL="11552" marR="4620"/>
            <a:r>
              <a:rPr lang="en-GB" sz="2800" spc="-65" dirty="0">
                <a:latin typeface="Arial" panose="020B0604020202020204" pitchFamily="34" charset="0"/>
                <a:cs typeface="Arial" panose="020B0604020202020204" pitchFamily="34" charset="0"/>
              </a:rPr>
              <a:t>A certification process involves reviewing and </a:t>
            </a:r>
            <a:r>
              <a:rPr lang="en-GB" sz="2800" spc="-65" dirty="0" err="1"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n-GB" sz="2800" spc="-65" dirty="0">
                <a:latin typeface="Arial" panose="020B0604020202020204" pitchFamily="34" charset="0"/>
                <a:cs typeface="Arial" panose="020B0604020202020204" pitchFamily="34" charset="0"/>
              </a:rPr>
              <a:t> a set of evidence to determine compliance with the specified requirements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recto 6">
            <a:extLst>
              <a:ext uri="{FF2B5EF4-FFF2-40B4-BE49-F238E27FC236}">
                <a16:creationId xmlns:a16="http://schemas.microsoft.com/office/drawing/2014/main" id="{D5CA42D3-B0B2-F63F-6DA7-6A6910D84FE6}"/>
              </a:ext>
            </a:extLst>
          </p:cNvPr>
          <p:cNvCxnSpPr>
            <a:cxnSpLocks/>
          </p:cNvCxnSpPr>
          <p:nvPr/>
        </p:nvCxnSpPr>
        <p:spPr>
          <a:xfrm>
            <a:off x="941524" y="4511040"/>
            <a:ext cx="14923319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73">
            <a:extLst>
              <a:ext uri="{FF2B5EF4-FFF2-40B4-BE49-F238E27FC236}">
                <a16:creationId xmlns:a16="http://schemas.microsoft.com/office/drawing/2014/main" id="{E2DF1795-0532-C74B-9641-FEE1759AB683}"/>
              </a:ext>
            </a:extLst>
          </p:cNvPr>
          <p:cNvSpPr>
            <a:spLocks noChangeAspect="1"/>
          </p:cNvSpPr>
          <p:nvPr/>
        </p:nvSpPr>
        <p:spPr>
          <a:xfrm>
            <a:off x="757616" y="4222955"/>
            <a:ext cx="576000" cy="57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7" name="CuadroTexto 76">
            <a:extLst>
              <a:ext uri="{FF2B5EF4-FFF2-40B4-BE49-F238E27FC236}">
                <a16:creationId xmlns:a16="http://schemas.microsoft.com/office/drawing/2014/main" id="{4ECA7B98-A28E-E666-DF5F-0E0A0C9AAEFD}"/>
              </a:ext>
            </a:extLst>
          </p:cNvPr>
          <p:cNvSpPr txBox="1"/>
          <p:nvPr/>
        </p:nvSpPr>
        <p:spPr>
          <a:xfrm>
            <a:off x="743456" y="4924021"/>
            <a:ext cx="28227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Context</a:t>
            </a:r>
            <a:r>
              <a:rPr lang="es-ES" sz="2800" b="1" dirty="0"/>
              <a:t> </a:t>
            </a:r>
            <a:r>
              <a:rPr lang="es-ES" sz="2800" b="1" dirty="0" err="1"/>
              <a:t>analysis</a:t>
            </a:r>
            <a:endParaRPr lang="es-ES" sz="2800" b="1" dirty="0"/>
          </a:p>
          <a:p>
            <a:r>
              <a:rPr lang="en-GB" sz="2800" dirty="0"/>
              <a:t>Understand the characteristics and scope of the product and organization subject to the certification</a:t>
            </a:r>
          </a:p>
        </p:txBody>
      </p:sp>
      <p:sp>
        <p:nvSpPr>
          <p:cNvPr id="8" name="CuadroTexto 77">
            <a:extLst>
              <a:ext uri="{FF2B5EF4-FFF2-40B4-BE49-F238E27FC236}">
                <a16:creationId xmlns:a16="http://schemas.microsoft.com/office/drawing/2014/main" id="{C1FDBBE2-74E5-A55A-BF1F-6C9E93E52FCC}"/>
              </a:ext>
            </a:extLst>
          </p:cNvPr>
          <p:cNvSpPr txBox="1"/>
          <p:nvPr/>
        </p:nvSpPr>
        <p:spPr>
          <a:xfrm>
            <a:off x="3776216" y="4965575"/>
            <a:ext cx="3020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/>
            </a:lvl1pPr>
          </a:lstStyle>
          <a:p>
            <a:r>
              <a:rPr lang="es-ES" sz="2800" dirty="0" err="1"/>
              <a:t>Gather</a:t>
            </a:r>
            <a:r>
              <a:rPr lang="es-ES" sz="2800" dirty="0"/>
              <a:t> </a:t>
            </a:r>
            <a:r>
              <a:rPr lang="es-ES" sz="2800" dirty="0" err="1"/>
              <a:t>Evidence</a:t>
            </a:r>
            <a:endParaRPr lang="es-ES" sz="2800" dirty="0"/>
          </a:p>
          <a:p>
            <a:r>
              <a:rPr lang="en-GB" sz="2800" b="0" dirty="0"/>
              <a:t>Compilation and organization of the body of evidence that supports proof of compliance and map them to the requirements</a:t>
            </a:r>
          </a:p>
        </p:txBody>
      </p:sp>
      <p:sp>
        <p:nvSpPr>
          <p:cNvPr id="14" name="CuadroTexto 78">
            <a:extLst>
              <a:ext uri="{FF2B5EF4-FFF2-40B4-BE49-F238E27FC236}">
                <a16:creationId xmlns:a16="http://schemas.microsoft.com/office/drawing/2014/main" id="{C38C5226-B412-296E-B65A-01DBB58DE4FD}"/>
              </a:ext>
            </a:extLst>
          </p:cNvPr>
          <p:cNvSpPr txBox="1"/>
          <p:nvPr/>
        </p:nvSpPr>
        <p:spPr>
          <a:xfrm>
            <a:off x="7249217" y="4874141"/>
            <a:ext cx="3220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/>
            </a:lvl1pPr>
          </a:lstStyle>
          <a:p>
            <a:r>
              <a:rPr lang="es-ES" sz="2800" dirty="0" err="1"/>
              <a:t>Review</a:t>
            </a:r>
            <a:r>
              <a:rPr lang="es-ES" sz="2800" dirty="0"/>
              <a:t> </a:t>
            </a:r>
            <a:r>
              <a:rPr lang="es-ES" sz="2800" dirty="0" err="1"/>
              <a:t>Evidence</a:t>
            </a:r>
            <a:endParaRPr lang="es-ES" sz="2800" dirty="0"/>
          </a:p>
          <a:p>
            <a:r>
              <a:rPr lang="en-GB" sz="2800" b="0" dirty="0" err="1"/>
              <a:t>Analyze</a:t>
            </a:r>
            <a:r>
              <a:rPr lang="en-GB" sz="2800" b="0" dirty="0"/>
              <a:t> how each piece of evidence, along with its supporting arguments, substantiates the associated requirement</a:t>
            </a:r>
          </a:p>
        </p:txBody>
      </p:sp>
      <p:sp>
        <p:nvSpPr>
          <p:cNvPr id="15" name="CuadroTexto 79">
            <a:extLst>
              <a:ext uri="{FF2B5EF4-FFF2-40B4-BE49-F238E27FC236}">
                <a16:creationId xmlns:a16="http://schemas.microsoft.com/office/drawing/2014/main" id="{CF36536D-39B9-E666-58E2-DC87606B313C}"/>
              </a:ext>
            </a:extLst>
          </p:cNvPr>
          <p:cNvSpPr txBox="1"/>
          <p:nvPr/>
        </p:nvSpPr>
        <p:spPr>
          <a:xfrm>
            <a:off x="10994813" y="4816296"/>
            <a:ext cx="40065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/>
            </a:lvl1pPr>
          </a:lstStyle>
          <a:p>
            <a:r>
              <a:rPr lang="es-ES" sz="2800" dirty="0"/>
              <a:t>Determine </a:t>
            </a:r>
            <a:r>
              <a:rPr lang="es-ES" sz="2800" dirty="0" err="1"/>
              <a:t>Compliance</a:t>
            </a:r>
            <a:endParaRPr lang="es-ES" sz="2800" dirty="0"/>
          </a:p>
          <a:p>
            <a:r>
              <a:rPr lang="en-GB" sz="2800" b="0" dirty="0"/>
              <a:t>Assess the adequacy and sufficiency of the provided evidence and determine how well the requirement is being met to determine satisfaction or if there are findings that prevent compliance</a:t>
            </a:r>
          </a:p>
        </p:txBody>
      </p:sp>
      <p:sp>
        <p:nvSpPr>
          <p:cNvPr id="16" name="Elipse 80">
            <a:extLst>
              <a:ext uri="{FF2B5EF4-FFF2-40B4-BE49-F238E27FC236}">
                <a16:creationId xmlns:a16="http://schemas.microsoft.com/office/drawing/2014/main" id="{B141354C-60EC-DFF5-9084-94F17B2CB88C}"/>
              </a:ext>
            </a:extLst>
          </p:cNvPr>
          <p:cNvSpPr>
            <a:spLocks noChangeAspect="1"/>
          </p:cNvSpPr>
          <p:nvPr/>
        </p:nvSpPr>
        <p:spPr>
          <a:xfrm>
            <a:off x="4552409" y="4222955"/>
            <a:ext cx="576000" cy="576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7" name="Elipse 81">
            <a:extLst>
              <a:ext uri="{FF2B5EF4-FFF2-40B4-BE49-F238E27FC236}">
                <a16:creationId xmlns:a16="http://schemas.microsoft.com/office/drawing/2014/main" id="{1E1850BB-4BC4-41A1-FCB5-62C7FCE4EF8C}"/>
              </a:ext>
            </a:extLst>
          </p:cNvPr>
          <p:cNvSpPr>
            <a:spLocks noChangeAspect="1"/>
          </p:cNvSpPr>
          <p:nvPr/>
        </p:nvSpPr>
        <p:spPr>
          <a:xfrm>
            <a:off x="7941738" y="4197533"/>
            <a:ext cx="576000" cy="57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8" name="Elipse 82">
            <a:extLst>
              <a:ext uri="{FF2B5EF4-FFF2-40B4-BE49-F238E27FC236}">
                <a16:creationId xmlns:a16="http://schemas.microsoft.com/office/drawing/2014/main" id="{25359037-4EC4-C2AE-8469-F1C6ED0E469C}"/>
              </a:ext>
            </a:extLst>
          </p:cNvPr>
          <p:cNvSpPr>
            <a:spLocks noChangeAspect="1"/>
          </p:cNvSpPr>
          <p:nvPr/>
        </p:nvSpPr>
        <p:spPr>
          <a:xfrm>
            <a:off x="12285848" y="4175052"/>
            <a:ext cx="576000" cy="57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pic>
        <p:nvPicPr>
          <p:cNvPr id="19" name="Imagen 86" descr="Icono&#10;&#10;Descripción generada automáticamente">
            <a:extLst>
              <a:ext uri="{FF2B5EF4-FFF2-40B4-BE49-F238E27FC236}">
                <a16:creationId xmlns:a16="http://schemas.microsoft.com/office/drawing/2014/main" id="{C4535A32-8154-955D-8905-CF9DDCEF7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32865" y="3522521"/>
            <a:ext cx="1637720" cy="16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83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C134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4453bb-64a7-4d1f-86c5-9017bca03eaa">
      <Terms xmlns="http://schemas.microsoft.com/office/infopath/2007/PartnerControls"/>
    </lcf76f155ced4ddcb4097134ff3c332f>
    <TaxCatchAll xmlns="58584486-da7e-41c3-b25f-7a37e93bec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6844C821439E42A8ECB3C4BA06A15C" ma:contentTypeVersion="15" ma:contentTypeDescription="Vytvoří nový dokument" ma:contentTypeScope="" ma:versionID="54c52fae847d9ca130ddff30b62fb65c">
  <xsd:schema xmlns:xsd="http://www.w3.org/2001/XMLSchema" xmlns:xs="http://www.w3.org/2001/XMLSchema" xmlns:p="http://schemas.microsoft.com/office/2006/metadata/properties" xmlns:ns2="004453bb-64a7-4d1f-86c5-9017bca03eaa" xmlns:ns3="58584486-da7e-41c3-b25f-7a37e93becdb" targetNamespace="http://schemas.microsoft.com/office/2006/metadata/properties" ma:root="true" ma:fieldsID="d6e73c7a44255802f683baeb7ed97b7a" ns2:_="" ns3:_="">
    <xsd:import namespace="004453bb-64a7-4d1f-86c5-9017bca03eaa"/>
    <xsd:import namespace="58584486-da7e-41c3-b25f-7a37e93bec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453bb-64a7-4d1f-86c5-9017bca03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ů" ma:readOnly="false" ma:fieldId="{5cf76f15-5ced-4ddc-b409-7134ff3c332f}" ma:taxonomyMulti="true" ma:sspId="af3d935e-3262-476a-91ea-ba8fad1a55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84486-da7e-41c3-b25f-7a37e93becd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885c85b8-4d06-478c-994d-bc490526f049}" ma:internalName="TaxCatchAll" ma:showField="CatchAllData" ma:web="58584486-da7e-41c3-b25f-7a37e93bec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05E85A-16FA-4AD5-8405-51EEDFC545A6}">
  <ds:schemaRefs>
    <ds:schemaRef ds:uri="1612be3d-53bd-42e8-bb33-13b880559e27"/>
    <ds:schemaRef ds:uri="6a8888c6-ebc5-4bcf-bc48-737e74a898f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AB33A8-D69F-4A31-A7BC-60F64C3013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0B516B-97FF-4D59-8448-38BF869190C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134</TotalTime>
  <Words>962</Words>
  <Application>Microsoft Office PowerPoint</Application>
  <PresentationFormat>Custom</PresentationFormat>
  <Paragraphs>163</Paragraphs>
  <Slides>21</Slides>
  <Notes>1</Notes>
  <HiddenSlides>3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Poppins</vt:lpstr>
      <vt:lpstr>Poppins Medium</vt:lpstr>
      <vt:lpstr>Roboto</vt:lpstr>
      <vt:lpstr>Segoe UI Light</vt:lpstr>
      <vt:lpstr>Sora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CertifAI Functional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Giannis Ledakis</cp:lastModifiedBy>
  <cp:revision>56</cp:revision>
  <dcterms:created xsi:type="dcterms:W3CDTF">2023-07-27T02:15:19Z</dcterms:created>
  <dcterms:modified xsi:type="dcterms:W3CDTF">2025-02-13T13:23:38Z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0x0101008D6844C821439E42A8ECB3C4BA06A15C</vt:lpwstr>
  </property>
  <property fmtid="{D5CDD505-2E9C-101B-9397-08002B2CF9AE}" pid="3" name="MediaServiceImageTags">
    <vt:lpwstr/>
  </property>
  <property fmtid="{D5CDD505-2E9C-101B-9397-08002B2CF9AE}" pid="4" name="MSIP_Label_57443d00-af18-408c-9335-47b5de3ec9b9_Enabled">
    <vt:lpwstr>true</vt:lpwstr>
  </property>
  <property fmtid="{D5CDD505-2E9C-101B-9397-08002B2CF9AE}" pid="5" name="MSIP_Label_57443d00-af18-408c-9335-47b5de3ec9b9_SetDate">
    <vt:lpwstr>2025-02-05T15:57:25Z</vt:lpwstr>
  </property>
  <property fmtid="{D5CDD505-2E9C-101B-9397-08002B2CF9AE}" pid="6" name="MSIP_Label_57443d00-af18-408c-9335-47b5de3ec9b9_Method">
    <vt:lpwstr>Privileged</vt:lpwstr>
  </property>
  <property fmtid="{D5CDD505-2E9C-101B-9397-08002B2CF9AE}" pid="7" name="MSIP_Label_57443d00-af18-408c-9335-47b5de3ec9b9_Name">
    <vt:lpwstr>General v2</vt:lpwstr>
  </property>
  <property fmtid="{D5CDD505-2E9C-101B-9397-08002B2CF9AE}" pid="8" name="MSIP_Label_57443d00-af18-408c-9335-47b5de3ec9b9_SiteId">
    <vt:lpwstr>6e51e1ad-c54b-4b39-b598-0ffe9ae68fef</vt:lpwstr>
  </property>
  <property fmtid="{D5CDD505-2E9C-101B-9397-08002B2CF9AE}" pid="9" name="MSIP_Label_57443d00-af18-408c-9335-47b5de3ec9b9_ActionId">
    <vt:lpwstr>f6462d29-aeae-46dd-bf20-6c8e3111a010</vt:lpwstr>
  </property>
  <property fmtid="{D5CDD505-2E9C-101B-9397-08002B2CF9AE}" pid="10" name="MSIP_Label_57443d00-af18-408c-9335-47b5de3ec9b9_ContentBits">
    <vt:lpwstr>2</vt:lpwstr>
  </property>
  <property fmtid="{D5CDD505-2E9C-101B-9397-08002B2CF9AE}" pid="11" name="ClassificationContentMarkingFooterLocations">
    <vt:lpwstr>Office Theme:8</vt:lpwstr>
  </property>
  <property fmtid="{D5CDD505-2E9C-101B-9397-08002B2CF9AE}" pid="12" name="ClassificationContentMarkingFooterText">
    <vt:lpwstr>General</vt:lpwstr>
  </property>
</Properties>
</file>